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C1"/>
    <a:srgbClr val="FFFFFF"/>
    <a:srgbClr val="0B2036"/>
    <a:srgbClr val="E4FF2E"/>
    <a:srgbClr val="35C800"/>
    <a:srgbClr val="106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5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EBE4-7DE8-D505-4623-CA92F810A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BF3E5-89E4-CDBE-458D-C8664FE9F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6C58-FF9A-85A6-561D-69B68A898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670F-EE4F-4DB4-A040-3DC1CB981FAD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FA032-97E9-37E9-4DD9-12D125F9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56CE8-0DCE-B4F6-58C7-0A0BF362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D8F4-634B-40E4-86C0-A162DAC443D6}" type="slidenum">
              <a:rPr lang="en-ID" smtClean="0"/>
              <a:t>‹#›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9E8089-D96D-EB01-6145-7B9BD3DD66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827"/>
            <a:ext cx="1219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9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C4FA-BF2E-7360-6FD4-05EF03648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4B56D-3B76-2C3A-9940-56CF754B5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5BED-C398-F146-ADB6-8320118EA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670F-EE4F-4DB4-A040-3DC1CB981FAD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A2803-16B4-EBB9-2064-0E202CCC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70BD7-61C1-0CBD-F3F3-1D3C0E2E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D8F4-634B-40E4-86C0-A162DAC443D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2644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EA1313-2709-4AB8-EC5C-A1AF64E354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65E7C-E2EA-E295-0E2F-D2AFF5A77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35B0-875A-8DD2-6EE8-00503025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670F-EE4F-4DB4-A040-3DC1CB981FAD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08308-C9DB-51A8-5844-1E2BD37F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E2C38-1762-181C-B955-30E0795DB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D8F4-634B-40E4-86C0-A162DAC443D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7255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11135-7DEC-8BF9-2FA4-4B78F7B2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14C88-2255-A134-5290-C21764F39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201C9-EF48-C510-BDA5-EDFAED207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670F-EE4F-4DB4-A040-3DC1CB981FAD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3EE5E-2519-EA4D-072E-508EEE8A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7B971-5378-69AA-4089-6AB307EE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D8F4-634B-40E4-86C0-A162DAC443D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637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552E-0B0C-116A-9A2E-03B31996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6445C-C0D2-69D2-9768-BAD0AA5FE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8093A-69B6-B919-7459-D836E538D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670F-EE4F-4DB4-A040-3DC1CB981FAD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675A7-2857-AC84-8929-5A19536A4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03F10-F5BE-9EF8-88E1-45B9B2A8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D8F4-634B-40E4-86C0-A162DAC443D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507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E0262-677E-9372-0C1B-F7ACAD4A9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701C3-AE56-CE09-37C9-B76F78375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D96AB-1C6A-F341-659D-C245259F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E4E43-CA4D-CEE5-09AD-E20D5BDAC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670F-EE4F-4DB4-A040-3DC1CB981FAD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B2ED-94DD-15AE-A760-98B5B483F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14FD5-0791-279E-FC04-B97CF9B4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D8F4-634B-40E4-86C0-A162DAC443D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2191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AE78A-ACCF-24B6-AD40-EFA252D9D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2C6B5-68F2-18F9-66BD-3FF349426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6437C-8554-6FB0-C218-904125A7B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D99ED-E396-3C50-87D0-74FB97596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16E7B-8122-458B-4BFE-1923E4CE3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780747-E102-8073-1949-07388ABD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670F-EE4F-4DB4-A040-3DC1CB981FAD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C2B53B-8302-E657-12BD-E20ACF92F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F9DAE-F40E-9975-4D30-3476B7886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D8F4-634B-40E4-86C0-A162DAC443D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169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41D8B-889F-3FC8-E43A-7E9294C0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77F88-8DFF-0E4D-5CDB-FDC0F7EBB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670F-EE4F-4DB4-A040-3DC1CB981FAD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CBE97-0550-4132-049D-8F2FF5EC4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05BD4-49BA-E03D-F541-509AAC85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D8F4-634B-40E4-86C0-A162DAC443D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42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F54B23-0D45-90F1-49BE-AB4578B9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670F-EE4F-4DB4-A040-3DC1CB981FAD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A42AC-1DD2-2E88-2FED-0BCB12BD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216AA-3028-B136-20E3-71282C224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D8F4-634B-40E4-86C0-A162DAC443D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25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207D-12C4-79A6-DCC3-D865640FD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9BB18-05C0-7C53-D668-D91EEBE9A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CFF4B-8A54-349A-E3EF-26494BA16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CABF3-4266-C2AF-3EA9-17A3CFDA8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670F-EE4F-4DB4-A040-3DC1CB981FAD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3528A-85F4-BBF5-1CAA-8E85483E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23939-BD54-F092-E1C2-5B7DF0D7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D8F4-634B-40E4-86C0-A162DAC443D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1920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1AE4-32BA-BAB2-5AFB-654B4343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F9D6B-904E-EDD3-DBB3-0CE24F149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55F31-6B5D-C036-AC2B-E2B5AD7E0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AAD81-7FC0-9021-32FA-81965237E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E670F-EE4F-4DB4-A040-3DC1CB981FAD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FB73B-2B92-4409-C07C-F95A28D92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B3BAE-0496-EFF2-CDE5-18552236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D8F4-634B-40E4-86C0-A162DAC443D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952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1D57B-166A-07C5-46A4-A94994BB9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5D91D-8CA1-DFCC-A8A0-C71A1DDAA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pic>
        <p:nvPicPr>
          <p:cNvPr id="11" name="Picture 10" descr="A black background with squares&#10;&#10;Description automatically generated">
            <a:extLst>
              <a:ext uri="{FF2B5EF4-FFF2-40B4-BE49-F238E27FC236}">
                <a16:creationId xmlns:a16="http://schemas.microsoft.com/office/drawing/2014/main" id="{007AF276-6159-217C-3DBA-F932C48F25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44" y="0"/>
            <a:ext cx="12990286" cy="129902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804FA-62D2-CC2E-7FD0-46BD368DF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E670F-EE4F-4DB4-A040-3DC1CB981FAD}" type="datetimeFigureOut">
              <a:rPr lang="en-ID" smtClean="0"/>
              <a:t>29/09/2023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ECE32-B695-4012-E322-13BA3BB17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42FA9-5EF6-3B69-7B31-C82066BAD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8D8F4-634B-40E4-86C0-A162DAC443D6}" type="slidenum">
              <a:rPr lang="en-ID" smtClean="0"/>
              <a:t>‹#›</a:t>
            </a:fld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D5526D-DBBC-E64C-431C-11182B85392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827"/>
            <a:ext cx="1219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4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svg"/><Relationship Id="rId7" Type="http://schemas.openxmlformats.org/officeDocument/2006/relationships/image" Target="../media/image3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svg"/><Relationship Id="rId7" Type="http://schemas.openxmlformats.org/officeDocument/2006/relationships/image" Target="../media/image4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svg"/><Relationship Id="rId3" Type="http://schemas.openxmlformats.org/officeDocument/2006/relationships/image" Target="../media/image10.svg"/><Relationship Id="rId7" Type="http://schemas.openxmlformats.org/officeDocument/2006/relationships/image" Target="../media/image21.svg"/><Relationship Id="rId12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6.svg"/><Relationship Id="rId5" Type="http://schemas.openxmlformats.org/officeDocument/2006/relationships/image" Target="../media/image19.svg"/><Relationship Id="rId10" Type="http://schemas.openxmlformats.org/officeDocument/2006/relationships/image" Target="../media/image5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0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squares&#10;&#10;Description automatically generated">
            <a:extLst>
              <a:ext uri="{FF2B5EF4-FFF2-40B4-BE49-F238E27FC236}">
                <a16:creationId xmlns:a16="http://schemas.microsoft.com/office/drawing/2014/main" id="{2F02195B-F03D-4F04-87B0-A6E55F611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44" y="0"/>
            <a:ext cx="12990286" cy="12990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3FBB21-CD96-D3BE-F52F-3833100B5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How </a:t>
            </a:r>
            <a:r>
              <a:rPr lang="en-GB" dirty="0" err="1">
                <a:solidFill>
                  <a:schemeClr val="tx2">
                    <a:lumMod val="50000"/>
                  </a:schemeClr>
                </a:solidFill>
              </a:rPr>
              <a:t>Teranode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 Enables</a:t>
            </a:r>
            <a:br>
              <a:rPr lang="en-GB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Unbounded Scaling</a:t>
            </a:r>
            <a:endParaRPr lang="en-ID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CBA8E2B-EAF0-D0F7-FB25-E61842478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1485" y="535623"/>
            <a:ext cx="2569029" cy="67437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AE89274-8107-12D8-03AE-AD3B2664FEF6}"/>
              </a:ext>
            </a:extLst>
          </p:cNvPr>
          <p:cNvGrpSpPr>
            <a:grpSpLocks/>
          </p:cNvGrpSpPr>
          <p:nvPr/>
        </p:nvGrpSpPr>
        <p:grpSpPr>
          <a:xfrm rot="7200000">
            <a:off x="-307853" y="4035623"/>
            <a:ext cx="13086557" cy="13086557"/>
            <a:chOff x="3927558" y="1624125"/>
            <a:chExt cx="4288235" cy="428823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C8E2874-391C-79C2-2341-031A088A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3658524">
              <a:off x="3927558" y="1624125"/>
              <a:ext cx="4288235" cy="4288235"/>
            </a:xfrm>
            <a:prstGeom prst="rect">
              <a:avLst/>
            </a:prstGeom>
          </p:spPr>
        </p:pic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FD61DF6D-F076-666A-806F-F7CE14FE6E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5565" y="1962132"/>
              <a:ext cx="3612220" cy="3612220"/>
            </a:xfrm>
            <a:prstGeom prst="donut">
              <a:avLst>
                <a:gd name="adj" fmla="val 3674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79D3B8-2BB6-65D5-6481-4F9F186F6955}"/>
              </a:ext>
            </a:extLst>
          </p:cNvPr>
          <p:cNvGrpSpPr>
            <a:grpSpLocks/>
          </p:cNvGrpSpPr>
          <p:nvPr/>
        </p:nvGrpSpPr>
        <p:grpSpPr>
          <a:xfrm rot="3600000">
            <a:off x="1362992" y="5385076"/>
            <a:ext cx="9565338" cy="9565338"/>
            <a:chOff x="3927558" y="1624125"/>
            <a:chExt cx="4288235" cy="428823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5BA866C-86F7-8B11-B639-A097867A5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3658524">
              <a:off x="3927558" y="1624125"/>
              <a:ext cx="4288235" cy="4288235"/>
            </a:xfrm>
            <a:prstGeom prst="rect">
              <a:avLst/>
            </a:prstGeom>
          </p:spPr>
        </p:pic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98255B9C-56D8-32FE-BCA0-98677E319D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5565" y="1962132"/>
              <a:ext cx="3612220" cy="3612220"/>
            </a:xfrm>
            <a:prstGeom prst="donut">
              <a:avLst>
                <a:gd name="adj" fmla="val 3674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BB4D81E-F382-1019-253C-7261F8F84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827"/>
            <a:ext cx="1219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9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532"/>
          </a:xfrm>
        </p:spPr>
        <p:txBody>
          <a:bodyPr>
            <a:normAutofit/>
          </a:bodyPr>
          <a:lstStyle/>
          <a:p>
            <a:pPr algn="ctr"/>
            <a:r>
              <a:rPr lang="en-GB" sz="3200" b="0" dirty="0">
                <a:latin typeface="+mj-lt"/>
              </a:rPr>
              <a:t>Our first attempt​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D25CD3E-73E8-BDDB-C3B5-3A5304EB235F}"/>
              </a:ext>
            </a:extLst>
          </p:cNvPr>
          <p:cNvGrpSpPr/>
          <p:nvPr/>
        </p:nvGrpSpPr>
        <p:grpSpPr>
          <a:xfrm>
            <a:off x="569006" y="1356719"/>
            <a:ext cx="11053988" cy="4569215"/>
            <a:chOff x="569006" y="1356719"/>
            <a:chExt cx="11053988" cy="456921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8AA23F7-AFE7-C2D1-F68B-19760656A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80022" y="2030961"/>
              <a:ext cx="587047" cy="718149"/>
            </a:xfrm>
            <a:prstGeom prst="rect">
              <a:avLst/>
            </a:prstGeom>
          </p:spPr>
        </p:pic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AD7E8E78-7F42-34C0-2AE1-BF85396AE007}"/>
                </a:ext>
              </a:extLst>
            </p:cNvPr>
            <p:cNvSpPr txBox="1">
              <a:spLocks/>
            </p:cNvSpPr>
            <p:nvPr/>
          </p:nvSpPr>
          <p:spPr>
            <a:xfrm>
              <a:off x="4539744" y="3262770"/>
              <a:ext cx="1273305" cy="33985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err="1"/>
                <a:t>Mempool</a:t>
              </a:r>
              <a:endParaRPr lang="en-GB" sz="1800"/>
            </a:p>
          </p:txBody>
        </p:sp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C4E65F4C-AA34-AA86-6CA0-4FA12D2E5BD7}"/>
                </a:ext>
              </a:extLst>
            </p:cNvPr>
            <p:cNvSpPr txBox="1">
              <a:spLocks/>
            </p:cNvSpPr>
            <p:nvPr/>
          </p:nvSpPr>
          <p:spPr>
            <a:xfrm>
              <a:off x="569006" y="4595958"/>
              <a:ext cx="802628" cy="26267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100" dirty="0"/>
                <a:t>BSN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197584C-AE30-D078-C0E9-DFF73F0E74CB}"/>
                </a:ext>
              </a:extLst>
            </p:cNvPr>
            <p:cNvGrpSpPr/>
            <p:nvPr/>
          </p:nvGrpSpPr>
          <p:grpSpPr>
            <a:xfrm>
              <a:off x="569006" y="3834711"/>
              <a:ext cx="837948" cy="589349"/>
              <a:chOff x="766205" y="2575185"/>
              <a:chExt cx="1197866" cy="842485"/>
            </a:xfrm>
            <a:solidFill>
              <a:schemeClr val="tx1">
                <a:lumMod val="90000"/>
                <a:lumOff val="10000"/>
              </a:schemeClr>
            </a:solidFill>
          </p:grpSpPr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9F1BEE12-CE9F-0100-D4B7-691581209441}"/>
                  </a:ext>
                </a:extLst>
              </p:cNvPr>
              <p:cNvSpPr/>
              <p:nvPr/>
            </p:nvSpPr>
            <p:spPr>
              <a:xfrm>
                <a:off x="1032905" y="2575185"/>
                <a:ext cx="664465" cy="9525"/>
              </a:xfrm>
              <a:custGeom>
                <a:avLst/>
                <a:gdLst>
                  <a:gd name="connsiteX0" fmla="*/ 0 w 664464"/>
                  <a:gd name="connsiteY0" fmla="*/ 0 h 9525"/>
                  <a:gd name="connsiteX1" fmla="*/ 664464 w 664464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4464" h="9525">
                    <a:moveTo>
                      <a:pt x="0" y="0"/>
                    </a:moveTo>
                    <a:lnTo>
                      <a:pt x="664464" y="0"/>
                    </a:lnTo>
                  </a:path>
                </a:pathLst>
              </a:custGeom>
              <a:grpFill/>
              <a:ln w="28575" cap="flat">
                <a:solidFill>
                  <a:schemeClr val="tx1">
                    <a:lumMod val="90000"/>
                    <a:lumOff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2C59405-0858-E288-AB7B-D112236A36B8}"/>
                  </a:ext>
                </a:extLst>
              </p:cNvPr>
              <p:cNvSpPr/>
              <p:nvPr/>
            </p:nvSpPr>
            <p:spPr>
              <a:xfrm>
                <a:off x="766205" y="2962567"/>
                <a:ext cx="381667" cy="9525"/>
              </a:xfrm>
              <a:custGeom>
                <a:avLst/>
                <a:gdLst>
                  <a:gd name="connsiteX0" fmla="*/ 0 w 381666"/>
                  <a:gd name="connsiteY0" fmla="*/ 0 h 9525"/>
                  <a:gd name="connsiteX1" fmla="*/ 381667 w 381666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666" h="9525">
                    <a:moveTo>
                      <a:pt x="0" y="0"/>
                    </a:moveTo>
                    <a:lnTo>
                      <a:pt x="381667" y="0"/>
                    </a:lnTo>
                  </a:path>
                </a:pathLst>
              </a:custGeom>
              <a:grpFill/>
              <a:ln w="28575" cap="flat">
                <a:solidFill>
                  <a:srgbClr val="0B203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9DF49A63-F415-C81A-0F58-4DB1E617F02B}"/>
                  </a:ext>
                </a:extLst>
              </p:cNvPr>
              <p:cNvSpPr/>
              <p:nvPr/>
            </p:nvSpPr>
            <p:spPr>
              <a:xfrm>
                <a:off x="1582404" y="2962567"/>
                <a:ext cx="381667" cy="9525"/>
              </a:xfrm>
              <a:custGeom>
                <a:avLst/>
                <a:gdLst>
                  <a:gd name="connsiteX0" fmla="*/ 0 w 381666"/>
                  <a:gd name="connsiteY0" fmla="*/ 0 h 9525"/>
                  <a:gd name="connsiteX1" fmla="*/ 381667 w 381666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666" h="9525">
                    <a:moveTo>
                      <a:pt x="0" y="0"/>
                    </a:moveTo>
                    <a:lnTo>
                      <a:pt x="381667" y="0"/>
                    </a:lnTo>
                  </a:path>
                </a:pathLst>
              </a:custGeom>
              <a:grpFill/>
              <a:ln w="28575" cap="flat">
                <a:solidFill>
                  <a:srgbClr val="0B203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F4CB9C3C-2C9C-8D8C-57AA-A224A0EE34F4}"/>
                  </a:ext>
                </a:extLst>
              </p:cNvPr>
              <p:cNvSpPr/>
              <p:nvPr/>
            </p:nvSpPr>
            <p:spPr>
              <a:xfrm>
                <a:off x="1365138" y="2584520"/>
                <a:ext cx="9525" cy="823625"/>
              </a:xfrm>
              <a:custGeom>
                <a:avLst/>
                <a:gdLst>
                  <a:gd name="connsiteX0" fmla="*/ 0 w 9525"/>
                  <a:gd name="connsiteY0" fmla="*/ 0 h 823626"/>
                  <a:gd name="connsiteX1" fmla="*/ 0 w 9525"/>
                  <a:gd name="connsiteY1" fmla="*/ 823627 h 82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823626">
                    <a:moveTo>
                      <a:pt x="0" y="0"/>
                    </a:moveTo>
                    <a:lnTo>
                      <a:pt x="0" y="823627"/>
                    </a:lnTo>
                  </a:path>
                </a:pathLst>
              </a:custGeom>
              <a:grpFill/>
              <a:ln w="28575" cap="flat">
                <a:solidFill>
                  <a:schemeClr val="tx1">
                    <a:lumMod val="90000"/>
                    <a:lumOff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B0658C2-0954-EA49-7D11-FF40BACE96F1}"/>
                  </a:ext>
                </a:extLst>
              </p:cNvPr>
              <p:cNvSpPr/>
              <p:nvPr/>
            </p:nvSpPr>
            <p:spPr>
              <a:xfrm>
                <a:off x="1032907" y="3408145"/>
                <a:ext cx="664465" cy="9525"/>
              </a:xfrm>
              <a:custGeom>
                <a:avLst/>
                <a:gdLst>
                  <a:gd name="connsiteX0" fmla="*/ 0 w 664464"/>
                  <a:gd name="connsiteY0" fmla="*/ 0 h 9525"/>
                  <a:gd name="connsiteX1" fmla="*/ 664464 w 664464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4464" h="9525">
                    <a:moveTo>
                      <a:pt x="0" y="0"/>
                    </a:moveTo>
                    <a:lnTo>
                      <a:pt x="664464" y="0"/>
                    </a:lnTo>
                  </a:path>
                </a:pathLst>
              </a:custGeom>
              <a:grpFill/>
              <a:ln w="28575" cap="flat">
                <a:solidFill>
                  <a:schemeClr val="tx1">
                    <a:lumMod val="90000"/>
                    <a:lumOff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609B0764-D20E-B903-EFA6-7B50F0C1890A}"/>
                  </a:ext>
                </a:extLst>
              </p:cNvPr>
              <p:cNvSpPr/>
              <p:nvPr/>
            </p:nvSpPr>
            <p:spPr>
              <a:xfrm>
                <a:off x="1081103" y="2740256"/>
                <a:ext cx="133446" cy="476250"/>
              </a:xfrm>
              <a:custGeom>
                <a:avLst/>
                <a:gdLst>
                  <a:gd name="connsiteX0" fmla="*/ 0 w 133445"/>
                  <a:gd name="connsiteY0" fmla="*/ 0 h 476250"/>
                  <a:gd name="connsiteX1" fmla="*/ 133445 w 133445"/>
                  <a:gd name="connsiteY1" fmla="*/ 0 h 476250"/>
                  <a:gd name="connsiteX2" fmla="*/ 133445 w 133445"/>
                  <a:gd name="connsiteY2" fmla="*/ 476250 h 476250"/>
                  <a:gd name="connsiteX3" fmla="*/ 0 w 133445"/>
                  <a:gd name="connsiteY3" fmla="*/ 47625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445" h="476250">
                    <a:moveTo>
                      <a:pt x="0" y="0"/>
                    </a:moveTo>
                    <a:lnTo>
                      <a:pt x="133445" y="0"/>
                    </a:lnTo>
                    <a:lnTo>
                      <a:pt x="133445" y="476250"/>
                    </a:lnTo>
                    <a:lnTo>
                      <a:pt x="0" y="4762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4A9F2C13-344D-1B46-78EE-768A51A0249D}"/>
                  </a:ext>
                </a:extLst>
              </p:cNvPr>
              <p:cNvSpPr/>
              <p:nvPr/>
            </p:nvSpPr>
            <p:spPr>
              <a:xfrm>
                <a:off x="1515631" y="2740257"/>
                <a:ext cx="133446" cy="476250"/>
              </a:xfrm>
              <a:custGeom>
                <a:avLst/>
                <a:gdLst>
                  <a:gd name="connsiteX0" fmla="*/ 0 w 133445"/>
                  <a:gd name="connsiteY0" fmla="*/ 0 h 476250"/>
                  <a:gd name="connsiteX1" fmla="*/ 133445 w 133445"/>
                  <a:gd name="connsiteY1" fmla="*/ 0 h 476250"/>
                  <a:gd name="connsiteX2" fmla="*/ 133445 w 133445"/>
                  <a:gd name="connsiteY2" fmla="*/ 476250 h 476250"/>
                  <a:gd name="connsiteX3" fmla="*/ 0 w 133445"/>
                  <a:gd name="connsiteY3" fmla="*/ 47625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445" h="476250">
                    <a:moveTo>
                      <a:pt x="0" y="0"/>
                    </a:moveTo>
                    <a:lnTo>
                      <a:pt x="133445" y="0"/>
                    </a:lnTo>
                    <a:lnTo>
                      <a:pt x="133445" y="476250"/>
                    </a:lnTo>
                    <a:lnTo>
                      <a:pt x="0" y="4762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5388B74-2BC6-F691-133B-0D0C89864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73785" y="1356719"/>
              <a:ext cx="781079" cy="881983"/>
            </a:xfrm>
            <a:prstGeom prst="rect">
              <a:avLst/>
            </a:prstGeom>
          </p:spPr>
        </p:pic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1EC65CF-F08E-1E34-C019-4B6D1DB00C7F}"/>
                </a:ext>
              </a:extLst>
            </p:cNvPr>
            <p:cNvGrpSpPr/>
            <p:nvPr/>
          </p:nvGrpSpPr>
          <p:grpSpPr>
            <a:xfrm>
              <a:off x="978274" y="1752529"/>
              <a:ext cx="9484085" cy="3231155"/>
              <a:chOff x="1173104" y="1914166"/>
              <a:chExt cx="9484085" cy="3231155"/>
            </a:xfrm>
          </p:grpSpPr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D9203F7C-8626-D214-8714-7E8EEE460267}"/>
                  </a:ext>
                </a:extLst>
              </p:cNvPr>
              <p:cNvCxnSpPr/>
              <p:nvPr/>
            </p:nvCxnSpPr>
            <p:spPr>
              <a:xfrm flipV="1">
                <a:off x="1173104" y="1914166"/>
                <a:ext cx="0" cy="172925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Arrow Connector 446">
                <a:extLst>
                  <a:ext uri="{FF2B5EF4-FFF2-40B4-BE49-F238E27FC236}">
                    <a16:creationId xmlns:a16="http://schemas.microsoft.com/office/drawing/2014/main" id="{7397BF3E-6C16-9400-A3CB-838CFEEBC2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104" y="1914166"/>
                <a:ext cx="985896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Arrow Connector 447">
                <a:extLst>
                  <a:ext uri="{FF2B5EF4-FFF2-40B4-BE49-F238E27FC236}">
                    <a16:creationId xmlns:a16="http://schemas.microsoft.com/office/drawing/2014/main" id="{3E8458C2-1775-62D6-43CF-BD8B5E4983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3706" y="1914166"/>
                <a:ext cx="1020726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Arrow Connector 448">
                <a:extLst>
                  <a:ext uri="{FF2B5EF4-FFF2-40B4-BE49-F238E27FC236}">
                    <a16:creationId xmlns:a16="http://schemas.microsoft.com/office/drawing/2014/main" id="{26AEC981-0447-D028-3075-AC5B413D0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0950" y="1914166"/>
                <a:ext cx="2231803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Arrow Connector 449">
                <a:extLst>
                  <a:ext uri="{FF2B5EF4-FFF2-40B4-BE49-F238E27FC236}">
                    <a16:creationId xmlns:a16="http://schemas.microsoft.com/office/drawing/2014/main" id="{BC40E5F0-2D47-576D-DF15-94AB6AE5FB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6130" y="1914166"/>
                <a:ext cx="861059" cy="0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Arrow Connector 450">
                <a:extLst>
                  <a:ext uri="{FF2B5EF4-FFF2-40B4-BE49-F238E27FC236}">
                    <a16:creationId xmlns:a16="http://schemas.microsoft.com/office/drawing/2014/main" id="{E3A4D4B3-9EAF-6D03-8F6B-A2664BFEB7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5673" y="2551672"/>
                <a:ext cx="0" cy="259364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F77CC8B1-7292-B521-2639-5A0780837A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67157" y="2310341"/>
                <a:ext cx="0" cy="126673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Connector: Elbow 97">
              <a:extLst>
                <a:ext uri="{FF2B5EF4-FFF2-40B4-BE49-F238E27FC236}">
                  <a16:creationId xmlns:a16="http://schemas.microsoft.com/office/drawing/2014/main" id="{B3D7935C-9301-B830-BF08-B4C8A836FD5B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 rot="10800000">
              <a:off x="5176397" y="3602627"/>
              <a:ext cx="3136250" cy="1761156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or: Elbow 98">
              <a:extLst>
                <a:ext uri="{FF2B5EF4-FFF2-40B4-BE49-F238E27FC236}">
                  <a16:creationId xmlns:a16="http://schemas.microsoft.com/office/drawing/2014/main" id="{F848FF6F-32DC-33EE-B3FA-C9537BCC9BDD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rot="16200000" flipH="1">
              <a:off x="4288686" y="1540264"/>
              <a:ext cx="938083" cy="7574815"/>
            </a:xfrm>
            <a:prstGeom prst="bentConnector2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 Placeholder 4">
              <a:extLst>
                <a:ext uri="{FF2B5EF4-FFF2-40B4-BE49-F238E27FC236}">
                  <a16:creationId xmlns:a16="http://schemas.microsoft.com/office/drawing/2014/main" id="{138DF8E6-3C74-B7C5-B706-A3D79F9EF05D}"/>
                </a:ext>
              </a:extLst>
            </p:cNvPr>
            <p:cNvSpPr txBox="1">
              <a:spLocks/>
            </p:cNvSpPr>
            <p:nvPr/>
          </p:nvSpPr>
          <p:spPr>
            <a:xfrm>
              <a:off x="6633946" y="2390139"/>
              <a:ext cx="1409277" cy="38070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100"/>
                <a:t>Conflicting transactions</a:t>
              </a:r>
            </a:p>
          </p:txBody>
        </p:sp>
        <p:sp>
          <p:nvSpPr>
            <p:cNvPr id="101" name="Text Placeholder 4">
              <a:extLst>
                <a:ext uri="{FF2B5EF4-FFF2-40B4-BE49-F238E27FC236}">
                  <a16:creationId xmlns:a16="http://schemas.microsoft.com/office/drawing/2014/main" id="{2C9FDC93-98F4-3F6C-6005-B982AF116F38}"/>
                </a:ext>
              </a:extLst>
            </p:cNvPr>
            <p:cNvSpPr txBox="1">
              <a:spLocks/>
            </p:cNvSpPr>
            <p:nvPr/>
          </p:nvSpPr>
          <p:spPr>
            <a:xfrm>
              <a:off x="8416749" y="2110682"/>
              <a:ext cx="1266743" cy="38070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100"/>
                <a:t>Block assembly</a:t>
              </a:r>
            </a:p>
          </p:txBody>
        </p:sp>
        <p:sp>
          <p:nvSpPr>
            <p:cNvPr id="102" name="Text Placeholder 4">
              <a:extLst>
                <a:ext uri="{FF2B5EF4-FFF2-40B4-BE49-F238E27FC236}">
                  <a16:creationId xmlns:a16="http://schemas.microsoft.com/office/drawing/2014/main" id="{399D6E39-3E89-B236-EBC1-E589E45A016C}"/>
                </a:ext>
              </a:extLst>
            </p:cNvPr>
            <p:cNvSpPr txBox="1">
              <a:spLocks/>
            </p:cNvSpPr>
            <p:nvPr/>
          </p:nvSpPr>
          <p:spPr>
            <a:xfrm>
              <a:off x="10356251" y="2112806"/>
              <a:ext cx="1266743" cy="38070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100"/>
                <a:t>RPC</a:t>
              </a:r>
            </a:p>
          </p:txBody>
        </p:sp>
        <p:sp>
          <p:nvSpPr>
            <p:cNvPr id="104" name="Text Placeholder 4">
              <a:extLst>
                <a:ext uri="{FF2B5EF4-FFF2-40B4-BE49-F238E27FC236}">
                  <a16:creationId xmlns:a16="http://schemas.microsoft.com/office/drawing/2014/main" id="{5EE52692-3296-B7BA-0F8A-327EC02DC562}"/>
                </a:ext>
              </a:extLst>
            </p:cNvPr>
            <p:cNvSpPr txBox="1">
              <a:spLocks/>
            </p:cNvSpPr>
            <p:nvPr/>
          </p:nvSpPr>
          <p:spPr>
            <a:xfrm>
              <a:off x="1942645" y="2270208"/>
              <a:ext cx="1266743" cy="38070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100"/>
                <a:t>Transaction validation</a:t>
              </a:r>
            </a:p>
          </p:txBody>
        </p:sp>
        <p:sp>
          <p:nvSpPr>
            <p:cNvPr id="105" name="Text Placeholder 4">
              <a:extLst>
                <a:ext uri="{FF2B5EF4-FFF2-40B4-BE49-F238E27FC236}">
                  <a16:creationId xmlns:a16="http://schemas.microsoft.com/office/drawing/2014/main" id="{0FF8E9FA-8C74-23C1-9869-4AFF4F826E9D}"/>
                </a:ext>
              </a:extLst>
            </p:cNvPr>
            <p:cNvSpPr txBox="1">
              <a:spLocks/>
            </p:cNvSpPr>
            <p:nvPr/>
          </p:nvSpPr>
          <p:spPr>
            <a:xfrm>
              <a:off x="7310824" y="4414912"/>
              <a:ext cx="1409277" cy="38070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en-GB" sz="1100"/>
                <a:t>Valid or invalid block decision</a:t>
              </a:r>
            </a:p>
          </p:txBody>
        </p:sp>
        <p:sp>
          <p:nvSpPr>
            <p:cNvPr id="106" name="Text Placeholder 4">
              <a:extLst>
                <a:ext uri="{FF2B5EF4-FFF2-40B4-BE49-F238E27FC236}">
                  <a16:creationId xmlns:a16="http://schemas.microsoft.com/office/drawing/2014/main" id="{D78B13D7-18A5-A74D-D329-6D450D53FCC9}"/>
                </a:ext>
              </a:extLst>
            </p:cNvPr>
            <p:cNvSpPr txBox="1">
              <a:spLocks/>
            </p:cNvSpPr>
            <p:nvPr/>
          </p:nvSpPr>
          <p:spPr>
            <a:xfrm>
              <a:off x="6770256" y="3915346"/>
              <a:ext cx="1409277" cy="38070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100" dirty="0"/>
                <a:t>Block validation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149F9A3-C68C-E23C-FEB2-6ECC0CA1BDC9}"/>
                </a:ext>
              </a:extLst>
            </p:cNvPr>
            <p:cNvCxnSpPr/>
            <p:nvPr/>
          </p:nvCxnSpPr>
          <p:spPr>
            <a:xfrm>
              <a:off x="6136120" y="2148704"/>
              <a:ext cx="440807" cy="0"/>
            </a:xfrm>
            <a:prstGeom prst="line">
              <a:avLst/>
            </a:prstGeom>
            <a:ln w="38100"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23EF60A-54FE-E0E9-748D-B424F19053E7}"/>
                </a:ext>
              </a:extLst>
            </p:cNvPr>
            <p:cNvGrpSpPr/>
            <p:nvPr/>
          </p:nvGrpSpPr>
          <p:grpSpPr>
            <a:xfrm>
              <a:off x="8545132" y="1557727"/>
              <a:ext cx="878973" cy="391667"/>
              <a:chOff x="8654881" y="706063"/>
              <a:chExt cx="704465" cy="313907"/>
            </a:xfrm>
            <a:solidFill>
              <a:schemeClr val="tx1">
                <a:lumMod val="90000"/>
                <a:lumOff val="10000"/>
              </a:schemeClr>
            </a:solidFill>
          </p:grpSpPr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7DCDCC09-3208-8D4A-E2D7-63BA39EC1447}"/>
                  </a:ext>
                </a:extLst>
              </p:cNvPr>
              <p:cNvSpPr/>
              <p:nvPr/>
            </p:nvSpPr>
            <p:spPr>
              <a:xfrm rot="16200000">
                <a:off x="8732511" y="780582"/>
                <a:ext cx="239388" cy="239388"/>
              </a:xfrm>
              <a:custGeom>
                <a:avLst/>
                <a:gdLst>
                  <a:gd name="connsiteX0" fmla="*/ 0 w 269230"/>
                  <a:gd name="connsiteY0" fmla="*/ 0 h 269230"/>
                  <a:gd name="connsiteX1" fmla="*/ 269231 w 269230"/>
                  <a:gd name="connsiteY1" fmla="*/ 0 h 269230"/>
                  <a:gd name="connsiteX2" fmla="*/ 269231 w 269230"/>
                  <a:gd name="connsiteY2" fmla="*/ 269230 h 269230"/>
                  <a:gd name="connsiteX3" fmla="*/ 0 w 269230"/>
                  <a:gd name="connsiteY3" fmla="*/ 269230 h 26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230" h="269230">
                    <a:moveTo>
                      <a:pt x="0" y="0"/>
                    </a:moveTo>
                    <a:lnTo>
                      <a:pt x="269231" y="0"/>
                    </a:lnTo>
                    <a:lnTo>
                      <a:pt x="269231" y="269230"/>
                    </a:lnTo>
                    <a:lnTo>
                      <a:pt x="0" y="269230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C56792DE-AEFD-1BD3-4072-35A2A3983187}"/>
                  </a:ext>
                </a:extLst>
              </p:cNvPr>
              <p:cNvSpPr/>
              <p:nvPr/>
            </p:nvSpPr>
            <p:spPr>
              <a:xfrm rot="16200000">
                <a:off x="8536742" y="824202"/>
                <a:ext cx="313905" cy="77628"/>
              </a:xfrm>
              <a:custGeom>
                <a:avLst/>
                <a:gdLst>
                  <a:gd name="connsiteX0" fmla="*/ 353037 w 353036"/>
                  <a:gd name="connsiteY0" fmla="*/ 0 h 87305"/>
                  <a:gd name="connsiteX1" fmla="*/ 83807 w 353036"/>
                  <a:gd name="connsiteY1" fmla="*/ 0 h 87305"/>
                  <a:gd name="connsiteX2" fmla="*/ 0 w 353036"/>
                  <a:gd name="connsiteY2" fmla="*/ 87305 h 87305"/>
                  <a:gd name="connsiteX3" fmla="*/ 269071 w 353036"/>
                  <a:gd name="connsiteY3" fmla="*/ 87305 h 87305"/>
                  <a:gd name="connsiteX4" fmla="*/ 353037 w 353036"/>
                  <a:gd name="connsiteY4" fmla="*/ 0 h 8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036" h="87305">
                    <a:moveTo>
                      <a:pt x="353037" y="0"/>
                    </a:moveTo>
                    <a:lnTo>
                      <a:pt x="83807" y="0"/>
                    </a:lnTo>
                    <a:lnTo>
                      <a:pt x="0" y="87305"/>
                    </a:lnTo>
                    <a:lnTo>
                      <a:pt x="269071" y="87305"/>
                    </a:lnTo>
                    <a:lnTo>
                      <a:pt x="353037" y="0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5A1A2E0B-AA6D-09FF-23D3-5EC6418517BC}"/>
                  </a:ext>
                </a:extLst>
              </p:cNvPr>
              <p:cNvSpPr/>
              <p:nvPr/>
            </p:nvSpPr>
            <p:spPr>
              <a:xfrm rot="16200000">
                <a:off x="8776062" y="584885"/>
                <a:ext cx="74658" cy="317017"/>
              </a:xfrm>
              <a:custGeom>
                <a:avLst/>
                <a:gdLst>
                  <a:gd name="connsiteX0" fmla="*/ 0 w 83965"/>
                  <a:gd name="connsiteY0" fmla="*/ 356535 h 356535"/>
                  <a:gd name="connsiteX1" fmla="*/ 83965 w 83965"/>
                  <a:gd name="connsiteY1" fmla="*/ 269071 h 356535"/>
                  <a:gd name="connsiteX2" fmla="*/ 83965 w 83965"/>
                  <a:gd name="connsiteY2" fmla="*/ 0 h 356535"/>
                  <a:gd name="connsiteX3" fmla="*/ 0 w 83965"/>
                  <a:gd name="connsiteY3" fmla="*/ 87305 h 356535"/>
                  <a:gd name="connsiteX4" fmla="*/ 0 w 83965"/>
                  <a:gd name="connsiteY4" fmla="*/ 356535 h 35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965" h="356535">
                    <a:moveTo>
                      <a:pt x="0" y="356535"/>
                    </a:moveTo>
                    <a:lnTo>
                      <a:pt x="83965" y="269071"/>
                    </a:lnTo>
                    <a:lnTo>
                      <a:pt x="83965" y="0"/>
                    </a:lnTo>
                    <a:lnTo>
                      <a:pt x="0" y="87305"/>
                    </a:lnTo>
                    <a:lnTo>
                      <a:pt x="0" y="35653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6B164387-377D-B003-AF2B-EFF08EB20BEB}"/>
                  </a:ext>
                </a:extLst>
              </p:cNvPr>
              <p:cNvSpPr/>
              <p:nvPr/>
            </p:nvSpPr>
            <p:spPr>
              <a:xfrm rot="16200000">
                <a:off x="9021606" y="799175"/>
                <a:ext cx="14139" cy="113543"/>
              </a:xfrm>
              <a:custGeom>
                <a:avLst/>
                <a:gdLst>
                  <a:gd name="connsiteX0" fmla="*/ 0 w 15902"/>
                  <a:gd name="connsiteY0" fmla="*/ 0 h 127697"/>
                  <a:gd name="connsiteX1" fmla="*/ 0 w 15902"/>
                  <a:gd name="connsiteY1" fmla="*/ 127698 h 127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02" h="127697">
                    <a:moveTo>
                      <a:pt x="0" y="0"/>
                    </a:moveTo>
                    <a:lnTo>
                      <a:pt x="0" y="127698"/>
                    </a:lnTo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9AFCE5D6-0797-CEE4-975F-FC5C9806BAED}"/>
                  </a:ext>
                </a:extLst>
              </p:cNvPr>
              <p:cNvSpPr/>
              <p:nvPr/>
            </p:nvSpPr>
            <p:spPr>
              <a:xfrm rot="16200000">
                <a:off x="9119958" y="780581"/>
                <a:ext cx="239388" cy="239389"/>
              </a:xfrm>
              <a:custGeom>
                <a:avLst/>
                <a:gdLst>
                  <a:gd name="connsiteX0" fmla="*/ 0 w 269230"/>
                  <a:gd name="connsiteY0" fmla="*/ 0 h 269230"/>
                  <a:gd name="connsiteX1" fmla="*/ 269231 w 269230"/>
                  <a:gd name="connsiteY1" fmla="*/ 0 h 269230"/>
                  <a:gd name="connsiteX2" fmla="*/ 269231 w 269230"/>
                  <a:gd name="connsiteY2" fmla="*/ 269230 h 269230"/>
                  <a:gd name="connsiteX3" fmla="*/ 0 w 269230"/>
                  <a:gd name="connsiteY3" fmla="*/ 269230 h 26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230" h="269230">
                    <a:moveTo>
                      <a:pt x="0" y="0"/>
                    </a:moveTo>
                    <a:lnTo>
                      <a:pt x="269231" y="0"/>
                    </a:lnTo>
                    <a:lnTo>
                      <a:pt x="269231" y="269230"/>
                    </a:lnTo>
                    <a:lnTo>
                      <a:pt x="0" y="269230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2FDCD84-80D8-BB3A-BF73-5E9B1EBBE4D3}"/>
                  </a:ext>
                </a:extLst>
              </p:cNvPr>
              <p:cNvSpPr/>
              <p:nvPr/>
            </p:nvSpPr>
            <p:spPr>
              <a:xfrm rot="16200000">
                <a:off x="8924120" y="824132"/>
                <a:ext cx="313906" cy="77770"/>
              </a:xfrm>
              <a:custGeom>
                <a:avLst/>
                <a:gdLst>
                  <a:gd name="connsiteX0" fmla="*/ 353037 w 353036"/>
                  <a:gd name="connsiteY0" fmla="*/ 0 h 87464"/>
                  <a:gd name="connsiteX1" fmla="*/ 83807 w 353036"/>
                  <a:gd name="connsiteY1" fmla="*/ 0 h 87464"/>
                  <a:gd name="connsiteX2" fmla="*/ 0 w 353036"/>
                  <a:gd name="connsiteY2" fmla="*/ 87464 h 87464"/>
                  <a:gd name="connsiteX3" fmla="*/ 269071 w 353036"/>
                  <a:gd name="connsiteY3" fmla="*/ 87464 h 87464"/>
                  <a:gd name="connsiteX4" fmla="*/ 353037 w 353036"/>
                  <a:gd name="connsiteY4" fmla="*/ 0 h 87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036" h="87464">
                    <a:moveTo>
                      <a:pt x="353037" y="0"/>
                    </a:moveTo>
                    <a:lnTo>
                      <a:pt x="83807" y="0"/>
                    </a:lnTo>
                    <a:lnTo>
                      <a:pt x="0" y="87464"/>
                    </a:lnTo>
                    <a:lnTo>
                      <a:pt x="269071" y="87464"/>
                    </a:lnTo>
                    <a:lnTo>
                      <a:pt x="353037" y="0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98519B8A-F970-94E4-A801-9A2732BD8E75}"/>
                  </a:ext>
                </a:extLst>
              </p:cNvPr>
              <p:cNvSpPr/>
              <p:nvPr/>
            </p:nvSpPr>
            <p:spPr>
              <a:xfrm rot="16200000">
                <a:off x="9163365" y="584887"/>
                <a:ext cx="74658" cy="317017"/>
              </a:xfrm>
              <a:custGeom>
                <a:avLst/>
                <a:gdLst>
                  <a:gd name="connsiteX0" fmla="*/ 0 w 83965"/>
                  <a:gd name="connsiteY0" fmla="*/ 356535 h 356535"/>
                  <a:gd name="connsiteX1" fmla="*/ 83965 w 83965"/>
                  <a:gd name="connsiteY1" fmla="*/ 269230 h 356535"/>
                  <a:gd name="connsiteX2" fmla="*/ 83965 w 83965"/>
                  <a:gd name="connsiteY2" fmla="*/ 0 h 356535"/>
                  <a:gd name="connsiteX3" fmla="*/ 0 w 83965"/>
                  <a:gd name="connsiteY3" fmla="*/ 87464 h 356535"/>
                  <a:gd name="connsiteX4" fmla="*/ 0 w 83965"/>
                  <a:gd name="connsiteY4" fmla="*/ 356535 h 35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965" h="356535">
                    <a:moveTo>
                      <a:pt x="0" y="356535"/>
                    </a:moveTo>
                    <a:lnTo>
                      <a:pt x="83965" y="269230"/>
                    </a:lnTo>
                    <a:lnTo>
                      <a:pt x="83965" y="0"/>
                    </a:lnTo>
                    <a:lnTo>
                      <a:pt x="0" y="87464"/>
                    </a:lnTo>
                    <a:lnTo>
                      <a:pt x="0" y="356535"/>
                    </a:ln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75434DAB-9E83-41CB-5F30-D559D5FA8AF2}"/>
                </a:ext>
              </a:extLst>
            </p:cNvPr>
            <p:cNvGrpSpPr/>
            <p:nvPr/>
          </p:nvGrpSpPr>
          <p:grpSpPr>
            <a:xfrm>
              <a:off x="10568420" y="1464518"/>
              <a:ext cx="807273" cy="559392"/>
              <a:chOff x="10568420" y="1464518"/>
              <a:chExt cx="807273" cy="559392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BACA60-8B1C-CCE0-3CC8-86C55330113D}"/>
                  </a:ext>
                </a:extLst>
              </p:cNvPr>
              <p:cNvSpPr/>
              <p:nvPr/>
            </p:nvSpPr>
            <p:spPr>
              <a:xfrm>
                <a:off x="10568420" y="1617952"/>
                <a:ext cx="255646" cy="255646"/>
              </a:xfrm>
              <a:prstGeom prst="rect">
                <a:avLst/>
              </a:prstGeom>
              <a:noFill/>
              <a:ln w="28575">
                <a:solidFill>
                  <a:srgbClr val="0B20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83005B3-EE8A-F437-3F25-44276CA53DE3}"/>
                  </a:ext>
                </a:extLst>
              </p:cNvPr>
              <p:cNvSpPr/>
              <p:nvPr/>
            </p:nvSpPr>
            <p:spPr>
              <a:xfrm>
                <a:off x="11247870" y="1464518"/>
                <a:ext cx="127823" cy="127823"/>
              </a:xfrm>
              <a:prstGeom prst="rect">
                <a:avLst/>
              </a:prstGeom>
              <a:noFill/>
              <a:ln w="28575">
                <a:solidFill>
                  <a:srgbClr val="0B20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FFD9F253-31C8-9FAF-1E1D-F214E08587FF}"/>
                  </a:ext>
                </a:extLst>
              </p:cNvPr>
              <p:cNvSpPr/>
              <p:nvPr/>
            </p:nvSpPr>
            <p:spPr>
              <a:xfrm>
                <a:off x="11247870" y="1680461"/>
                <a:ext cx="127823" cy="127823"/>
              </a:xfrm>
              <a:prstGeom prst="rect">
                <a:avLst/>
              </a:prstGeom>
              <a:noFill/>
              <a:ln w="28575">
                <a:solidFill>
                  <a:srgbClr val="0B20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40617BD3-93C0-ADB3-F38D-18E6B4019266}"/>
                  </a:ext>
                </a:extLst>
              </p:cNvPr>
              <p:cNvSpPr/>
              <p:nvPr/>
            </p:nvSpPr>
            <p:spPr>
              <a:xfrm>
                <a:off x="11247870" y="1896087"/>
                <a:ext cx="127823" cy="127823"/>
              </a:xfrm>
              <a:prstGeom prst="rect">
                <a:avLst/>
              </a:prstGeom>
              <a:noFill/>
              <a:ln w="28575">
                <a:solidFill>
                  <a:srgbClr val="0B20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2C30E930-8869-A0AB-1EDF-FC32D3ECA529}"/>
                  </a:ext>
                </a:extLst>
              </p:cNvPr>
              <p:cNvCxnSpPr>
                <a:stCxn id="144" idx="3"/>
                <a:endCxn id="145" idx="1"/>
              </p:cNvCxnSpPr>
              <p:nvPr/>
            </p:nvCxnSpPr>
            <p:spPr>
              <a:xfrm flipV="1">
                <a:off x="10824066" y="1528430"/>
                <a:ext cx="423804" cy="217345"/>
              </a:xfrm>
              <a:prstGeom prst="line">
                <a:avLst/>
              </a:prstGeom>
              <a:ln w="12700">
                <a:solidFill>
                  <a:srgbClr val="0B20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BE753359-73C3-BF6F-82F3-093365160A88}"/>
                  </a:ext>
                </a:extLst>
              </p:cNvPr>
              <p:cNvCxnSpPr>
                <a:stCxn id="144" idx="3"/>
                <a:endCxn id="147" idx="1"/>
              </p:cNvCxnSpPr>
              <p:nvPr/>
            </p:nvCxnSpPr>
            <p:spPr>
              <a:xfrm flipV="1">
                <a:off x="10824066" y="1744373"/>
                <a:ext cx="423804" cy="1402"/>
              </a:xfrm>
              <a:prstGeom prst="line">
                <a:avLst/>
              </a:prstGeom>
              <a:ln w="12700">
                <a:solidFill>
                  <a:srgbClr val="0B20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E5186B2A-578A-5193-FCEF-C8480CC73B83}"/>
                  </a:ext>
                </a:extLst>
              </p:cNvPr>
              <p:cNvCxnSpPr>
                <a:stCxn id="144" idx="3"/>
                <a:endCxn id="148" idx="1"/>
              </p:cNvCxnSpPr>
              <p:nvPr/>
            </p:nvCxnSpPr>
            <p:spPr>
              <a:xfrm>
                <a:off x="10824066" y="1745775"/>
                <a:ext cx="423804" cy="214224"/>
              </a:xfrm>
              <a:prstGeom prst="line">
                <a:avLst/>
              </a:prstGeom>
              <a:ln w="12700">
                <a:solidFill>
                  <a:srgbClr val="0B20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84EA0897-8772-EAA5-EFAB-56FC70B7A8A8}"/>
                </a:ext>
              </a:extLst>
            </p:cNvPr>
            <p:cNvCxnSpPr/>
            <p:nvPr/>
          </p:nvCxnSpPr>
          <p:spPr>
            <a:xfrm>
              <a:off x="6572327" y="3415437"/>
              <a:ext cx="440807" cy="0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4A7CAB41-29F3-162E-769A-4F9C1E8AA421}"/>
                </a:ext>
              </a:extLst>
            </p:cNvPr>
            <p:cNvCxnSpPr>
              <a:cxnSpLocks/>
            </p:cNvCxnSpPr>
            <p:nvPr/>
          </p:nvCxnSpPr>
          <p:spPr>
            <a:xfrm>
              <a:off x="8824533" y="3403118"/>
              <a:ext cx="0" cy="1580566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6603768E-51BB-2658-796A-8681C7A9C1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3465" y="3413817"/>
              <a:ext cx="84106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9B1D433C-7471-C0EA-4327-043F04D6532A}"/>
                </a:ext>
              </a:extLst>
            </p:cNvPr>
            <p:cNvGrpSpPr/>
            <p:nvPr/>
          </p:nvGrpSpPr>
          <p:grpSpPr>
            <a:xfrm>
              <a:off x="8658560" y="5085428"/>
              <a:ext cx="896545" cy="840506"/>
              <a:chOff x="8658560" y="5085428"/>
              <a:chExt cx="896545" cy="840506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472D75D9-B71C-1BCB-558A-76A773EFA733}"/>
                  </a:ext>
                </a:extLst>
              </p:cNvPr>
              <p:cNvSpPr/>
              <p:nvPr/>
            </p:nvSpPr>
            <p:spPr>
              <a:xfrm>
                <a:off x="8916587" y="5419314"/>
                <a:ext cx="267066" cy="267066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5401C09-0FD3-2E1D-19C7-CB78A09A7D85}"/>
                  </a:ext>
                </a:extLst>
              </p:cNvPr>
              <p:cNvSpPr/>
              <p:nvPr/>
            </p:nvSpPr>
            <p:spPr>
              <a:xfrm>
                <a:off x="8972150" y="5085428"/>
                <a:ext cx="155939" cy="155939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3BC91B33-9AE2-6E19-979A-3E7617C81770}"/>
                  </a:ext>
                </a:extLst>
              </p:cNvPr>
              <p:cNvSpPr/>
              <p:nvPr/>
            </p:nvSpPr>
            <p:spPr>
              <a:xfrm>
                <a:off x="9399166" y="5474877"/>
                <a:ext cx="155939" cy="155939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12C5C98B-8219-CDB3-BF59-830F51EFAB1A}"/>
                  </a:ext>
                </a:extLst>
              </p:cNvPr>
              <p:cNvSpPr/>
              <p:nvPr/>
            </p:nvSpPr>
            <p:spPr>
              <a:xfrm>
                <a:off x="9243227" y="5769995"/>
                <a:ext cx="155939" cy="155939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522338ED-0F56-FA79-E3F0-C91D226BE471}"/>
                  </a:ext>
                </a:extLst>
              </p:cNvPr>
              <p:cNvSpPr/>
              <p:nvPr/>
            </p:nvSpPr>
            <p:spPr>
              <a:xfrm>
                <a:off x="8682602" y="5750174"/>
                <a:ext cx="155939" cy="155939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EDEF2588-CF17-6DD9-A893-7291BE10154C}"/>
                  </a:ext>
                </a:extLst>
              </p:cNvPr>
              <p:cNvSpPr/>
              <p:nvPr/>
            </p:nvSpPr>
            <p:spPr>
              <a:xfrm rot="20983946">
                <a:off x="8658560" y="5239866"/>
                <a:ext cx="155939" cy="155939"/>
              </a:xfrm>
              <a:prstGeom prst="ellipse">
                <a:avLst/>
              </a:prstGeom>
              <a:noFill/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2ADD9CF-1FE1-E7AA-13CB-5512C8BB0C9B}"/>
                  </a:ext>
                </a:extLst>
              </p:cNvPr>
              <p:cNvCxnSpPr>
                <a:stCxn id="156" idx="0"/>
                <a:endCxn id="157" idx="4"/>
              </p:cNvCxnSpPr>
              <p:nvPr/>
            </p:nvCxnSpPr>
            <p:spPr>
              <a:xfrm flipV="1">
                <a:off x="9050120" y="5241367"/>
                <a:ext cx="0" cy="177947"/>
              </a:xfrm>
              <a:prstGeom prst="line">
                <a:avLst/>
              </a:prstGeom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07074A48-2CE8-0E91-9946-96F02F1B9F2E}"/>
                  </a:ext>
                </a:extLst>
              </p:cNvPr>
              <p:cNvCxnSpPr>
                <a:stCxn id="156" idx="1"/>
                <a:endCxn id="161" idx="5"/>
              </p:cNvCxnSpPr>
              <p:nvPr/>
            </p:nvCxnSpPr>
            <p:spPr>
              <a:xfrm flipH="1" flipV="1">
                <a:off x="8800606" y="5362258"/>
                <a:ext cx="155092" cy="96167"/>
              </a:xfrm>
              <a:prstGeom prst="line">
                <a:avLst/>
              </a:prstGeom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D2CC87B0-060E-B5F6-2502-616FB00044A4}"/>
                  </a:ext>
                </a:extLst>
              </p:cNvPr>
              <p:cNvCxnSpPr>
                <a:stCxn id="156" idx="3"/>
                <a:endCxn id="160" idx="7"/>
              </p:cNvCxnSpPr>
              <p:nvPr/>
            </p:nvCxnSpPr>
            <p:spPr>
              <a:xfrm flipH="1">
                <a:off x="8815704" y="5647269"/>
                <a:ext cx="139994" cy="125742"/>
              </a:xfrm>
              <a:prstGeom prst="line">
                <a:avLst/>
              </a:prstGeom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55360667-E4C7-6DED-0517-61BBE825D05E}"/>
                  </a:ext>
                </a:extLst>
              </p:cNvPr>
              <p:cNvCxnSpPr>
                <a:stCxn id="159" idx="1"/>
                <a:endCxn id="156" idx="5"/>
              </p:cNvCxnSpPr>
              <p:nvPr/>
            </p:nvCxnSpPr>
            <p:spPr>
              <a:xfrm flipH="1" flipV="1">
                <a:off x="9144542" y="5647269"/>
                <a:ext cx="121522" cy="145563"/>
              </a:xfrm>
              <a:prstGeom prst="line">
                <a:avLst/>
              </a:prstGeom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C0CCA090-805C-5D21-869F-21F6F8A8A071}"/>
                  </a:ext>
                </a:extLst>
              </p:cNvPr>
              <p:cNvCxnSpPr>
                <a:stCxn id="158" idx="2"/>
                <a:endCxn id="156" idx="6"/>
              </p:cNvCxnSpPr>
              <p:nvPr/>
            </p:nvCxnSpPr>
            <p:spPr>
              <a:xfrm flipH="1">
                <a:off x="9183653" y="5552847"/>
                <a:ext cx="215513" cy="0"/>
              </a:xfrm>
              <a:prstGeom prst="line">
                <a:avLst/>
              </a:prstGeom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0D3DA400-2A85-1733-3FB9-7225E68CC155}"/>
                </a:ext>
              </a:extLst>
            </p:cNvPr>
            <p:cNvSpPr/>
            <p:nvPr/>
          </p:nvSpPr>
          <p:spPr>
            <a:xfrm>
              <a:off x="4358278" y="1529451"/>
              <a:ext cx="1605711" cy="1605711"/>
            </a:xfrm>
            <a:prstGeom prst="roundRect">
              <a:avLst>
                <a:gd name="adj" fmla="val 2431"/>
              </a:avLst>
            </a:prstGeom>
            <a:noFill/>
            <a:ln w="5715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5896975F-D779-7033-D69F-FDF14C36B3F8}"/>
                </a:ext>
              </a:extLst>
            </p:cNvPr>
            <p:cNvGrpSpPr/>
            <p:nvPr/>
          </p:nvGrpSpPr>
          <p:grpSpPr>
            <a:xfrm>
              <a:off x="7077904" y="3044531"/>
              <a:ext cx="783653" cy="776336"/>
              <a:chOff x="7460989" y="2874803"/>
              <a:chExt cx="783653" cy="776336"/>
            </a:xfrm>
            <a:noFill/>
          </p:grpSpPr>
          <p:grpSp>
            <p:nvGrpSpPr>
              <p:cNvPr id="462" name="Group 461">
                <a:extLst>
                  <a:ext uri="{FF2B5EF4-FFF2-40B4-BE49-F238E27FC236}">
                    <a16:creationId xmlns:a16="http://schemas.microsoft.com/office/drawing/2014/main" id="{E199B5D6-7533-7678-866A-3A0EBE1E3098}"/>
                  </a:ext>
                </a:extLst>
              </p:cNvPr>
              <p:cNvGrpSpPr/>
              <p:nvPr/>
            </p:nvGrpSpPr>
            <p:grpSpPr>
              <a:xfrm>
                <a:off x="7460989" y="2874803"/>
                <a:ext cx="783653" cy="776336"/>
                <a:chOff x="7486650" y="2836814"/>
                <a:chExt cx="953747" cy="944842"/>
              </a:xfrm>
              <a:grpFill/>
            </p:grpSpPr>
            <p:sp>
              <p:nvSpPr>
                <p:cNvPr id="472" name="Rectangle: Rounded Corners 471">
                  <a:extLst>
                    <a:ext uri="{FF2B5EF4-FFF2-40B4-BE49-F238E27FC236}">
                      <a16:creationId xmlns:a16="http://schemas.microsoft.com/office/drawing/2014/main" id="{15978BF9-EF05-19D0-0BA5-BAEC08A6E969}"/>
                    </a:ext>
                  </a:extLst>
                </p:cNvPr>
                <p:cNvSpPr/>
                <p:nvPr/>
              </p:nvSpPr>
              <p:spPr>
                <a:xfrm>
                  <a:off x="7622700" y="2983213"/>
                  <a:ext cx="688860" cy="647662"/>
                </a:xfrm>
                <a:prstGeom prst="roundRect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473" name="Group 472">
                  <a:extLst>
                    <a:ext uri="{FF2B5EF4-FFF2-40B4-BE49-F238E27FC236}">
                      <a16:creationId xmlns:a16="http://schemas.microsoft.com/office/drawing/2014/main" id="{BFC3D70E-A70C-FE01-1B14-9D49F0917768}"/>
                    </a:ext>
                  </a:extLst>
                </p:cNvPr>
                <p:cNvGrpSpPr/>
                <p:nvPr/>
              </p:nvGrpSpPr>
              <p:grpSpPr>
                <a:xfrm>
                  <a:off x="7486650" y="3121794"/>
                  <a:ext cx="136050" cy="354036"/>
                  <a:chOff x="7486650" y="3121794"/>
                  <a:chExt cx="136050" cy="354036"/>
                </a:xfrm>
                <a:grpFill/>
              </p:grpSpPr>
              <p:cxnSp>
                <p:nvCxnSpPr>
                  <p:cNvPr id="486" name="Straight Connector 485">
                    <a:extLst>
                      <a:ext uri="{FF2B5EF4-FFF2-40B4-BE49-F238E27FC236}">
                        <a16:creationId xmlns:a16="http://schemas.microsoft.com/office/drawing/2014/main" id="{36F5EA25-780A-1C8F-FD04-53FEF40970D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6650" y="3121794"/>
                    <a:ext cx="136050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7" name="Straight Connector 486">
                    <a:extLst>
                      <a:ext uri="{FF2B5EF4-FFF2-40B4-BE49-F238E27FC236}">
                        <a16:creationId xmlns:a16="http://schemas.microsoft.com/office/drawing/2014/main" id="{8C0CF7F1-F563-8CF1-EF8C-CD1916A9EA7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6650" y="3294344"/>
                    <a:ext cx="136050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8" name="Straight Connector 487">
                    <a:extLst>
                      <a:ext uri="{FF2B5EF4-FFF2-40B4-BE49-F238E27FC236}">
                        <a16:creationId xmlns:a16="http://schemas.microsoft.com/office/drawing/2014/main" id="{677E8D29-4A0B-1592-3DD8-A773D0E771B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6650" y="3475830"/>
                    <a:ext cx="136050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4" name="Group 473">
                  <a:extLst>
                    <a:ext uri="{FF2B5EF4-FFF2-40B4-BE49-F238E27FC236}">
                      <a16:creationId xmlns:a16="http://schemas.microsoft.com/office/drawing/2014/main" id="{54853693-2460-2347-9FB8-F1809FF23AF5}"/>
                    </a:ext>
                  </a:extLst>
                </p:cNvPr>
                <p:cNvGrpSpPr/>
                <p:nvPr/>
              </p:nvGrpSpPr>
              <p:grpSpPr>
                <a:xfrm>
                  <a:off x="8304347" y="3121794"/>
                  <a:ext cx="136050" cy="354036"/>
                  <a:chOff x="7486650" y="3121794"/>
                  <a:chExt cx="136050" cy="354036"/>
                </a:xfrm>
                <a:grpFill/>
              </p:grpSpPr>
              <p:cxnSp>
                <p:nvCxnSpPr>
                  <p:cNvPr id="483" name="Straight Connector 482">
                    <a:extLst>
                      <a:ext uri="{FF2B5EF4-FFF2-40B4-BE49-F238E27FC236}">
                        <a16:creationId xmlns:a16="http://schemas.microsoft.com/office/drawing/2014/main" id="{A03B9E04-5B47-2DE7-30F1-6198499A8A9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6650" y="3121794"/>
                    <a:ext cx="136050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4" name="Straight Connector 483">
                    <a:extLst>
                      <a:ext uri="{FF2B5EF4-FFF2-40B4-BE49-F238E27FC236}">
                        <a16:creationId xmlns:a16="http://schemas.microsoft.com/office/drawing/2014/main" id="{3260477C-C2CE-CD03-1AA1-4DF0AA2FA3D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6650" y="3294344"/>
                    <a:ext cx="136050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5" name="Straight Connector 484">
                    <a:extLst>
                      <a:ext uri="{FF2B5EF4-FFF2-40B4-BE49-F238E27FC236}">
                        <a16:creationId xmlns:a16="http://schemas.microsoft.com/office/drawing/2014/main" id="{0132BDED-E679-23F4-65CE-D5640AC74DA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6650" y="3475830"/>
                    <a:ext cx="136050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5" name="Group 474">
                  <a:extLst>
                    <a:ext uri="{FF2B5EF4-FFF2-40B4-BE49-F238E27FC236}">
                      <a16:creationId xmlns:a16="http://schemas.microsoft.com/office/drawing/2014/main" id="{1138423A-7792-5406-5EFB-4465F77F7161}"/>
                    </a:ext>
                  </a:extLst>
                </p:cNvPr>
                <p:cNvGrpSpPr/>
                <p:nvPr/>
              </p:nvGrpSpPr>
              <p:grpSpPr>
                <a:xfrm rot="5400000">
                  <a:off x="7917000" y="2727821"/>
                  <a:ext cx="136050" cy="354036"/>
                  <a:chOff x="7486650" y="3121794"/>
                  <a:chExt cx="136050" cy="354036"/>
                </a:xfrm>
                <a:grpFill/>
              </p:grpSpPr>
              <p:cxnSp>
                <p:nvCxnSpPr>
                  <p:cNvPr id="480" name="Straight Connector 479">
                    <a:extLst>
                      <a:ext uri="{FF2B5EF4-FFF2-40B4-BE49-F238E27FC236}">
                        <a16:creationId xmlns:a16="http://schemas.microsoft.com/office/drawing/2014/main" id="{380E5649-1580-3974-2A33-8BAB07B2C4B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6650" y="3121794"/>
                    <a:ext cx="136050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1" name="Straight Connector 480">
                    <a:extLst>
                      <a:ext uri="{FF2B5EF4-FFF2-40B4-BE49-F238E27FC236}">
                        <a16:creationId xmlns:a16="http://schemas.microsoft.com/office/drawing/2014/main" id="{7421C3D4-955C-3300-4E52-D9D08E8F18E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6650" y="3294344"/>
                    <a:ext cx="136050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" name="Straight Connector 481">
                    <a:extLst>
                      <a:ext uri="{FF2B5EF4-FFF2-40B4-BE49-F238E27FC236}">
                        <a16:creationId xmlns:a16="http://schemas.microsoft.com/office/drawing/2014/main" id="{F24F55B6-651A-136A-5E22-BC9E55E7289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6650" y="3475830"/>
                    <a:ext cx="136050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6" name="Group 475">
                  <a:extLst>
                    <a:ext uri="{FF2B5EF4-FFF2-40B4-BE49-F238E27FC236}">
                      <a16:creationId xmlns:a16="http://schemas.microsoft.com/office/drawing/2014/main" id="{DEBD59B5-FA24-D94E-2F92-E4C065A5A1F4}"/>
                    </a:ext>
                  </a:extLst>
                </p:cNvPr>
                <p:cNvGrpSpPr/>
                <p:nvPr/>
              </p:nvGrpSpPr>
              <p:grpSpPr>
                <a:xfrm rot="5400000">
                  <a:off x="7899105" y="3536613"/>
                  <a:ext cx="136050" cy="354036"/>
                  <a:chOff x="7486650" y="3121794"/>
                  <a:chExt cx="136050" cy="354036"/>
                </a:xfrm>
                <a:grpFill/>
              </p:grpSpPr>
              <p:cxnSp>
                <p:nvCxnSpPr>
                  <p:cNvPr id="477" name="Straight Connector 476">
                    <a:extLst>
                      <a:ext uri="{FF2B5EF4-FFF2-40B4-BE49-F238E27FC236}">
                        <a16:creationId xmlns:a16="http://schemas.microsoft.com/office/drawing/2014/main" id="{5A7B5438-372B-B2A3-6859-2E477416C0F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6650" y="3121794"/>
                    <a:ext cx="136050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8" name="Straight Connector 477">
                    <a:extLst>
                      <a:ext uri="{FF2B5EF4-FFF2-40B4-BE49-F238E27FC236}">
                        <a16:creationId xmlns:a16="http://schemas.microsoft.com/office/drawing/2014/main" id="{0CC36C72-96B8-7375-BBE3-C96EF3D623C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6650" y="3294344"/>
                    <a:ext cx="136050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9" name="Straight Connector 478">
                    <a:extLst>
                      <a:ext uri="{FF2B5EF4-FFF2-40B4-BE49-F238E27FC236}">
                        <a16:creationId xmlns:a16="http://schemas.microsoft.com/office/drawing/2014/main" id="{B1C0DC88-CBF0-ABF8-06D3-D8EE2A8F391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6650" y="3475830"/>
                    <a:ext cx="136050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C32F1A1F-E073-0DA9-2E49-935767F3B86D}"/>
                  </a:ext>
                </a:extLst>
              </p:cNvPr>
              <p:cNvSpPr/>
              <p:nvPr/>
            </p:nvSpPr>
            <p:spPr>
              <a:xfrm>
                <a:off x="7710331" y="3164330"/>
                <a:ext cx="84927" cy="84927"/>
              </a:xfrm>
              <a:prstGeom prst="ellips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BC541EFF-73D5-225F-A9AE-653C6D96DA38}"/>
                  </a:ext>
                </a:extLst>
              </p:cNvPr>
              <p:cNvSpPr/>
              <p:nvPr/>
            </p:nvSpPr>
            <p:spPr>
              <a:xfrm>
                <a:off x="7916300" y="3288803"/>
                <a:ext cx="84927" cy="84927"/>
              </a:xfrm>
              <a:prstGeom prst="ellips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4E72C819-150A-64B5-C6A6-5D8E682938F4}"/>
                  </a:ext>
                </a:extLst>
              </p:cNvPr>
              <p:cNvSpPr/>
              <p:nvPr/>
            </p:nvSpPr>
            <p:spPr>
              <a:xfrm>
                <a:off x="7942069" y="3070650"/>
                <a:ext cx="84927" cy="84927"/>
              </a:xfrm>
              <a:prstGeom prst="ellips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B89E2B0E-2F90-F1E7-8E0E-D6FAA3645053}"/>
                  </a:ext>
                </a:extLst>
              </p:cNvPr>
              <p:cNvCxnSpPr>
                <a:cxnSpLocks/>
                <a:endCxn id="463" idx="5"/>
              </p:cNvCxnSpPr>
              <p:nvPr/>
            </p:nvCxnSpPr>
            <p:spPr>
              <a:xfrm>
                <a:off x="7598545" y="3040444"/>
                <a:ext cx="184276" cy="196376"/>
              </a:xfrm>
              <a:prstGeom prst="line">
                <a:avLst/>
              </a:prstGeom>
              <a:grpFill/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76E75ACB-ECE7-4ED2-0FD4-C2E224F72A7C}"/>
                  </a:ext>
                </a:extLst>
              </p:cNvPr>
              <p:cNvCxnSpPr>
                <a:cxnSpLocks/>
                <a:stCxn id="463" idx="3"/>
                <a:endCxn id="465" idx="7"/>
              </p:cNvCxnSpPr>
              <p:nvPr/>
            </p:nvCxnSpPr>
            <p:spPr>
              <a:xfrm flipV="1">
                <a:off x="7722768" y="3083087"/>
                <a:ext cx="291791" cy="153733"/>
              </a:xfrm>
              <a:prstGeom prst="line">
                <a:avLst/>
              </a:prstGeom>
              <a:grpFill/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FB733D9F-4D08-27B9-604E-3626FDBBAE88}"/>
                  </a:ext>
                </a:extLst>
              </p:cNvPr>
              <p:cNvCxnSpPr>
                <a:cxnSpLocks/>
                <a:stCxn id="472" idx="2"/>
              </p:cNvCxnSpPr>
              <p:nvPr/>
            </p:nvCxnSpPr>
            <p:spPr>
              <a:xfrm flipV="1">
                <a:off x="7855779" y="3316404"/>
                <a:ext cx="128756" cy="210845"/>
              </a:xfrm>
              <a:prstGeom prst="line">
                <a:avLst/>
              </a:prstGeom>
              <a:grpFill/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D37901B8-634D-1A37-9F44-4C22FD0F82B5}"/>
                  </a:ext>
                </a:extLst>
              </p:cNvPr>
              <p:cNvCxnSpPr>
                <a:cxnSpLocks/>
                <a:endCxn id="463" idx="7"/>
              </p:cNvCxnSpPr>
              <p:nvPr/>
            </p:nvCxnSpPr>
            <p:spPr>
              <a:xfrm flipV="1">
                <a:off x="7568519" y="3176767"/>
                <a:ext cx="214302" cy="252233"/>
              </a:xfrm>
              <a:prstGeom prst="line">
                <a:avLst/>
              </a:prstGeom>
              <a:grpFill/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F71AE39C-B7BE-7D15-7A97-CE3EFE4DB581}"/>
                  </a:ext>
                </a:extLst>
              </p:cNvPr>
              <p:cNvCxnSpPr>
                <a:cxnSpLocks/>
                <a:stCxn id="464" idx="5"/>
                <a:endCxn id="463" idx="1"/>
              </p:cNvCxnSpPr>
              <p:nvPr/>
            </p:nvCxnSpPr>
            <p:spPr>
              <a:xfrm flipH="1" flipV="1">
                <a:off x="7722768" y="3176767"/>
                <a:ext cx="266022" cy="184526"/>
              </a:xfrm>
              <a:prstGeom prst="line">
                <a:avLst/>
              </a:prstGeom>
              <a:grpFill/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E96CA2FA-DC91-9757-D5F4-E6BBE16D3FFC}"/>
                  </a:ext>
                </a:extLst>
              </p:cNvPr>
              <p:cNvCxnSpPr>
                <a:cxnSpLocks/>
                <a:endCxn id="464" idx="3"/>
              </p:cNvCxnSpPr>
              <p:nvPr/>
            </p:nvCxnSpPr>
            <p:spPr>
              <a:xfrm flipH="1">
                <a:off x="7928737" y="3148471"/>
                <a:ext cx="204119" cy="212822"/>
              </a:xfrm>
              <a:prstGeom prst="line">
                <a:avLst/>
              </a:prstGeom>
              <a:grpFill/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8" name="Text Placeholder 4">
            <a:extLst>
              <a:ext uri="{FF2B5EF4-FFF2-40B4-BE49-F238E27FC236}">
                <a16:creationId xmlns:a16="http://schemas.microsoft.com/office/drawing/2014/main" id="{E188A95C-C423-9086-AC50-42DB9D62B043}"/>
              </a:ext>
            </a:extLst>
          </p:cNvPr>
          <p:cNvSpPr txBox="1">
            <a:spLocks/>
          </p:cNvSpPr>
          <p:nvPr/>
        </p:nvSpPr>
        <p:spPr>
          <a:xfrm>
            <a:off x="8267511" y="6016601"/>
            <a:ext cx="1409277" cy="3807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/>
              <a:t>Chain tracker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C48F2E-C931-52B6-BF4B-FFF4F044BB4C}"/>
              </a:ext>
            </a:extLst>
          </p:cNvPr>
          <p:cNvSpPr/>
          <p:nvPr/>
        </p:nvSpPr>
        <p:spPr>
          <a:xfrm>
            <a:off x="317500" y="1171154"/>
            <a:ext cx="11740712" cy="511174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0345A2-8C96-40FA-900D-1F693F39222D}"/>
              </a:ext>
            </a:extLst>
          </p:cNvPr>
          <p:cNvGrpSpPr/>
          <p:nvPr/>
        </p:nvGrpSpPr>
        <p:grpSpPr>
          <a:xfrm>
            <a:off x="4360307" y="1532311"/>
            <a:ext cx="1605711" cy="2073176"/>
            <a:chOff x="4510678" y="1681851"/>
            <a:chExt cx="1605711" cy="2073176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A2B7573-AEFE-54F8-1BDD-3A0EBE30C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32422" y="2183361"/>
              <a:ext cx="587047" cy="718149"/>
            </a:xfrm>
            <a:prstGeom prst="rect">
              <a:avLst/>
            </a:prstGeom>
          </p:spPr>
        </p:pic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9F7D42B0-A1E9-48DD-F9DA-6B828D01D307}"/>
                </a:ext>
              </a:extLst>
            </p:cNvPr>
            <p:cNvSpPr txBox="1">
              <a:spLocks/>
            </p:cNvSpPr>
            <p:nvPr/>
          </p:nvSpPr>
          <p:spPr>
            <a:xfrm>
              <a:off x="4692144" y="3415170"/>
              <a:ext cx="1273305" cy="33985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err="1"/>
                <a:t>Mempool</a:t>
              </a:r>
              <a:endParaRPr lang="en-GB" sz="180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7DABEAC-C820-775B-9B05-A1A95E484A76}"/>
                </a:ext>
              </a:extLst>
            </p:cNvPr>
            <p:cNvSpPr/>
            <p:nvPr/>
          </p:nvSpPr>
          <p:spPr>
            <a:xfrm>
              <a:off x="4510678" y="1681851"/>
              <a:ext cx="1605711" cy="1605711"/>
            </a:xfrm>
            <a:prstGeom prst="roundRect">
              <a:avLst>
                <a:gd name="adj" fmla="val 2431"/>
              </a:avLst>
            </a:prstGeom>
            <a:noFill/>
            <a:ln w="5715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42B45C-864B-B56F-74A0-FCA15609B93D}"/>
              </a:ext>
            </a:extLst>
          </p:cNvPr>
          <p:cNvSpPr/>
          <p:nvPr/>
        </p:nvSpPr>
        <p:spPr>
          <a:xfrm>
            <a:off x="5508432" y="1620504"/>
            <a:ext cx="375124" cy="375191"/>
          </a:xfrm>
          <a:custGeom>
            <a:avLst/>
            <a:gdLst>
              <a:gd name="connsiteX0" fmla="*/ 117824 w 1119598"/>
              <a:gd name="connsiteY0" fmla="*/ 1119801 h 1119800"/>
              <a:gd name="connsiteX1" fmla="*/ 741616 w 1119598"/>
              <a:gd name="connsiteY1" fmla="*/ 496009 h 1119800"/>
              <a:gd name="connsiteX2" fmla="*/ 859441 w 1119598"/>
              <a:gd name="connsiteY2" fmla="*/ 613833 h 1119800"/>
              <a:gd name="connsiteX3" fmla="*/ 918400 w 1119598"/>
              <a:gd name="connsiteY3" fmla="*/ 638217 h 1119800"/>
              <a:gd name="connsiteX4" fmla="*/ 940689 w 1119598"/>
              <a:gd name="connsiteY4" fmla="*/ 635169 h 1119800"/>
              <a:gd name="connsiteX5" fmla="*/ 999268 w 1119598"/>
              <a:gd name="connsiteY5" fmla="*/ 575066 h 1119800"/>
              <a:gd name="connsiteX6" fmla="*/ 1117092 w 1119598"/>
              <a:gd name="connsiteY6" fmla="*/ 103579 h 1119800"/>
              <a:gd name="connsiteX7" fmla="*/ 1095184 w 1119598"/>
              <a:gd name="connsiteY7" fmla="*/ 24426 h 1119800"/>
              <a:gd name="connsiteX8" fmla="*/ 1016127 w 1119598"/>
              <a:gd name="connsiteY8" fmla="*/ 2518 h 1119800"/>
              <a:gd name="connsiteX9" fmla="*/ 544735 w 1119598"/>
              <a:gd name="connsiteY9" fmla="*/ 120438 h 1119800"/>
              <a:gd name="connsiteX10" fmla="*/ 484537 w 1119598"/>
              <a:gd name="connsiteY10" fmla="*/ 179017 h 1119800"/>
              <a:gd name="connsiteX11" fmla="*/ 505968 w 1119598"/>
              <a:gd name="connsiteY11" fmla="*/ 260170 h 1119800"/>
              <a:gd name="connsiteX12" fmla="*/ 623792 w 1119598"/>
              <a:gd name="connsiteY12" fmla="*/ 377994 h 1119800"/>
              <a:gd name="connsiteX13" fmla="*/ 0 w 1119598"/>
              <a:gd name="connsiteY13" fmla="*/ 1001786 h 1119800"/>
              <a:gd name="connsiteX14" fmla="*/ 117824 w 1119598"/>
              <a:gd name="connsiteY14" fmla="*/ 1119706 h 1119800"/>
              <a:gd name="connsiteX15" fmla="*/ 921830 w 1119598"/>
              <a:gd name="connsiteY15" fmla="*/ 197876 h 1119800"/>
              <a:gd name="connsiteX16" fmla="*/ 873347 w 1119598"/>
              <a:gd name="connsiteY16" fmla="*/ 391710 h 1119800"/>
              <a:gd name="connsiteX17" fmla="*/ 727996 w 1119598"/>
              <a:gd name="connsiteY17" fmla="*/ 246263 h 1119800"/>
              <a:gd name="connsiteX18" fmla="*/ 921925 w 1119598"/>
              <a:gd name="connsiteY18" fmla="*/ 197876 h 11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19598" h="1119800">
                <a:moveTo>
                  <a:pt x="117824" y="1119801"/>
                </a:moveTo>
                <a:lnTo>
                  <a:pt x="741616" y="496009"/>
                </a:lnTo>
                <a:lnTo>
                  <a:pt x="859441" y="613833"/>
                </a:lnTo>
                <a:cubicBezTo>
                  <a:pt x="875252" y="629644"/>
                  <a:pt x="896493" y="638217"/>
                  <a:pt x="918400" y="638217"/>
                </a:cubicBezTo>
                <a:cubicBezTo>
                  <a:pt x="925830" y="638217"/>
                  <a:pt x="933355" y="637169"/>
                  <a:pt x="940689" y="635169"/>
                </a:cubicBezTo>
                <a:cubicBezTo>
                  <a:pt x="969740" y="627168"/>
                  <a:pt x="992029" y="604213"/>
                  <a:pt x="999268" y="575066"/>
                </a:cubicBezTo>
                <a:lnTo>
                  <a:pt x="1117092" y="103579"/>
                </a:lnTo>
                <a:cubicBezTo>
                  <a:pt x="1124236" y="75194"/>
                  <a:pt x="1115854" y="45095"/>
                  <a:pt x="1095184" y="24426"/>
                </a:cubicBezTo>
                <a:cubicBezTo>
                  <a:pt x="1074515" y="3661"/>
                  <a:pt x="1044321" y="-4625"/>
                  <a:pt x="1016127" y="2518"/>
                </a:cubicBezTo>
                <a:lnTo>
                  <a:pt x="544735" y="120438"/>
                </a:lnTo>
                <a:cubicBezTo>
                  <a:pt x="515588" y="127677"/>
                  <a:pt x="492633" y="150061"/>
                  <a:pt x="484537" y="179017"/>
                </a:cubicBezTo>
                <a:cubicBezTo>
                  <a:pt x="476536" y="207973"/>
                  <a:pt x="484727" y="238929"/>
                  <a:pt x="505968" y="260170"/>
                </a:cubicBezTo>
                <a:lnTo>
                  <a:pt x="623792" y="377994"/>
                </a:lnTo>
                <a:lnTo>
                  <a:pt x="0" y="1001786"/>
                </a:lnTo>
                <a:lnTo>
                  <a:pt x="117824" y="1119706"/>
                </a:lnTo>
                <a:close/>
                <a:moveTo>
                  <a:pt x="921830" y="197876"/>
                </a:moveTo>
                <a:lnTo>
                  <a:pt x="873347" y="391710"/>
                </a:lnTo>
                <a:lnTo>
                  <a:pt x="727996" y="246263"/>
                </a:lnTo>
                <a:lnTo>
                  <a:pt x="921925" y="197876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1AE58A8-EBC9-4500-864D-00BD96FEAEFD}"/>
              </a:ext>
            </a:extLst>
          </p:cNvPr>
          <p:cNvSpPr/>
          <p:nvPr/>
        </p:nvSpPr>
        <p:spPr>
          <a:xfrm>
            <a:off x="4446748" y="2682287"/>
            <a:ext cx="375092" cy="375145"/>
          </a:xfrm>
          <a:custGeom>
            <a:avLst/>
            <a:gdLst>
              <a:gd name="connsiteX0" fmla="*/ 83183 w 1119502"/>
              <a:gd name="connsiteY0" fmla="*/ 1119569 h 1119663"/>
              <a:gd name="connsiteX1" fmla="*/ 103376 w 1119502"/>
              <a:gd name="connsiteY1" fmla="*/ 1117092 h 1119663"/>
              <a:gd name="connsiteX2" fmla="*/ 574768 w 1119502"/>
              <a:gd name="connsiteY2" fmla="*/ 999173 h 1119663"/>
              <a:gd name="connsiteX3" fmla="*/ 634966 w 1119502"/>
              <a:gd name="connsiteY3" fmla="*/ 940594 h 1119663"/>
              <a:gd name="connsiteX4" fmla="*/ 613535 w 1119502"/>
              <a:gd name="connsiteY4" fmla="*/ 859441 h 1119663"/>
              <a:gd name="connsiteX5" fmla="*/ 495711 w 1119502"/>
              <a:gd name="connsiteY5" fmla="*/ 741617 h 1119663"/>
              <a:gd name="connsiteX6" fmla="*/ 1119503 w 1119502"/>
              <a:gd name="connsiteY6" fmla="*/ 117824 h 1119663"/>
              <a:gd name="connsiteX7" fmla="*/ 1001679 w 1119502"/>
              <a:gd name="connsiteY7" fmla="*/ 0 h 1119663"/>
              <a:gd name="connsiteX8" fmla="*/ 377886 w 1119502"/>
              <a:gd name="connsiteY8" fmla="*/ 623792 h 1119663"/>
              <a:gd name="connsiteX9" fmla="*/ 260062 w 1119502"/>
              <a:gd name="connsiteY9" fmla="*/ 505968 h 1119663"/>
              <a:gd name="connsiteX10" fmla="*/ 178909 w 1119502"/>
              <a:gd name="connsiteY10" fmla="*/ 484537 h 1119663"/>
              <a:gd name="connsiteX11" fmla="*/ 120330 w 1119502"/>
              <a:gd name="connsiteY11" fmla="*/ 544640 h 1119663"/>
              <a:gd name="connsiteX12" fmla="*/ 2506 w 1119502"/>
              <a:gd name="connsiteY12" fmla="*/ 1016127 h 1119663"/>
              <a:gd name="connsiteX13" fmla="*/ 24414 w 1119502"/>
              <a:gd name="connsiteY13" fmla="*/ 1095280 h 1119663"/>
              <a:gd name="connsiteX14" fmla="*/ 83373 w 1119502"/>
              <a:gd name="connsiteY14" fmla="*/ 1119664 h 1119663"/>
              <a:gd name="connsiteX15" fmla="*/ 83373 w 1119502"/>
              <a:gd name="connsiteY15" fmla="*/ 1119664 h 1119663"/>
              <a:gd name="connsiteX16" fmla="*/ 246251 w 1119502"/>
              <a:gd name="connsiteY16" fmla="*/ 727710 h 1119663"/>
              <a:gd name="connsiteX17" fmla="*/ 391602 w 1119502"/>
              <a:gd name="connsiteY17" fmla="*/ 873157 h 1119663"/>
              <a:gd name="connsiteX18" fmla="*/ 197769 w 1119502"/>
              <a:gd name="connsiteY18" fmla="*/ 921639 h 1119663"/>
              <a:gd name="connsiteX19" fmla="*/ 246251 w 1119502"/>
              <a:gd name="connsiteY19" fmla="*/ 727710 h 11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9502" h="1119663">
                <a:moveTo>
                  <a:pt x="83183" y="1119569"/>
                </a:moveTo>
                <a:cubicBezTo>
                  <a:pt x="89946" y="1119569"/>
                  <a:pt x="96708" y="1118711"/>
                  <a:pt x="103376" y="1117092"/>
                </a:cubicBezTo>
                <a:lnTo>
                  <a:pt x="574768" y="999173"/>
                </a:lnTo>
                <a:cubicBezTo>
                  <a:pt x="603915" y="991934"/>
                  <a:pt x="626870" y="969550"/>
                  <a:pt x="634966" y="940594"/>
                </a:cubicBezTo>
                <a:cubicBezTo>
                  <a:pt x="642967" y="911638"/>
                  <a:pt x="634776" y="880682"/>
                  <a:pt x="613535" y="859441"/>
                </a:cubicBezTo>
                <a:lnTo>
                  <a:pt x="495711" y="741617"/>
                </a:lnTo>
                <a:lnTo>
                  <a:pt x="1119503" y="117824"/>
                </a:lnTo>
                <a:lnTo>
                  <a:pt x="1001679" y="0"/>
                </a:lnTo>
                <a:lnTo>
                  <a:pt x="377886" y="623792"/>
                </a:lnTo>
                <a:lnTo>
                  <a:pt x="260062" y="505968"/>
                </a:lnTo>
                <a:cubicBezTo>
                  <a:pt x="238726" y="484727"/>
                  <a:pt x="207675" y="476441"/>
                  <a:pt x="178909" y="484537"/>
                </a:cubicBezTo>
                <a:cubicBezTo>
                  <a:pt x="149858" y="492538"/>
                  <a:pt x="127569" y="515493"/>
                  <a:pt x="120330" y="544640"/>
                </a:cubicBezTo>
                <a:lnTo>
                  <a:pt x="2506" y="1016127"/>
                </a:lnTo>
                <a:cubicBezTo>
                  <a:pt x="-4638" y="1044512"/>
                  <a:pt x="3744" y="1074611"/>
                  <a:pt x="24414" y="1095280"/>
                </a:cubicBezTo>
                <a:cubicBezTo>
                  <a:pt x="40225" y="1111092"/>
                  <a:pt x="61656" y="1119664"/>
                  <a:pt x="83373" y="1119664"/>
                </a:cubicBezTo>
                <a:lnTo>
                  <a:pt x="83373" y="1119664"/>
                </a:lnTo>
                <a:close/>
                <a:moveTo>
                  <a:pt x="246251" y="727710"/>
                </a:moveTo>
                <a:lnTo>
                  <a:pt x="391602" y="873157"/>
                </a:lnTo>
                <a:lnTo>
                  <a:pt x="197769" y="921639"/>
                </a:lnTo>
                <a:lnTo>
                  <a:pt x="246251" y="72771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72A394B-FA3C-2F1E-FA52-A42320FE49E7}"/>
              </a:ext>
            </a:extLst>
          </p:cNvPr>
          <p:cNvSpPr/>
          <p:nvPr/>
        </p:nvSpPr>
        <p:spPr>
          <a:xfrm>
            <a:off x="5508463" y="2682256"/>
            <a:ext cx="375156" cy="375114"/>
          </a:xfrm>
          <a:custGeom>
            <a:avLst/>
            <a:gdLst>
              <a:gd name="connsiteX0" fmla="*/ 999173 w 1119693"/>
              <a:gd name="connsiteY0" fmla="*/ 544639 h 1119568"/>
              <a:gd name="connsiteX1" fmla="*/ 940594 w 1119693"/>
              <a:gd name="connsiteY1" fmla="*/ 484537 h 1119568"/>
              <a:gd name="connsiteX2" fmla="*/ 859441 w 1119693"/>
              <a:gd name="connsiteY2" fmla="*/ 505968 h 1119568"/>
              <a:gd name="connsiteX3" fmla="*/ 741617 w 1119693"/>
              <a:gd name="connsiteY3" fmla="*/ 623792 h 1119568"/>
              <a:gd name="connsiteX4" fmla="*/ 117824 w 1119693"/>
              <a:gd name="connsiteY4" fmla="*/ 0 h 1119568"/>
              <a:gd name="connsiteX5" fmla="*/ 0 w 1119693"/>
              <a:gd name="connsiteY5" fmla="*/ 117824 h 1119568"/>
              <a:gd name="connsiteX6" fmla="*/ 623792 w 1119693"/>
              <a:gd name="connsiteY6" fmla="*/ 741616 h 1119568"/>
              <a:gd name="connsiteX7" fmla="*/ 505968 w 1119693"/>
              <a:gd name="connsiteY7" fmla="*/ 859441 h 1119568"/>
              <a:gd name="connsiteX8" fmla="*/ 484537 w 1119693"/>
              <a:gd name="connsiteY8" fmla="*/ 940594 h 1119568"/>
              <a:gd name="connsiteX9" fmla="*/ 544735 w 1119693"/>
              <a:gd name="connsiteY9" fmla="*/ 999172 h 1119568"/>
              <a:gd name="connsiteX10" fmla="*/ 1016127 w 1119693"/>
              <a:gd name="connsiteY10" fmla="*/ 1117092 h 1119568"/>
              <a:gd name="connsiteX11" fmla="*/ 1036320 w 1119693"/>
              <a:gd name="connsiteY11" fmla="*/ 1119568 h 1119568"/>
              <a:gd name="connsiteX12" fmla="*/ 1095280 w 1119693"/>
              <a:gd name="connsiteY12" fmla="*/ 1095184 h 1119568"/>
              <a:gd name="connsiteX13" fmla="*/ 1117187 w 1119693"/>
              <a:gd name="connsiteY13" fmla="*/ 1016032 h 1119568"/>
              <a:gd name="connsiteX14" fmla="*/ 999363 w 1119693"/>
              <a:gd name="connsiteY14" fmla="*/ 544544 h 1119568"/>
              <a:gd name="connsiteX15" fmla="*/ 727805 w 1119693"/>
              <a:gd name="connsiteY15" fmla="*/ 873252 h 1119568"/>
              <a:gd name="connsiteX16" fmla="*/ 873157 w 1119693"/>
              <a:gd name="connsiteY16" fmla="*/ 727805 h 1119568"/>
              <a:gd name="connsiteX17" fmla="*/ 921639 w 1119693"/>
              <a:gd name="connsiteY17" fmla="*/ 921639 h 1119568"/>
              <a:gd name="connsiteX18" fmla="*/ 727710 w 1119693"/>
              <a:gd name="connsiteY18" fmla="*/ 873252 h 111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19693" h="1119568">
                <a:moveTo>
                  <a:pt x="999173" y="544639"/>
                </a:moveTo>
                <a:cubicBezTo>
                  <a:pt x="991934" y="515588"/>
                  <a:pt x="969550" y="492538"/>
                  <a:pt x="940594" y="484537"/>
                </a:cubicBezTo>
                <a:cubicBezTo>
                  <a:pt x="911543" y="476345"/>
                  <a:pt x="880586" y="484727"/>
                  <a:pt x="859441" y="505968"/>
                </a:cubicBezTo>
                <a:lnTo>
                  <a:pt x="741617" y="623792"/>
                </a:lnTo>
                <a:lnTo>
                  <a:pt x="117824" y="0"/>
                </a:lnTo>
                <a:lnTo>
                  <a:pt x="0" y="117824"/>
                </a:lnTo>
                <a:lnTo>
                  <a:pt x="623792" y="741616"/>
                </a:lnTo>
                <a:lnTo>
                  <a:pt x="505968" y="859441"/>
                </a:lnTo>
                <a:cubicBezTo>
                  <a:pt x="484727" y="880681"/>
                  <a:pt x="476536" y="911638"/>
                  <a:pt x="484537" y="940594"/>
                </a:cubicBezTo>
                <a:cubicBezTo>
                  <a:pt x="492633" y="969550"/>
                  <a:pt x="515493" y="991933"/>
                  <a:pt x="544735" y="999172"/>
                </a:cubicBezTo>
                <a:lnTo>
                  <a:pt x="1016127" y="1117092"/>
                </a:lnTo>
                <a:cubicBezTo>
                  <a:pt x="1022795" y="1118806"/>
                  <a:pt x="1029558" y="1119568"/>
                  <a:pt x="1036320" y="1119568"/>
                </a:cubicBezTo>
                <a:cubicBezTo>
                  <a:pt x="1058133" y="1119568"/>
                  <a:pt x="1079468" y="1110996"/>
                  <a:pt x="1095280" y="1095184"/>
                </a:cubicBezTo>
                <a:cubicBezTo>
                  <a:pt x="1115949" y="1074515"/>
                  <a:pt x="1124331" y="1044416"/>
                  <a:pt x="1117187" y="1016032"/>
                </a:cubicBezTo>
                <a:lnTo>
                  <a:pt x="999363" y="544544"/>
                </a:lnTo>
                <a:close/>
                <a:moveTo>
                  <a:pt x="727805" y="873252"/>
                </a:moveTo>
                <a:lnTo>
                  <a:pt x="873157" y="727805"/>
                </a:lnTo>
                <a:lnTo>
                  <a:pt x="921639" y="921639"/>
                </a:lnTo>
                <a:lnTo>
                  <a:pt x="727710" y="873252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62C5F38-71BC-6444-C310-D05C450CF2BC}"/>
              </a:ext>
            </a:extLst>
          </p:cNvPr>
          <p:cNvSpPr/>
          <p:nvPr/>
        </p:nvSpPr>
        <p:spPr>
          <a:xfrm>
            <a:off x="4446684" y="1620581"/>
            <a:ext cx="375156" cy="375115"/>
          </a:xfrm>
          <a:custGeom>
            <a:avLst/>
            <a:gdLst>
              <a:gd name="connsiteX0" fmla="*/ 120426 w 1119693"/>
              <a:gd name="connsiteY0" fmla="*/ 574836 h 1119571"/>
              <a:gd name="connsiteX1" fmla="*/ 179004 w 1119693"/>
              <a:gd name="connsiteY1" fmla="*/ 634939 h 1119571"/>
              <a:gd name="connsiteX2" fmla="*/ 201293 w 1119693"/>
              <a:gd name="connsiteY2" fmla="*/ 637987 h 1119571"/>
              <a:gd name="connsiteX3" fmla="*/ 260253 w 1119693"/>
              <a:gd name="connsiteY3" fmla="*/ 613603 h 1119571"/>
              <a:gd name="connsiteX4" fmla="*/ 378077 w 1119693"/>
              <a:gd name="connsiteY4" fmla="*/ 495779 h 1119571"/>
              <a:gd name="connsiteX5" fmla="*/ 1001869 w 1119693"/>
              <a:gd name="connsiteY5" fmla="*/ 1119571 h 1119571"/>
              <a:gd name="connsiteX6" fmla="*/ 1119693 w 1119693"/>
              <a:gd name="connsiteY6" fmla="*/ 1001747 h 1119571"/>
              <a:gd name="connsiteX7" fmla="*/ 495901 w 1119693"/>
              <a:gd name="connsiteY7" fmla="*/ 377955 h 1119571"/>
              <a:gd name="connsiteX8" fmla="*/ 613725 w 1119693"/>
              <a:gd name="connsiteY8" fmla="*/ 260130 h 1119571"/>
              <a:gd name="connsiteX9" fmla="*/ 635157 w 1119693"/>
              <a:gd name="connsiteY9" fmla="*/ 178977 h 1119571"/>
              <a:gd name="connsiteX10" fmla="*/ 574959 w 1119693"/>
              <a:gd name="connsiteY10" fmla="*/ 120398 h 1119571"/>
              <a:gd name="connsiteX11" fmla="*/ 103566 w 1119693"/>
              <a:gd name="connsiteY11" fmla="*/ 2479 h 1119571"/>
              <a:gd name="connsiteX12" fmla="*/ 24414 w 1119693"/>
              <a:gd name="connsiteY12" fmla="*/ 24386 h 1119571"/>
              <a:gd name="connsiteX13" fmla="*/ 2506 w 1119693"/>
              <a:gd name="connsiteY13" fmla="*/ 103539 h 1119571"/>
              <a:gd name="connsiteX14" fmla="*/ 120426 w 1119693"/>
              <a:gd name="connsiteY14" fmla="*/ 574932 h 1119571"/>
              <a:gd name="connsiteX15" fmla="*/ 391793 w 1119693"/>
              <a:gd name="connsiteY15" fmla="*/ 246224 h 1119571"/>
              <a:gd name="connsiteX16" fmla="*/ 246441 w 1119693"/>
              <a:gd name="connsiteY16" fmla="*/ 391670 h 1119571"/>
              <a:gd name="connsiteX17" fmla="*/ 197864 w 1119693"/>
              <a:gd name="connsiteY17" fmla="*/ 197741 h 1119571"/>
              <a:gd name="connsiteX18" fmla="*/ 391793 w 1119693"/>
              <a:gd name="connsiteY18" fmla="*/ 246224 h 111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19693" h="1119571">
                <a:moveTo>
                  <a:pt x="120426" y="574836"/>
                </a:moveTo>
                <a:cubicBezTo>
                  <a:pt x="127665" y="603888"/>
                  <a:pt x="150048" y="626938"/>
                  <a:pt x="179004" y="634939"/>
                </a:cubicBezTo>
                <a:cubicBezTo>
                  <a:pt x="186339" y="636939"/>
                  <a:pt x="193863" y="637987"/>
                  <a:pt x="201293" y="637987"/>
                </a:cubicBezTo>
                <a:cubicBezTo>
                  <a:pt x="223105" y="637987"/>
                  <a:pt x="244346" y="629415"/>
                  <a:pt x="260253" y="613603"/>
                </a:cubicBezTo>
                <a:lnTo>
                  <a:pt x="378077" y="495779"/>
                </a:lnTo>
                <a:lnTo>
                  <a:pt x="1001869" y="1119571"/>
                </a:lnTo>
                <a:lnTo>
                  <a:pt x="1119693" y="1001747"/>
                </a:lnTo>
                <a:lnTo>
                  <a:pt x="495901" y="377955"/>
                </a:lnTo>
                <a:lnTo>
                  <a:pt x="613725" y="260130"/>
                </a:lnTo>
                <a:cubicBezTo>
                  <a:pt x="634966" y="238889"/>
                  <a:pt x="643158" y="207933"/>
                  <a:pt x="635157" y="178977"/>
                </a:cubicBezTo>
                <a:cubicBezTo>
                  <a:pt x="627060" y="150021"/>
                  <a:pt x="604200" y="127637"/>
                  <a:pt x="574959" y="120398"/>
                </a:cubicBezTo>
                <a:lnTo>
                  <a:pt x="103566" y="2479"/>
                </a:lnTo>
                <a:cubicBezTo>
                  <a:pt x="75468" y="-4570"/>
                  <a:pt x="45083" y="3622"/>
                  <a:pt x="24414" y="24386"/>
                </a:cubicBezTo>
                <a:cubicBezTo>
                  <a:pt x="3744" y="45056"/>
                  <a:pt x="-4638" y="75155"/>
                  <a:pt x="2506" y="103539"/>
                </a:cubicBezTo>
                <a:lnTo>
                  <a:pt x="120426" y="574932"/>
                </a:lnTo>
                <a:close/>
                <a:moveTo>
                  <a:pt x="391793" y="246224"/>
                </a:moveTo>
                <a:lnTo>
                  <a:pt x="246441" y="391670"/>
                </a:lnTo>
                <a:lnTo>
                  <a:pt x="197864" y="197741"/>
                </a:lnTo>
                <a:lnTo>
                  <a:pt x="391793" y="246224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966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dirty="0" err="1">
                <a:latin typeface="+mj-lt"/>
              </a:rPr>
              <a:t>Teranode</a:t>
            </a:r>
            <a:r>
              <a:rPr lang="en-GB" sz="4400" b="0" dirty="0">
                <a:latin typeface="+mj-lt"/>
              </a:rPr>
              <a:t> Evolution​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7983EA0-ED69-AA52-8711-6BBBFD78C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43550">
            <a:off x="8589083" y="2375795"/>
            <a:ext cx="2764717" cy="276471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791FC76-23E9-CE7B-A7CE-285052D73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44808" y="1690688"/>
            <a:ext cx="3925175" cy="3905792"/>
          </a:xfrm>
          <a:prstGeom prst="rect">
            <a:avLst/>
          </a:prstGeom>
        </p:spPr>
      </p:pic>
      <p:pic>
        <p:nvPicPr>
          <p:cNvPr id="161" name="Graphic 160">
            <a:extLst>
              <a:ext uri="{FF2B5EF4-FFF2-40B4-BE49-F238E27FC236}">
                <a16:creationId xmlns:a16="http://schemas.microsoft.com/office/drawing/2014/main" id="{38679CA8-7AE6-E217-7BB2-00276466A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200" y="2411363"/>
            <a:ext cx="2813709" cy="2693579"/>
          </a:xfrm>
          <a:prstGeom prst="rect">
            <a:avLst/>
          </a:prstGeom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id="{386D857D-AB35-3BB4-5442-0713087C6E8F}"/>
              </a:ext>
            </a:extLst>
          </p:cNvPr>
          <p:cNvSpPr txBox="1"/>
          <p:nvPr/>
        </p:nvSpPr>
        <p:spPr>
          <a:xfrm>
            <a:off x="8727550" y="1412993"/>
            <a:ext cx="2868974" cy="4592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chemeClr val="accent1"/>
                </a:solidFill>
                <a:latin typeface="+mj-lt"/>
                <a:cs typeface="Calibri"/>
              </a:rPr>
              <a:t>Teranode Unbounded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03299BD3-C53F-15AC-B5B5-26E1701867EF}"/>
              </a:ext>
            </a:extLst>
          </p:cNvPr>
          <p:cNvSpPr txBox="1"/>
          <p:nvPr/>
        </p:nvSpPr>
        <p:spPr>
          <a:xfrm>
            <a:off x="4822940" y="1412993"/>
            <a:ext cx="2546120" cy="4592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  <a:latin typeface="+mj-lt"/>
                <a:cs typeface="Calibri"/>
              </a:rPr>
              <a:t>Development​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BB3678F-4A92-31D7-5D6A-9540D1868B5D}"/>
              </a:ext>
            </a:extLst>
          </p:cNvPr>
          <p:cNvSpPr txBox="1"/>
          <p:nvPr/>
        </p:nvSpPr>
        <p:spPr>
          <a:xfrm>
            <a:off x="850596" y="1412993"/>
            <a:ext cx="2546120" cy="4592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  <a:latin typeface="+mj-lt"/>
                <a:cs typeface="Calibri"/>
              </a:rPr>
              <a:t>Current blockchain ​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1028D7D-EFD2-2031-4385-F2709143AF60}"/>
              </a:ext>
            </a:extLst>
          </p:cNvPr>
          <p:cNvSpPr txBox="1"/>
          <p:nvPr/>
        </p:nvSpPr>
        <p:spPr>
          <a:xfrm>
            <a:off x="994188" y="5445007"/>
            <a:ext cx="239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Monolithic nodes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F5943E0-D9C5-E88D-9B36-9EAA138DDF6B}"/>
              </a:ext>
            </a:extLst>
          </p:cNvPr>
          <p:cNvSpPr txBox="1"/>
          <p:nvPr/>
        </p:nvSpPr>
        <p:spPr>
          <a:xfrm>
            <a:off x="4876465" y="5445007"/>
            <a:ext cx="2518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Separate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Overlay networks</a:t>
            </a:r>
          </a:p>
        </p:txBody>
      </p:sp>
      <p:sp>
        <p:nvSpPr>
          <p:cNvPr id="167" name="Arrow: Right 166">
            <a:extLst>
              <a:ext uri="{FF2B5EF4-FFF2-40B4-BE49-F238E27FC236}">
                <a16:creationId xmlns:a16="http://schemas.microsoft.com/office/drawing/2014/main" id="{3B2AA57D-DAEC-7DAE-B4FA-47481355A692}"/>
              </a:ext>
            </a:extLst>
          </p:cNvPr>
          <p:cNvSpPr/>
          <p:nvPr/>
        </p:nvSpPr>
        <p:spPr>
          <a:xfrm>
            <a:off x="7832895" y="3764184"/>
            <a:ext cx="341701" cy="200405"/>
          </a:xfrm>
          <a:prstGeom prst="rightArrow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Arrow: Right 167">
            <a:extLst>
              <a:ext uri="{FF2B5EF4-FFF2-40B4-BE49-F238E27FC236}">
                <a16:creationId xmlns:a16="http://schemas.microsoft.com/office/drawing/2014/main" id="{13692F86-4E76-9602-DCC0-3A123445AC57}"/>
              </a:ext>
            </a:extLst>
          </p:cNvPr>
          <p:cNvSpPr/>
          <p:nvPr/>
        </p:nvSpPr>
        <p:spPr>
          <a:xfrm>
            <a:off x="3977640" y="3764184"/>
            <a:ext cx="341701" cy="200405"/>
          </a:xfrm>
          <a:prstGeom prst="rightArrow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dirty="0" err="1">
                <a:latin typeface="+mj-lt"/>
              </a:rPr>
              <a:t>Teranode</a:t>
            </a:r>
            <a:r>
              <a:rPr lang="en-GB" sz="4400" b="0" dirty="0">
                <a:latin typeface="+mj-lt"/>
              </a:rPr>
              <a:t> Unbounded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7983EA0-ED69-AA52-8711-6BBBFD78C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658524">
            <a:off x="3927558" y="1433624"/>
            <a:ext cx="4288235" cy="4288235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AEF389D-650F-6A6F-947A-2F42C80A1A23}"/>
              </a:ext>
            </a:extLst>
          </p:cNvPr>
          <p:cNvSpPr txBox="1">
            <a:spLocks/>
          </p:cNvSpPr>
          <p:nvPr/>
        </p:nvSpPr>
        <p:spPr>
          <a:xfrm>
            <a:off x="841727" y="3888316"/>
            <a:ext cx="2363464" cy="6525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GB" sz="2400" dirty="0">
                <a:solidFill>
                  <a:schemeClr val="accent1"/>
                </a:solidFill>
                <a:latin typeface="+mj-lt"/>
              </a:rPr>
              <a:t>Specialization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1200" dirty="0"/>
              <a:t>of nodes and functions​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480728B-00AE-D86F-4294-975B052D77EE}"/>
              </a:ext>
            </a:extLst>
          </p:cNvPr>
          <p:cNvSpPr txBox="1">
            <a:spLocks/>
          </p:cNvSpPr>
          <p:nvPr/>
        </p:nvSpPr>
        <p:spPr>
          <a:xfrm>
            <a:off x="9107210" y="3429000"/>
            <a:ext cx="1697639" cy="741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GB" sz="2400" dirty="0">
                <a:solidFill>
                  <a:schemeClr val="accent1"/>
                </a:solidFill>
                <a:latin typeface="+mj-lt"/>
              </a:rPr>
              <a:t>SPV​</a:t>
            </a:r>
            <a:r>
              <a:rPr lang="en-GB" sz="1200" dirty="0">
                <a:solidFill>
                  <a:schemeClr val="bg1"/>
                </a:solidFill>
              </a:rPr>
              <a:t> ​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1200" dirty="0"/>
              <a:t>simplified payment ​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1200" dirty="0"/>
              <a:t>verification​</a:t>
            </a:r>
          </a:p>
        </p:txBody>
      </p:sp>
    </p:spTree>
    <p:extLst>
      <p:ext uri="{BB962C8B-B14F-4D97-AF65-F5344CB8AC3E}">
        <p14:creationId xmlns:p14="http://schemas.microsoft.com/office/powerpoint/2010/main" val="310109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dirty="0" err="1">
                <a:latin typeface="+mj-lt"/>
              </a:rPr>
              <a:t>Teranode</a:t>
            </a:r>
            <a:r>
              <a:rPr lang="en-GB" sz="4400" b="0" dirty="0">
                <a:latin typeface="+mj-lt"/>
              </a:rPr>
              <a:t> Unbounded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AEF389D-650F-6A6F-947A-2F42C80A1A23}"/>
              </a:ext>
            </a:extLst>
          </p:cNvPr>
          <p:cNvSpPr txBox="1">
            <a:spLocks/>
          </p:cNvSpPr>
          <p:nvPr/>
        </p:nvSpPr>
        <p:spPr>
          <a:xfrm>
            <a:off x="303536" y="5577157"/>
            <a:ext cx="2363464" cy="6525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GB" sz="2400" dirty="0">
                <a:solidFill>
                  <a:schemeClr val="accent1"/>
                </a:solidFill>
                <a:latin typeface="+mj-lt"/>
              </a:rPr>
              <a:t>Specialization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1200" dirty="0"/>
              <a:t>of nodes and functions​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F9ECF52-E8C8-7263-008A-AF1737A5F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65331">
            <a:off x="833389" y="1081361"/>
            <a:ext cx="5381815" cy="538181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BF34F4-BB08-57D1-F666-2EF7D915908A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4697026" y="5571703"/>
            <a:ext cx="1925576" cy="118157"/>
          </a:xfrm>
          <a:prstGeom prst="straightConnector1">
            <a:avLst/>
          </a:prstGeom>
          <a:ln>
            <a:solidFill>
              <a:srgbClr val="0B20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E6409AB-B6C0-5CE3-89A9-39168F61A557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4377005" y="2458002"/>
            <a:ext cx="2858050" cy="1515379"/>
          </a:xfrm>
          <a:prstGeom prst="straightConnector1">
            <a:avLst/>
          </a:prstGeom>
          <a:ln>
            <a:solidFill>
              <a:srgbClr val="0B20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451E4EF-12FB-E117-8746-104B6334E6E6}"/>
              </a:ext>
            </a:extLst>
          </p:cNvPr>
          <p:cNvSpPr txBox="1">
            <a:spLocks/>
          </p:cNvSpPr>
          <p:nvPr/>
        </p:nvSpPr>
        <p:spPr>
          <a:xfrm>
            <a:off x="7235055" y="2304069"/>
            <a:ext cx="2194695" cy="307865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>
                <a:latin typeface="+mj-lt"/>
              </a:rPr>
              <a:t>Specialized node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BB5BBE7-5DCD-5BB1-EB62-5A7517564220}"/>
              </a:ext>
            </a:extLst>
          </p:cNvPr>
          <p:cNvSpPr txBox="1">
            <a:spLocks/>
          </p:cNvSpPr>
          <p:nvPr/>
        </p:nvSpPr>
        <p:spPr>
          <a:xfrm>
            <a:off x="7235055" y="2654755"/>
            <a:ext cx="2725395" cy="72441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indent="0">
              <a:spcBef>
                <a:spcPts val="600"/>
              </a:spcBef>
              <a:buNone/>
            </a:pPr>
            <a:r>
              <a:rPr lang="en-GB" sz="1200" dirty="0"/>
              <a:t>p</a:t>
            </a:r>
            <a:r>
              <a:rPr lang="en-GB" sz="1200"/>
              <a:t>erforms </a:t>
            </a:r>
            <a:r>
              <a:rPr lang="en-GB" sz="1200" dirty="0"/>
              <a:t>node functions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47D1B1-5DB2-7D54-D373-E2010A518BAD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4510569" y="1460062"/>
            <a:ext cx="915629" cy="1430706"/>
          </a:xfrm>
          <a:prstGeom prst="straightConnector1">
            <a:avLst/>
          </a:prstGeom>
          <a:ln>
            <a:solidFill>
              <a:srgbClr val="0B20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4B35F2F-2F7B-4F77-2B6E-C74A69009328}"/>
              </a:ext>
            </a:extLst>
          </p:cNvPr>
          <p:cNvSpPr txBox="1">
            <a:spLocks/>
          </p:cNvSpPr>
          <p:nvPr/>
        </p:nvSpPr>
        <p:spPr>
          <a:xfrm>
            <a:off x="8261311" y="3900844"/>
            <a:ext cx="1528272" cy="307865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>
                <a:solidFill>
                  <a:schemeClr val="accent1"/>
                </a:solidFill>
                <a:latin typeface="+mj-lt"/>
              </a:rPr>
              <a:t>Overlay node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ED3CD8F-DD00-DC5D-4F1D-1EA39A9602B2}"/>
              </a:ext>
            </a:extLst>
          </p:cNvPr>
          <p:cNvSpPr txBox="1">
            <a:spLocks/>
          </p:cNvSpPr>
          <p:nvPr/>
        </p:nvSpPr>
        <p:spPr>
          <a:xfrm>
            <a:off x="8261311" y="4251530"/>
            <a:ext cx="2290040" cy="72441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indent="0">
              <a:spcBef>
                <a:spcPts val="600"/>
              </a:spcBef>
              <a:buNone/>
            </a:pPr>
            <a:r>
              <a:rPr lang="en-GB" sz="1200" dirty="0"/>
              <a:t>e</a:t>
            </a:r>
            <a:r>
              <a:rPr lang="en-GB" sz="1200"/>
              <a:t>.</a:t>
            </a:r>
            <a:r>
              <a:rPr lang="en-GB" sz="1200" dirty="0"/>
              <a:t>g</a:t>
            </a:r>
            <a:r>
              <a:rPr lang="en-GB" sz="1200"/>
              <a:t>. bank </a:t>
            </a:r>
            <a:r>
              <a:rPr lang="en-GB" sz="1200" dirty="0"/>
              <a:t>node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F25046-647A-D3D9-5AB5-E75727038A0B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510569" y="4054777"/>
            <a:ext cx="3750742" cy="748722"/>
          </a:xfrm>
          <a:prstGeom prst="straightConnector1">
            <a:avLst/>
          </a:prstGeom>
          <a:ln>
            <a:solidFill>
              <a:srgbClr val="0B20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72AEB4E-E602-4CBC-0FEE-B62160050EDF}"/>
              </a:ext>
            </a:extLst>
          </p:cNvPr>
          <p:cNvSpPr txBox="1">
            <a:spLocks/>
          </p:cNvSpPr>
          <p:nvPr/>
        </p:nvSpPr>
        <p:spPr>
          <a:xfrm>
            <a:off x="6622602" y="5417770"/>
            <a:ext cx="1528272" cy="307865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accent1"/>
                </a:solidFill>
                <a:latin typeface="+mj-lt"/>
              </a:rPr>
              <a:t>SPV wallet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4B85BBB-F38F-42B6-D015-3B84B5D976CA}"/>
              </a:ext>
            </a:extLst>
          </p:cNvPr>
          <p:cNvSpPr txBox="1">
            <a:spLocks/>
          </p:cNvSpPr>
          <p:nvPr/>
        </p:nvSpPr>
        <p:spPr>
          <a:xfrm>
            <a:off x="6622602" y="5768456"/>
            <a:ext cx="2363464" cy="72441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indent="0">
              <a:spcBef>
                <a:spcPts val="600"/>
              </a:spcBef>
              <a:buNone/>
            </a:pPr>
            <a:r>
              <a:rPr lang="en-GB" sz="1200"/>
              <a:t>edge-to-edge</a:t>
            </a:r>
            <a:endParaRPr lang="en-GB" sz="1200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6BBA8FD-8C93-5377-E499-5C3FA384C8B2}"/>
              </a:ext>
            </a:extLst>
          </p:cNvPr>
          <p:cNvSpPr txBox="1">
            <a:spLocks/>
          </p:cNvSpPr>
          <p:nvPr/>
        </p:nvSpPr>
        <p:spPr>
          <a:xfrm>
            <a:off x="5426198" y="1306129"/>
            <a:ext cx="1638709" cy="307865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>
                <a:solidFill>
                  <a:schemeClr val="accent1"/>
                </a:solidFill>
                <a:latin typeface="+mj-lt"/>
              </a:rPr>
              <a:t>Node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3222FA0-4FBB-DD32-6615-99DBFA858E24}"/>
              </a:ext>
            </a:extLst>
          </p:cNvPr>
          <p:cNvSpPr txBox="1">
            <a:spLocks/>
          </p:cNvSpPr>
          <p:nvPr/>
        </p:nvSpPr>
        <p:spPr>
          <a:xfrm>
            <a:off x="5426198" y="1656815"/>
            <a:ext cx="1638709" cy="72441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indent="0">
              <a:spcBef>
                <a:spcPts val="600"/>
              </a:spcBef>
              <a:buNone/>
            </a:pPr>
            <a:r>
              <a:rPr lang="en-GB" sz="1200" dirty="0"/>
              <a:t>a</a:t>
            </a:r>
            <a:r>
              <a:rPr lang="en-GB" sz="1200"/>
              <a:t>dds </a:t>
            </a:r>
            <a:r>
              <a:rPr lang="en-GB" sz="1200" dirty="0"/>
              <a:t>blocks</a:t>
            </a:r>
          </a:p>
          <a:p>
            <a:pPr marL="339725">
              <a:spcBef>
                <a:spcPts val="600"/>
              </a:spcBef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425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dirty="0" err="1">
                <a:latin typeface="+mj-lt"/>
              </a:rPr>
              <a:t>Teranode</a:t>
            </a:r>
            <a:r>
              <a:rPr lang="en-GB" sz="4400" b="0" dirty="0">
                <a:latin typeface="+mj-lt"/>
              </a:rPr>
              <a:t> Unbounded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87A7A0-9081-1C41-6463-A2FF347DCB19}"/>
              </a:ext>
            </a:extLst>
          </p:cNvPr>
          <p:cNvGrpSpPr/>
          <p:nvPr/>
        </p:nvGrpSpPr>
        <p:grpSpPr>
          <a:xfrm>
            <a:off x="3927558" y="1624125"/>
            <a:ext cx="4288235" cy="4288235"/>
            <a:chOff x="3927558" y="1624125"/>
            <a:chExt cx="4288235" cy="428823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491AC7B-C54C-EDD7-D77D-B93C5F6C0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658524">
              <a:off x="3927558" y="1624125"/>
              <a:ext cx="4288235" cy="4288235"/>
            </a:xfrm>
            <a:prstGeom prst="rect">
              <a:avLst/>
            </a:prstGeom>
          </p:spPr>
        </p:pic>
        <p:sp>
          <p:nvSpPr>
            <p:cNvPr id="5" name="Circle: Hollow 4">
              <a:extLst>
                <a:ext uri="{FF2B5EF4-FFF2-40B4-BE49-F238E27FC236}">
                  <a16:creationId xmlns:a16="http://schemas.microsoft.com/office/drawing/2014/main" id="{69DA86F8-890C-B894-01AF-A6E278522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5565" y="1962132"/>
              <a:ext cx="3612220" cy="3612220"/>
            </a:xfrm>
            <a:prstGeom prst="donut">
              <a:avLst>
                <a:gd name="adj" fmla="val 36748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27B281C-B3DC-B72E-C870-F11B862A38C3}"/>
              </a:ext>
            </a:extLst>
          </p:cNvPr>
          <p:cNvSpPr txBox="1">
            <a:spLocks/>
          </p:cNvSpPr>
          <p:nvPr/>
        </p:nvSpPr>
        <p:spPr>
          <a:xfrm>
            <a:off x="9107210" y="3429000"/>
            <a:ext cx="1697639" cy="741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GB" sz="2400" dirty="0">
                <a:solidFill>
                  <a:schemeClr val="accent1"/>
                </a:solidFill>
                <a:latin typeface="+mj-lt"/>
              </a:rPr>
              <a:t>SPV​</a:t>
            </a:r>
            <a:r>
              <a:rPr lang="en-GB" sz="1200" dirty="0">
                <a:solidFill>
                  <a:schemeClr val="bg1"/>
                </a:solidFill>
              </a:rPr>
              <a:t> ​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1200" dirty="0"/>
              <a:t>simplified payment ​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1200" dirty="0"/>
              <a:t>verification​</a:t>
            </a:r>
          </a:p>
        </p:txBody>
      </p:sp>
    </p:spTree>
    <p:extLst>
      <p:ext uri="{BB962C8B-B14F-4D97-AF65-F5344CB8AC3E}">
        <p14:creationId xmlns:p14="http://schemas.microsoft.com/office/powerpoint/2010/main" val="255834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20A2976-705F-5A7A-0939-0B784A61F56F}"/>
              </a:ext>
            </a:extLst>
          </p:cNvPr>
          <p:cNvGrpSpPr/>
          <p:nvPr/>
        </p:nvGrpSpPr>
        <p:grpSpPr>
          <a:xfrm rot="18000000">
            <a:off x="-1102398" y="-8194407"/>
            <a:ext cx="14249853" cy="14249853"/>
            <a:chOff x="3927558" y="1624125"/>
            <a:chExt cx="4288235" cy="428823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61A058A-3E7D-C42F-416E-964E04E02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658524">
              <a:off x="3927558" y="1624125"/>
              <a:ext cx="4288235" cy="4288235"/>
            </a:xfrm>
            <a:prstGeom prst="rect">
              <a:avLst/>
            </a:prstGeom>
          </p:spPr>
        </p:pic>
        <p:sp>
          <p:nvSpPr>
            <p:cNvPr id="9" name="Circle: Hollow 8">
              <a:extLst>
                <a:ext uri="{FF2B5EF4-FFF2-40B4-BE49-F238E27FC236}">
                  <a16:creationId xmlns:a16="http://schemas.microsoft.com/office/drawing/2014/main" id="{7164B4A8-634B-68EF-0EFE-302A1594A5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5565" y="1962132"/>
              <a:ext cx="3612220" cy="3612220"/>
            </a:xfrm>
            <a:prstGeom prst="donut">
              <a:avLst>
                <a:gd name="adj" fmla="val 36748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dirty="0" err="1">
                <a:latin typeface="+mj-lt"/>
              </a:rPr>
              <a:t>Teranode</a:t>
            </a:r>
            <a:r>
              <a:rPr lang="en-GB" sz="4400" b="0" dirty="0">
                <a:latin typeface="+mj-lt"/>
              </a:rPr>
              <a:t> Unbounded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07057B2-CAC0-9A10-D971-3D95407B4D9C}"/>
              </a:ext>
            </a:extLst>
          </p:cNvPr>
          <p:cNvGrpSpPr/>
          <p:nvPr/>
        </p:nvGrpSpPr>
        <p:grpSpPr>
          <a:xfrm>
            <a:off x="8991669" y="1580985"/>
            <a:ext cx="2013079" cy="1537827"/>
            <a:chOff x="8752858" y="1580985"/>
            <a:chExt cx="2013079" cy="1537827"/>
          </a:xfrm>
        </p:grpSpPr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B1EF3D7C-7D4D-13F2-9868-20D886975A0A}"/>
                </a:ext>
              </a:extLst>
            </p:cNvPr>
            <p:cNvSpPr/>
            <p:nvPr/>
          </p:nvSpPr>
          <p:spPr>
            <a:xfrm>
              <a:off x="9037099" y="1580985"/>
              <a:ext cx="1205567" cy="1204801"/>
            </a:xfrm>
            <a:custGeom>
              <a:avLst/>
              <a:gdLst>
                <a:gd name="connsiteX0" fmla="*/ 268034 w 1278497"/>
                <a:gd name="connsiteY0" fmla="*/ 1112807 h 1277684"/>
                <a:gd name="connsiteX1" fmla="*/ 268034 w 1278497"/>
                <a:gd name="connsiteY1" fmla="*/ 968503 h 1277684"/>
                <a:gd name="connsiteX2" fmla="*/ 254413 w 1278497"/>
                <a:gd name="connsiteY2" fmla="*/ 968503 h 1277684"/>
                <a:gd name="connsiteX3" fmla="*/ 67533 w 1278497"/>
                <a:gd name="connsiteY3" fmla="*/ 968503 h 1277684"/>
                <a:gd name="connsiteX4" fmla="*/ 286 w 1278497"/>
                <a:gd name="connsiteY4" fmla="*/ 900971 h 1277684"/>
                <a:gd name="connsiteX5" fmla="*/ 286 w 1278497"/>
                <a:gd name="connsiteY5" fmla="*/ 623984 h 1277684"/>
                <a:gd name="connsiteX6" fmla="*/ 68580 w 1278497"/>
                <a:gd name="connsiteY6" fmla="*/ 556262 h 1277684"/>
                <a:gd name="connsiteX7" fmla="*/ 591788 w 1278497"/>
                <a:gd name="connsiteY7" fmla="*/ 556262 h 1277684"/>
                <a:gd name="connsiteX8" fmla="*/ 660082 w 1278497"/>
                <a:gd name="connsiteY8" fmla="*/ 623984 h 1277684"/>
                <a:gd name="connsiteX9" fmla="*/ 660082 w 1278497"/>
                <a:gd name="connsiteY9" fmla="*/ 657798 h 1277684"/>
                <a:gd name="connsiteX10" fmla="*/ 737902 w 1278497"/>
                <a:gd name="connsiteY10" fmla="*/ 642939 h 1277684"/>
                <a:gd name="connsiteX11" fmla="*/ 742379 w 1278497"/>
                <a:gd name="connsiteY11" fmla="*/ 635319 h 1277684"/>
                <a:gd name="connsiteX12" fmla="*/ 742379 w 1278497"/>
                <a:gd name="connsiteY12" fmla="*/ 595409 h 1277684"/>
                <a:gd name="connsiteX13" fmla="*/ 737711 w 1278497"/>
                <a:gd name="connsiteY13" fmla="*/ 587313 h 1277684"/>
                <a:gd name="connsiteX14" fmla="*/ 638937 w 1278497"/>
                <a:gd name="connsiteY14" fmla="*/ 412529 h 1277684"/>
                <a:gd name="connsiteX15" fmla="*/ 592455 w 1278497"/>
                <a:gd name="connsiteY15" fmla="*/ 389193 h 1277684"/>
                <a:gd name="connsiteX16" fmla="*/ 578358 w 1278497"/>
                <a:gd name="connsiteY16" fmla="*/ 354141 h 1277684"/>
                <a:gd name="connsiteX17" fmla="*/ 626745 w 1278497"/>
                <a:gd name="connsiteY17" fmla="*/ 288514 h 1277684"/>
                <a:gd name="connsiteX18" fmla="*/ 607505 w 1278497"/>
                <a:gd name="connsiteY18" fmla="*/ 249556 h 1277684"/>
                <a:gd name="connsiteX19" fmla="*/ 681895 w 1278497"/>
                <a:gd name="connsiteY19" fmla="*/ 67438 h 1277684"/>
                <a:gd name="connsiteX20" fmla="*/ 708755 w 1278497"/>
                <a:gd name="connsiteY20" fmla="*/ 50389 h 1277684"/>
                <a:gd name="connsiteX21" fmla="*/ 828199 w 1278497"/>
                <a:gd name="connsiteY21" fmla="*/ 859 h 1277684"/>
                <a:gd name="connsiteX22" fmla="*/ 927640 w 1278497"/>
                <a:gd name="connsiteY22" fmla="*/ 16289 h 1277684"/>
                <a:gd name="connsiteX23" fmla="*/ 993172 w 1278497"/>
                <a:gd name="connsiteY23" fmla="*/ 46102 h 1277684"/>
                <a:gd name="connsiteX24" fmla="*/ 1074991 w 1278497"/>
                <a:gd name="connsiteY24" fmla="*/ 258700 h 1277684"/>
                <a:gd name="connsiteX25" fmla="*/ 1062609 w 1278497"/>
                <a:gd name="connsiteY25" fmla="*/ 288037 h 1277684"/>
                <a:gd name="connsiteX26" fmla="*/ 1112520 w 1278497"/>
                <a:gd name="connsiteY26" fmla="*/ 359856 h 1277684"/>
                <a:gd name="connsiteX27" fmla="*/ 1052036 w 1278497"/>
                <a:gd name="connsiteY27" fmla="*/ 412910 h 1277684"/>
                <a:gd name="connsiteX28" fmla="*/ 1031272 w 1278497"/>
                <a:gd name="connsiteY28" fmla="*/ 500826 h 1277684"/>
                <a:gd name="connsiteX29" fmla="*/ 957072 w 1278497"/>
                <a:gd name="connsiteY29" fmla="*/ 584551 h 1277684"/>
                <a:gd name="connsiteX30" fmla="*/ 948404 w 1278497"/>
                <a:gd name="connsiteY30" fmla="*/ 599886 h 1277684"/>
                <a:gd name="connsiteX31" fmla="*/ 948595 w 1278497"/>
                <a:gd name="connsiteY31" fmla="*/ 641987 h 1277684"/>
                <a:gd name="connsiteX32" fmla="*/ 1036034 w 1278497"/>
                <a:gd name="connsiteY32" fmla="*/ 658941 h 1277684"/>
                <a:gd name="connsiteX33" fmla="*/ 1162431 w 1278497"/>
                <a:gd name="connsiteY33" fmla="*/ 682849 h 1277684"/>
                <a:gd name="connsiteX34" fmla="*/ 1278064 w 1278497"/>
                <a:gd name="connsiteY34" fmla="*/ 820580 h 1277684"/>
                <a:gd name="connsiteX35" fmla="*/ 1278351 w 1278497"/>
                <a:gd name="connsiteY35" fmla="*/ 1253492 h 1277684"/>
                <a:gd name="connsiteX36" fmla="*/ 1251109 w 1278497"/>
                <a:gd name="connsiteY36" fmla="*/ 1277685 h 1277684"/>
                <a:gd name="connsiteX37" fmla="*/ 864489 w 1278497"/>
                <a:gd name="connsiteY37" fmla="*/ 1277685 h 1277684"/>
                <a:gd name="connsiteX38" fmla="*/ 32099 w 1278497"/>
                <a:gd name="connsiteY38" fmla="*/ 1277685 h 1277684"/>
                <a:gd name="connsiteX39" fmla="*/ 0 w 1278497"/>
                <a:gd name="connsiteY39" fmla="*/ 1245300 h 1277684"/>
                <a:gd name="connsiteX40" fmla="*/ 0 w 1278497"/>
                <a:gd name="connsiteY40" fmla="*/ 1138334 h 1277684"/>
                <a:gd name="connsiteX41" fmla="*/ 25908 w 1278497"/>
                <a:gd name="connsiteY41" fmla="*/ 1112712 h 1277684"/>
                <a:gd name="connsiteX42" fmla="*/ 252699 w 1278497"/>
                <a:gd name="connsiteY42" fmla="*/ 1112712 h 1277684"/>
                <a:gd name="connsiteX43" fmla="*/ 267748 w 1278497"/>
                <a:gd name="connsiteY43" fmla="*/ 1112712 h 1277684"/>
                <a:gd name="connsiteX44" fmla="*/ 618840 w 1278497"/>
                <a:gd name="connsiteY44" fmla="*/ 926593 h 1277684"/>
                <a:gd name="connsiteX45" fmla="*/ 618840 w 1278497"/>
                <a:gd name="connsiteY45" fmla="*/ 914306 h 1277684"/>
                <a:gd name="connsiteX46" fmla="*/ 618840 w 1278497"/>
                <a:gd name="connsiteY46" fmla="*/ 625699 h 1277684"/>
                <a:gd name="connsiteX47" fmla="*/ 590455 w 1278497"/>
                <a:gd name="connsiteY47" fmla="*/ 597314 h 1277684"/>
                <a:gd name="connsiteX48" fmla="*/ 69818 w 1278497"/>
                <a:gd name="connsiteY48" fmla="*/ 597314 h 1277684"/>
                <a:gd name="connsiteX49" fmla="*/ 41434 w 1278497"/>
                <a:gd name="connsiteY49" fmla="*/ 625603 h 1277684"/>
                <a:gd name="connsiteX50" fmla="*/ 41434 w 1278497"/>
                <a:gd name="connsiteY50" fmla="*/ 898781 h 1277684"/>
                <a:gd name="connsiteX51" fmla="*/ 69723 w 1278497"/>
                <a:gd name="connsiteY51" fmla="*/ 927165 h 1277684"/>
                <a:gd name="connsiteX52" fmla="*/ 255270 w 1278497"/>
                <a:gd name="connsiteY52" fmla="*/ 927165 h 1277684"/>
                <a:gd name="connsiteX53" fmla="*/ 268224 w 1278497"/>
                <a:gd name="connsiteY53" fmla="*/ 926593 h 1277684"/>
                <a:gd name="connsiteX54" fmla="*/ 268224 w 1278497"/>
                <a:gd name="connsiteY54" fmla="*/ 767050 h 1277684"/>
                <a:gd name="connsiteX55" fmla="*/ 293084 w 1278497"/>
                <a:gd name="connsiteY55" fmla="*/ 741713 h 1277684"/>
                <a:gd name="connsiteX56" fmla="*/ 366522 w 1278497"/>
                <a:gd name="connsiteY56" fmla="*/ 741713 h 1277684"/>
                <a:gd name="connsiteX57" fmla="*/ 391859 w 1278497"/>
                <a:gd name="connsiteY57" fmla="*/ 767812 h 1277684"/>
                <a:gd name="connsiteX58" fmla="*/ 391859 w 1278497"/>
                <a:gd name="connsiteY58" fmla="*/ 904400 h 1277684"/>
                <a:gd name="connsiteX59" fmla="*/ 391859 w 1278497"/>
                <a:gd name="connsiteY59" fmla="*/ 926593 h 1277684"/>
                <a:gd name="connsiteX60" fmla="*/ 618649 w 1278497"/>
                <a:gd name="connsiteY60" fmla="*/ 926593 h 1277684"/>
                <a:gd name="connsiteX61" fmla="*/ 708279 w 1278497"/>
                <a:gd name="connsiteY61" fmla="*/ 237841 h 1277684"/>
                <a:gd name="connsiteX62" fmla="*/ 682943 w 1278497"/>
                <a:gd name="connsiteY62" fmla="*/ 288609 h 1277684"/>
                <a:gd name="connsiteX63" fmla="*/ 680752 w 1278497"/>
                <a:gd name="connsiteY63" fmla="*/ 295848 h 1277684"/>
                <a:gd name="connsiteX64" fmla="*/ 683800 w 1278497"/>
                <a:gd name="connsiteY64" fmla="*/ 438628 h 1277684"/>
                <a:gd name="connsiteX65" fmla="*/ 845248 w 1278497"/>
                <a:gd name="connsiteY65" fmla="*/ 576836 h 1277684"/>
                <a:gd name="connsiteX66" fmla="*/ 1007555 w 1278497"/>
                <a:gd name="connsiteY66" fmla="*/ 437961 h 1277684"/>
                <a:gd name="connsiteX67" fmla="*/ 1010888 w 1278497"/>
                <a:gd name="connsiteY67" fmla="*/ 313279 h 1277684"/>
                <a:gd name="connsiteX68" fmla="*/ 983171 w 1278497"/>
                <a:gd name="connsiteY68" fmla="*/ 237650 h 1277684"/>
                <a:gd name="connsiteX69" fmla="*/ 708279 w 1278497"/>
                <a:gd name="connsiteY69" fmla="*/ 237936 h 1277684"/>
                <a:gd name="connsiteX70" fmla="*/ 1113091 w 1278497"/>
                <a:gd name="connsiteY70" fmla="*/ 1154908 h 1277684"/>
                <a:gd name="connsiteX71" fmla="*/ 42482 w 1278497"/>
                <a:gd name="connsiteY71" fmla="*/ 1154908 h 1277684"/>
                <a:gd name="connsiteX72" fmla="*/ 42482 w 1278497"/>
                <a:gd name="connsiteY72" fmla="*/ 1235775 h 1277684"/>
                <a:gd name="connsiteX73" fmla="*/ 1113091 w 1278497"/>
                <a:gd name="connsiteY73" fmla="*/ 1235775 h 1277684"/>
                <a:gd name="connsiteX74" fmla="*/ 1113091 w 1278497"/>
                <a:gd name="connsiteY74" fmla="*/ 1154908 h 1277684"/>
                <a:gd name="connsiteX75" fmla="*/ 661035 w 1278497"/>
                <a:gd name="connsiteY75" fmla="*/ 699708 h 1277684"/>
                <a:gd name="connsiteX76" fmla="*/ 661035 w 1278497"/>
                <a:gd name="connsiteY76" fmla="*/ 926498 h 1277684"/>
                <a:gd name="connsiteX77" fmla="*/ 1030605 w 1278497"/>
                <a:gd name="connsiteY77" fmla="*/ 926498 h 1277684"/>
                <a:gd name="connsiteX78" fmla="*/ 1030605 w 1278497"/>
                <a:gd name="connsiteY78" fmla="*/ 699708 h 1277684"/>
                <a:gd name="connsiteX79" fmla="*/ 950881 w 1278497"/>
                <a:gd name="connsiteY79" fmla="*/ 684277 h 1277684"/>
                <a:gd name="connsiteX80" fmla="*/ 932688 w 1278497"/>
                <a:gd name="connsiteY80" fmla="*/ 692183 h 1277684"/>
                <a:gd name="connsiteX81" fmla="*/ 757904 w 1278497"/>
                <a:gd name="connsiteY81" fmla="*/ 692183 h 1277684"/>
                <a:gd name="connsiteX82" fmla="*/ 751713 w 1278497"/>
                <a:gd name="connsiteY82" fmla="*/ 682277 h 1277684"/>
                <a:gd name="connsiteX83" fmla="*/ 660940 w 1278497"/>
                <a:gd name="connsiteY83" fmla="*/ 699613 h 1277684"/>
                <a:gd name="connsiteX84" fmla="*/ 577501 w 1278497"/>
                <a:gd name="connsiteY84" fmla="*/ 1111950 h 1277684"/>
                <a:gd name="connsiteX85" fmla="*/ 1112615 w 1278497"/>
                <a:gd name="connsiteY85" fmla="*/ 1111950 h 1277684"/>
                <a:gd name="connsiteX86" fmla="*/ 1112615 w 1278497"/>
                <a:gd name="connsiteY86" fmla="*/ 969170 h 1277684"/>
                <a:gd name="connsiteX87" fmla="*/ 577977 w 1278497"/>
                <a:gd name="connsiteY87" fmla="*/ 969170 h 1277684"/>
                <a:gd name="connsiteX88" fmla="*/ 577501 w 1278497"/>
                <a:gd name="connsiteY88" fmla="*/ 975933 h 1277684"/>
                <a:gd name="connsiteX89" fmla="*/ 577501 w 1278497"/>
                <a:gd name="connsiteY89" fmla="*/ 1111950 h 1277684"/>
                <a:gd name="connsiteX90" fmla="*/ 1034320 w 1278497"/>
                <a:gd name="connsiteY90" fmla="*/ 248223 h 1277684"/>
                <a:gd name="connsiteX91" fmla="*/ 1038606 w 1278497"/>
                <a:gd name="connsiteY91" fmla="*/ 238412 h 1277684"/>
                <a:gd name="connsiteX92" fmla="*/ 977170 w 1278497"/>
                <a:gd name="connsiteY92" fmla="*/ 84298 h 1277684"/>
                <a:gd name="connsiteX93" fmla="*/ 916400 w 1278497"/>
                <a:gd name="connsiteY93" fmla="*/ 56294 h 1277684"/>
                <a:gd name="connsiteX94" fmla="*/ 818293 w 1278497"/>
                <a:gd name="connsiteY94" fmla="*/ 43531 h 1277684"/>
                <a:gd name="connsiteX95" fmla="*/ 760857 w 1278497"/>
                <a:gd name="connsiteY95" fmla="*/ 67153 h 1277684"/>
                <a:gd name="connsiteX96" fmla="*/ 841534 w 1278497"/>
                <a:gd name="connsiteY96" fmla="*/ 132589 h 1277684"/>
                <a:gd name="connsiteX97" fmla="*/ 808291 w 1278497"/>
                <a:gd name="connsiteY97" fmla="*/ 154687 h 1277684"/>
                <a:gd name="connsiteX98" fmla="*/ 666750 w 1278497"/>
                <a:gd name="connsiteY98" fmla="*/ 121445 h 1277684"/>
                <a:gd name="connsiteX99" fmla="*/ 655796 w 1278497"/>
                <a:gd name="connsiteY99" fmla="*/ 250033 h 1277684"/>
                <a:gd name="connsiteX100" fmla="*/ 681228 w 1278497"/>
                <a:gd name="connsiteY100" fmla="*/ 199455 h 1277684"/>
                <a:gd name="connsiteX101" fmla="*/ 716089 w 1278497"/>
                <a:gd name="connsiteY101" fmla="*/ 191073 h 1277684"/>
                <a:gd name="connsiteX102" fmla="*/ 752380 w 1278497"/>
                <a:gd name="connsiteY102" fmla="*/ 217743 h 1277684"/>
                <a:gd name="connsiteX103" fmla="*/ 883825 w 1278497"/>
                <a:gd name="connsiteY103" fmla="*/ 242127 h 1277684"/>
                <a:gd name="connsiteX104" fmla="*/ 971931 w 1278497"/>
                <a:gd name="connsiteY104" fmla="*/ 193264 h 1277684"/>
                <a:gd name="connsiteX105" fmla="*/ 1011555 w 1278497"/>
                <a:gd name="connsiteY105" fmla="*/ 202884 h 1277684"/>
                <a:gd name="connsiteX106" fmla="*/ 1034320 w 1278497"/>
                <a:gd name="connsiteY106" fmla="*/ 248032 h 1277684"/>
                <a:gd name="connsiteX107" fmla="*/ 1155668 w 1278497"/>
                <a:gd name="connsiteY107" fmla="*/ 724568 h 1277684"/>
                <a:gd name="connsiteX108" fmla="*/ 1155668 w 1278497"/>
                <a:gd name="connsiteY108" fmla="*/ 1235489 h 1277684"/>
                <a:gd name="connsiteX109" fmla="*/ 1237298 w 1278497"/>
                <a:gd name="connsiteY109" fmla="*/ 1235489 h 1277684"/>
                <a:gd name="connsiteX110" fmla="*/ 1237298 w 1278497"/>
                <a:gd name="connsiteY110" fmla="*/ 1070993 h 1277684"/>
                <a:gd name="connsiteX111" fmla="*/ 1237202 w 1278497"/>
                <a:gd name="connsiteY111" fmla="*/ 823819 h 1277684"/>
                <a:gd name="connsiteX112" fmla="*/ 1155764 w 1278497"/>
                <a:gd name="connsiteY112" fmla="*/ 724473 h 1277684"/>
                <a:gd name="connsiteX113" fmla="*/ 349758 w 1278497"/>
                <a:gd name="connsiteY113" fmla="*/ 1112236 h 1277684"/>
                <a:gd name="connsiteX114" fmla="*/ 349758 w 1278497"/>
                <a:gd name="connsiteY114" fmla="*/ 784004 h 1277684"/>
                <a:gd name="connsiteX115" fmla="*/ 310039 w 1278497"/>
                <a:gd name="connsiteY115" fmla="*/ 784004 h 1277684"/>
                <a:gd name="connsiteX116" fmla="*/ 310039 w 1278497"/>
                <a:gd name="connsiteY116" fmla="*/ 1112236 h 1277684"/>
                <a:gd name="connsiteX117" fmla="*/ 349758 w 1278497"/>
                <a:gd name="connsiteY117" fmla="*/ 1112236 h 1277684"/>
                <a:gd name="connsiteX118" fmla="*/ 454438 w 1278497"/>
                <a:gd name="connsiteY118" fmla="*/ 969075 h 1277684"/>
                <a:gd name="connsiteX119" fmla="*/ 454438 w 1278497"/>
                <a:gd name="connsiteY119" fmla="*/ 1112045 h 1277684"/>
                <a:gd name="connsiteX120" fmla="*/ 535305 w 1278497"/>
                <a:gd name="connsiteY120" fmla="*/ 1112045 h 1277684"/>
                <a:gd name="connsiteX121" fmla="*/ 535305 w 1278497"/>
                <a:gd name="connsiteY121" fmla="*/ 969075 h 1277684"/>
                <a:gd name="connsiteX122" fmla="*/ 454438 w 1278497"/>
                <a:gd name="connsiteY122" fmla="*/ 969075 h 1277684"/>
                <a:gd name="connsiteX123" fmla="*/ 783717 w 1278497"/>
                <a:gd name="connsiteY123" fmla="*/ 608649 h 1277684"/>
                <a:gd name="connsiteX124" fmla="*/ 783717 w 1278497"/>
                <a:gd name="connsiteY124" fmla="*/ 641891 h 1277684"/>
                <a:gd name="connsiteX125" fmla="*/ 838867 w 1278497"/>
                <a:gd name="connsiteY125" fmla="*/ 700184 h 1277684"/>
                <a:gd name="connsiteX126" fmla="*/ 904590 w 1278497"/>
                <a:gd name="connsiteY126" fmla="*/ 654655 h 1277684"/>
                <a:gd name="connsiteX127" fmla="*/ 908304 w 1278497"/>
                <a:gd name="connsiteY127" fmla="*/ 608363 h 1277684"/>
                <a:gd name="connsiteX128" fmla="*/ 783622 w 1278497"/>
                <a:gd name="connsiteY128" fmla="*/ 608554 h 1277684"/>
                <a:gd name="connsiteX129" fmla="*/ 1113091 w 1278497"/>
                <a:gd name="connsiteY129" fmla="*/ 926784 h 1277684"/>
                <a:gd name="connsiteX130" fmla="*/ 1113091 w 1278497"/>
                <a:gd name="connsiteY130" fmla="*/ 715615 h 1277684"/>
                <a:gd name="connsiteX131" fmla="*/ 1072992 w 1278497"/>
                <a:gd name="connsiteY131" fmla="*/ 707995 h 1277684"/>
                <a:gd name="connsiteX132" fmla="*/ 1072992 w 1278497"/>
                <a:gd name="connsiteY132" fmla="*/ 926784 h 1277684"/>
                <a:gd name="connsiteX133" fmla="*/ 1113091 w 1278497"/>
                <a:gd name="connsiteY133" fmla="*/ 926784 h 1277684"/>
                <a:gd name="connsiteX134" fmla="*/ 392716 w 1278497"/>
                <a:gd name="connsiteY134" fmla="*/ 968599 h 1277684"/>
                <a:gd name="connsiteX135" fmla="*/ 392716 w 1278497"/>
                <a:gd name="connsiteY135" fmla="*/ 1112331 h 1277684"/>
                <a:gd name="connsiteX136" fmla="*/ 411861 w 1278497"/>
                <a:gd name="connsiteY136" fmla="*/ 1112331 h 1277684"/>
                <a:gd name="connsiteX137" fmla="*/ 411861 w 1278497"/>
                <a:gd name="connsiteY137" fmla="*/ 969266 h 1277684"/>
                <a:gd name="connsiteX138" fmla="*/ 406432 w 1278497"/>
                <a:gd name="connsiteY138" fmla="*/ 968599 h 1277684"/>
                <a:gd name="connsiteX139" fmla="*/ 392716 w 1278497"/>
                <a:gd name="connsiteY139" fmla="*/ 968599 h 1277684"/>
                <a:gd name="connsiteX140" fmla="*/ 638937 w 1278497"/>
                <a:gd name="connsiteY140" fmla="*/ 329947 h 1277684"/>
                <a:gd name="connsiteX141" fmla="*/ 618744 w 1278497"/>
                <a:gd name="connsiteY141" fmla="*/ 351474 h 1277684"/>
                <a:gd name="connsiteX142" fmla="*/ 638937 w 1278497"/>
                <a:gd name="connsiteY142" fmla="*/ 369095 h 1277684"/>
                <a:gd name="connsiteX143" fmla="*/ 638937 w 1278497"/>
                <a:gd name="connsiteY143" fmla="*/ 329947 h 1277684"/>
                <a:gd name="connsiteX144" fmla="*/ 1052227 w 1278497"/>
                <a:gd name="connsiteY144" fmla="*/ 371095 h 1277684"/>
                <a:gd name="connsiteX145" fmla="*/ 1071943 w 1278497"/>
                <a:gd name="connsiteY145" fmla="*/ 349664 h 1277684"/>
                <a:gd name="connsiteX146" fmla="*/ 1052227 w 1278497"/>
                <a:gd name="connsiteY146" fmla="*/ 329852 h 1277684"/>
                <a:gd name="connsiteX147" fmla="*/ 1052227 w 1278497"/>
                <a:gd name="connsiteY147" fmla="*/ 371095 h 127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278497" h="1277684">
                  <a:moveTo>
                    <a:pt x="268034" y="1112807"/>
                  </a:moveTo>
                  <a:lnTo>
                    <a:pt x="268034" y="968503"/>
                  </a:lnTo>
                  <a:lnTo>
                    <a:pt x="254413" y="968503"/>
                  </a:lnTo>
                  <a:cubicBezTo>
                    <a:pt x="192119" y="968503"/>
                    <a:pt x="129826" y="968503"/>
                    <a:pt x="67533" y="968503"/>
                  </a:cubicBezTo>
                  <a:cubicBezTo>
                    <a:pt x="25718" y="968503"/>
                    <a:pt x="286" y="942976"/>
                    <a:pt x="286" y="900971"/>
                  </a:cubicBezTo>
                  <a:cubicBezTo>
                    <a:pt x="286" y="808674"/>
                    <a:pt x="286" y="716281"/>
                    <a:pt x="286" y="623984"/>
                  </a:cubicBezTo>
                  <a:cubicBezTo>
                    <a:pt x="286" y="581312"/>
                    <a:pt x="25527" y="556262"/>
                    <a:pt x="68580" y="556262"/>
                  </a:cubicBezTo>
                  <a:cubicBezTo>
                    <a:pt x="242983" y="556262"/>
                    <a:pt x="417386" y="556262"/>
                    <a:pt x="591788" y="556262"/>
                  </a:cubicBezTo>
                  <a:cubicBezTo>
                    <a:pt x="634842" y="556262"/>
                    <a:pt x="659987" y="581312"/>
                    <a:pt x="660082" y="623984"/>
                  </a:cubicBezTo>
                  <a:cubicBezTo>
                    <a:pt x="660082" y="634652"/>
                    <a:pt x="660082" y="645320"/>
                    <a:pt x="660082" y="657798"/>
                  </a:cubicBezTo>
                  <a:cubicBezTo>
                    <a:pt x="686848" y="652750"/>
                    <a:pt x="712470" y="648178"/>
                    <a:pt x="737902" y="642939"/>
                  </a:cubicBezTo>
                  <a:cubicBezTo>
                    <a:pt x="739902" y="642558"/>
                    <a:pt x="742283" y="637986"/>
                    <a:pt x="742379" y="635319"/>
                  </a:cubicBezTo>
                  <a:cubicBezTo>
                    <a:pt x="742855" y="621984"/>
                    <a:pt x="742855" y="608649"/>
                    <a:pt x="742379" y="595409"/>
                  </a:cubicBezTo>
                  <a:cubicBezTo>
                    <a:pt x="742283" y="592647"/>
                    <a:pt x="740093" y="588837"/>
                    <a:pt x="737711" y="587313"/>
                  </a:cubicBezTo>
                  <a:cubicBezTo>
                    <a:pt x="674656" y="546451"/>
                    <a:pt x="642557" y="487967"/>
                    <a:pt x="638937" y="412529"/>
                  </a:cubicBezTo>
                  <a:cubicBezTo>
                    <a:pt x="620459" y="410719"/>
                    <a:pt x="603028" y="404909"/>
                    <a:pt x="592455" y="389193"/>
                  </a:cubicBezTo>
                  <a:cubicBezTo>
                    <a:pt x="585502" y="378906"/>
                    <a:pt x="579787" y="366333"/>
                    <a:pt x="578358" y="354141"/>
                  </a:cubicBezTo>
                  <a:cubicBezTo>
                    <a:pt x="574834" y="324613"/>
                    <a:pt x="592169" y="302325"/>
                    <a:pt x="626745" y="288514"/>
                  </a:cubicBezTo>
                  <a:cubicBezTo>
                    <a:pt x="620363" y="275464"/>
                    <a:pt x="613886" y="262510"/>
                    <a:pt x="607505" y="249556"/>
                  </a:cubicBezTo>
                  <a:cubicBezTo>
                    <a:pt x="571309" y="175642"/>
                    <a:pt x="604361" y="95347"/>
                    <a:pt x="681895" y="67438"/>
                  </a:cubicBezTo>
                  <a:cubicBezTo>
                    <a:pt x="691705" y="63914"/>
                    <a:pt x="700468" y="56961"/>
                    <a:pt x="708755" y="50389"/>
                  </a:cubicBezTo>
                  <a:cubicBezTo>
                    <a:pt x="743902" y="22480"/>
                    <a:pt x="783146" y="4859"/>
                    <a:pt x="828199" y="859"/>
                  </a:cubicBezTo>
                  <a:cubicBezTo>
                    <a:pt x="862679" y="-2189"/>
                    <a:pt x="895922" y="2859"/>
                    <a:pt x="927640" y="16289"/>
                  </a:cubicBezTo>
                  <a:cubicBezTo>
                    <a:pt x="949738" y="25624"/>
                    <a:pt x="971645" y="35530"/>
                    <a:pt x="993172" y="46102"/>
                  </a:cubicBezTo>
                  <a:cubicBezTo>
                    <a:pt x="1072896" y="85155"/>
                    <a:pt x="1107757" y="176119"/>
                    <a:pt x="1074991" y="258700"/>
                  </a:cubicBezTo>
                  <a:cubicBezTo>
                    <a:pt x="1071182" y="268225"/>
                    <a:pt x="1067086" y="277655"/>
                    <a:pt x="1062609" y="288037"/>
                  </a:cubicBezTo>
                  <a:cubicBezTo>
                    <a:pt x="1097376" y="299563"/>
                    <a:pt x="1117473" y="322042"/>
                    <a:pt x="1112520" y="359856"/>
                  </a:cubicBezTo>
                  <a:cubicBezTo>
                    <a:pt x="1108710" y="388907"/>
                    <a:pt x="1088231" y="405766"/>
                    <a:pt x="1052036" y="412910"/>
                  </a:cubicBezTo>
                  <a:cubicBezTo>
                    <a:pt x="1050798" y="443390"/>
                    <a:pt x="1044797" y="473013"/>
                    <a:pt x="1031272" y="500826"/>
                  </a:cubicBezTo>
                  <a:cubicBezTo>
                    <a:pt x="1014317" y="535592"/>
                    <a:pt x="989648" y="563691"/>
                    <a:pt x="957072" y="584551"/>
                  </a:cubicBezTo>
                  <a:cubicBezTo>
                    <a:pt x="950976" y="588456"/>
                    <a:pt x="948118" y="592361"/>
                    <a:pt x="948404" y="599886"/>
                  </a:cubicBezTo>
                  <a:cubicBezTo>
                    <a:pt x="949071" y="613507"/>
                    <a:pt x="948595" y="627223"/>
                    <a:pt x="948595" y="641987"/>
                  </a:cubicBezTo>
                  <a:cubicBezTo>
                    <a:pt x="978122" y="647701"/>
                    <a:pt x="1007078" y="653416"/>
                    <a:pt x="1036034" y="658941"/>
                  </a:cubicBezTo>
                  <a:cubicBezTo>
                    <a:pt x="1078135" y="666942"/>
                    <a:pt x="1120426" y="674467"/>
                    <a:pt x="1162431" y="682849"/>
                  </a:cubicBezTo>
                  <a:cubicBezTo>
                    <a:pt x="1228630" y="696089"/>
                    <a:pt x="1277779" y="753524"/>
                    <a:pt x="1278064" y="820580"/>
                  </a:cubicBezTo>
                  <a:cubicBezTo>
                    <a:pt x="1278827" y="964884"/>
                    <a:pt x="1278351" y="1109188"/>
                    <a:pt x="1278351" y="1253492"/>
                  </a:cubicBezTo>
                  <a:cubicBezTo>
                    <a:pt x="1278351" y="1270922"/>
                    <a:pt x="1270445" y="1277685"/>
                    <a:pt x="1251109" y="1277685"/>
                  </a:cubicBezTo>
                  <a:cubicBezTo>
                    <a:pt x="1122236" y="1277685"/>
                    <a:pt x="993362" y="1277685"/>
                    <a:pt x="864489" y="1277685"/>
                  </a:cubicBezTo>
                  <a:cubicBezTo>
                    <a:pt x="587026" y="1277685"/>
                    <a:pt x="309563" y="1277685"/>
                    <a:pt x="32099" y="1277685"/>
                  </a:cubicBezTo>
                  <a:cubicBezTo>
                    <a:pt x="5049" y="1277685"/>
                    <a:pt x="0" y="1272637"/>
                    <a:pt x="0" y="1245300"/>
                  </a:cubicBezTo>
                  <a:cubicBezTo>
                    <a:pt x="0" y="1209677"/>
                    <a:pt x="0" y="1174053"/>
                    <a:pt x="0" y="1138334"/>
                  </a:cubicBezTo>
                  <a:cubicBezTo>
                    <a:pt x="0" y="1119856"/>
                    <a:pt x="7239" y="1112807"/>
                    <a:pt x="25908" y="1112712"/>
                  </a:cubicBezTo>
                  <a:cubicBezTo>
                    <a:pt x="101536" y="1112712"/>
                    <a:pt x="177070" y="1112712"/>
                    <a:pt x="252699" y="1112712"/>
                  </a:cubicBezTo>
                  <a:cubicBezTo>
                    <a:pt x="257366" y="1112712"/>
                    <a:pt x="261938" y="1112712"/>
                    <a:pt x="267748" y="1112712"/>
                  </a:cubicBezTo>
                  <a:close/>
                  <a:moveTo>
                    <a:pt x="618840" y="926593"/>
                  </a:moveTo>
                  <a:lnTo>
                    <a:pt x="618840" y="914306"/>
                  </a:lnTo>
                  <a:cubicBezTo>
                    <a:pt x="618840" y="818104"/>
                    <a:pt x="618840" y="721901"/>
                    <a:pt x="618840" y="625699"/>
                  </a:cubicBezTo>
                  <a:cubicBezTo>
                    <a:pt x="618840" y="603791"/>
                    <a:pt x="612362" y="597314"/>
                    <a:pt x="590455" y="597314"/>
                  </a:cubicBezTo>
                  <a:cubicBezTo>
                    <a:pt x="416909" y="597314"/>
                    <a:pt x="243364" y="597314"/>
                    <a:pt x="69818" y="597314"/>
                  </a:cubicBezTo>
                  <a:cubicBezTo>
                    <a:pt x="47816" y="597314"/>
                    <a:pt x="41434" y="603696"/>
                    <a:pt x="41434" y="625603"/>
                  </a:cubicBezTo>
                  <a:cubicBezTo>
                    <a:pt x="41434" y="716662"/>
                    <a:pt x="41434" y="807722"/>
                    <a:pt x="41434" y="898781"/>
                  </a:cubicBezTo>
                  <a:cubicBezTo>
                    <a:pt x="41434" y="920688"/>
                    <a:pt x="47816" y="927165"/>
                    <a:pt x="69723" y="927165"/>
                  </a:cubicBezTo>
                  <a:cubicBezTo>
                    <a:pt x="131540" y="927165"/>
                    <a:pt x="193453" y="927165"/>
                    <a:pt x="255270" y="927165"/>
                  </a:cubicBezTo>
                  <a:cubicBezTo>
                    <a:pt x="259366" y="927165"/>
                    <a:pt x="263461" y="926784"/>
                    <a:pt x="268224" y="926593"/>
                  </a:cubicBezTo>
                  <a:cubicBezTo>
                    <a:pt x="268224" y="872587"/>
                    <a:pt x="268224" y="819818"/>
                    <a:pt x="268224" y="767050"/>
                  </a:cubicBezTo>
                  <a:cubicBezTo>
                    <a:pt x="268224" y="749238"/>
                    <a:pt x="275558" y="741808"/>
                    <a:pt x="293084" y="741713"/>
                  </a:cubicBezTo>
                  <a:cubicBezTo>
                    <a:pt x="317564" y="741523"/>
                    <a:pt x="342043" y="741618"/>
                    <a:pt x="366522" y="741713"/>
                  </a:cubicBezTo>
                  <a:cubicBezTo>
                    <a:pt x="384810" y="741808"/>
                    <a:pt x="391859" y="749047"/>
                    <a:pt x="391859" y="767812"/>
                  </a:cubicBezTo>
                  <a:cubicBezTo>
                    <a:pt x="391859" y="813341"/>
                    <a:pt x="391859" y="858871"/>
                    <a:pt x="391859" y="904400"/>
                  </a:cubicBezTo>
                  <a:cubicBezTo>
                    <a:pt x="391859" y="911544"/>
                    <a:pt x="391859" y="918783"/>
                    <a:pt x="391859" y="926593"/>
                  </a:cubicBezTo>
                  <a:lnTo>
                    <a:pt x="618649" y="926593"/>
                  </a:lnTo>
                  <a:close/>
                  <a:moveTo>
                    <a:pt x="708279" y="237841"/>
                  </a:moveTo>
                  <a:cubicBezTo>
                    <a:pt x="699421" y="255652"/>
                    <a:pt x="691134" y="272035"/>
                    <a:pt x="682943" y="288609"/>
                  </a:cubicBezTo>
                  <a:cubicBezTo>
                    <a:pt x="681800" y="290895"/>
                    <a:pt x="680752" y="293467"/>
                    <a:pt x="680752" y="295848"/>
                  </a:cubicBezTo>
                  <a:cubicBezTo>
                    <a:pt x="681418" y="343473"/>
                    <a:pt x="678561" y="391479"/>
                    <a:pt x="683800" y="438628"/>
                  </a:cubicBezTo>
                  <a:cubicBezTo>
                    <a:pt x="692563" y="517018"/>
                    <a:pt x="765143" y="576740"/>
                    <a:pt x="845248" y="576836"/>
                  </a:cubicBezTo>
                  <a:cubicBezTo>
                    <a:pt x="926116" y="576931"/>
                    <a:pt x="998315" y="517114"/>
                    <a:pt x="1007555" y="437961"/>
                  </a:cubicBezTo>
                  <a:cubicBezTo>
                    <a:pt x="1012317" y="396813"/>
                    <a:pt x="1008888" y="354808"/>
                    <a:pt x="1010888" y="313279"/>
                  </a:cubicBezTo>
                  <a:cubicBezTo>
                    <a:pt x="1012317" y="283370"/>
                    <a:pt x="992600" y="263082"/>
                    <a:pt x="983171" y="237650"/>
                  </a:cubicBezTo>
                  <a:cubicBezTo>
                    <a:pt x="890588" y="305373"/>
                    <a:pt x="800005" y="304897"/>
                    <a:pt x="708279" y="237936"/>
                  </a:cubicBezTo>
                  <a:close/>
                  <a:moveTo>
                    <a:pt x="1113091" y="1154908"/>
                  </a:moveTo>
                  <a:lnTo>
                    <a:pt x="42482" y="1154908"/>
                  </a:lnTo>
                  <a:lnTo>
                    <a:pt x="42482" y="1235775"/>
                  </a:lnTo>
                  <a:lnTo>
                    <a:pt x="1113091" y="1235775"/>
                  </a:lnTo>
                  <a:lnTo>
                    <a:pt x="1113091" y="1154908"/>
                  </a:lnTo>
                  <a:close/>
                  <a:moveTo>
                    <a:pt x="661035" y="699708"/>
                  </a:moveTo>
                  <a:lnTo>
                    <a:pt x="661035" y="926498"/>
                  </a:lnTo>
                  <a:lnTo>
                    <a:pt x="1030605" y="926498"/>
                  </a:lnTo>
                  <a:lnTo>
                    <a:pt x="1030605" y="699708"/>
                  </a:lnTo>
                  <a:cubicBezTo>
                    <a:pt x="1003840" y="694660"/>
                    <a:pt x="977265" y="690088"/>
                    <a:pt x="950881" y="684277"/>
                  </a:cubicBezTo>
                  <a:cubicBezTo>
                    <a:pt x="941832" y="682277"/>
                    <a:pt x="937641" y="684277"/>
                    <a:pt x="932688" y="692183"/>
                  </a:cubicBezTo>
                  <a:cubicBezTo>
                    <a:pt x="892111" y="758096"/>
                    <a:pt x="798671" y="758001"/>
                    <a:pt x="757904" y="692183"/>
                  </a:cubicBezTo>
                  <a:cubicBezTo>
                    <a:pt x="755904" y="688945"/>
                    <a:pt x="753904" y="685801"/>
                    <a:pt x="751713" y="682277"/>
                  </a:cubicBezTo>
                  <a:cubicBezTo>
                    <a:pt x="720947" y="688087"/>
                    <a:pt x="690753" y="693898"/>
                    <a:pt x="660940" y="699613"/>
                  </a:cubicBezTo>
                  <a:close/>
                  <a:moveTo>
                    <a:pt x="577501" y="1111950"/>
                  </a:moveTo>
                  <a:lnTo>
                    <a:pt x="1112615" y="1111950"/>
                  </a:lnTo>
                  <a:lnTo>
                    <a:pt x="1112615" y="969170"/>
                  </a:lnTo>
                  <a:lnTo>
                    <a:pt x="577977" y="969170"/>
                  </a:lnTo>
                  <a:cubicBezTo>
                    <a:pt x="577786" y="971837"/>
                    <a:pt x="577501" y="973837"/>
                    <a:pt x="577501" y="975933"/>
                  </a:cubicBezTo>
                  <a:cubicBezTo>
                    <a:pt x="577501" y="1020986"/>
                    <a:pt x="577501" y="1066040"/>
                    <a:pt x="577501" y="1111950"/>
                  </a:cubicBezTo>
                  <a:close/>
                  <a:moveTo>
                    <a:pt x="1034320" y="248223"/>
                  </a:moveTo>
                  <a:cubicBezTo>
                    <a:pt x="1036415" y="243556"/>
                    <a:pt x="1037654" y="241079"/>
                    <a:pt x="1038606" y="238412"/>
                  </a:cubicBezTo>
                  <a:cubicBezTo>
                    <a:pt x="1060228" y="179071"/>
                    <a:pt x="1034129" y="113063"/>
                    <a:pt x="977170" y="84298"/>
                  </a:cubicBezTo>
                  <a:cubicBezTo>
                    <a:pt x="957263" y="74296"/>
                    <a:pt x="936784" y="65533"/>
                    <a:pt x="916400" y="56294"/>
                  </a:cubicBezTo>
                  <a:cubicBezTo>
                    <a:pt x="885063" y="42102"/>
                    <a:pt x="852297" y="38006"/>
                    <a:pt x="818293" y="43531"/>
                  </a:cubicBezTo>
                  <a:cubicBezTo>
                    <a:pt x="795624" y="47245"/>
                    <a:pt x="771906" y="56675"/>
                    <a:pt x="760857" y="67153"/>
                  </a:cubicBezTo>
                  <a:cubicBezTo>
                    <a:pt x="795814" y="78868"/>
                    <a:pt x="822770" y="99919"/>
                    <a:pt x="841534" y="132589"/>
                  </a:cubicBezTo>
                  <a:cubicBezTo>
                    <a:pt x="830009" y="140209"/>
                    <a:pt x="819150" y="147448"/>
                    <a:pt x="808291" y="154687"/>
                  </a:cubicBezTo>
                  <a:cubicBezTo>
                    <a:pt x="765905" y="89536"/>
                    <a:pt x="699992" y="94585"/>
                    <a:pt x="666750" y="121445"/>
                  </a:cubicBezTo>
                  <a:cubicBezTo>
                    <a:pt x="628365" y="152401"/>
                    <a:pt x="622935" y="207646"/>
                    <a:pt x="655796" y="250033"/>
                  </a:cubicBezTo>
                  <a:cubicBezTo>
                    <a:pt x="664464" y="232792"/>
                    <a:pt x="672655" y="216028"/>
                    <a:pt x="681228" y="199455"/>
                  </a:cubicBezTo>
                  <a:cubicBezTo>
                    <a:pt x="689420" y="183643"/>
                    <a:pt x="701707" y="180786"/>
                    <a:pt x="716089" y="191073"/>
                  </a:cubicBezTo>
                  <a:cubicBezTo>
                    <a:pt x="728282" y="199836"/>
                    <a:pt x="739902" y="209456"/>
                    <a:pt x="752380" y="217743"/>
                  </a:cubicBezTo>
                  <a:cubicBezTo>
                    <a:pt x="792671" y="244413"/>
                    <a:pt x="836295" y="252795"/>
                    <a:pt x="883825" y="242127"/>
                  </a:cubicBezTo>
                  <a:cubicBezTo>
                    <a:pt x="918115" y="234412"/>
                    <a:pt x="944880" y="213838"/>
                    <a:pt x="971931" y="193264"/>
                  </a:cubicBezTo>
                  <a:cubicBezTo>
                    <a:pt x="990029" y="179548"/>
                    <a:pt x="1001173" y="182405"/>
                    <a:pt x="1011555" y="202884"/>
                  </a:cubicBezTo>
                  <a:cubicBezTo>
                    <a:pt x="1018890" y="217267"/>
                    <a:pt x="1026128" y="231745"/>
                    <a:pt x="1034320" y="248032"/>
                  </a:cubicBezTo>
                  <a:close/>
                  <a:moveTo>
                    <a:pt x="1155668" y="724568"/>
                  </a:moveTo>
                  <a:lnTo>
                    <a:pt x="1155668" y="1235489"/>
                  </a:lnTo>
                  <a:lnTo>
                    <a:pt x="1237298" y="1235489"/>
                  </a:lnTo>
                  <a:cubicBezTo>
                    <a:pt x="1237298" y="1179959"/>
                    <a:pt x="1237298" y="1125476"/>
                    <a:pt x="1237298" y="1070993"/>
                  </a:cubicBezTo>
                  <a:cubicBezTo>
                    <a:pt x="1237298" y="988601"/>
                    <a:pt x="1237583" y="906210"/>
                    <a:pt x="1237202" y="823819"/>
                  </a:cubicBezTo>
                  <a:cubicBezTo>
                    <a:pt x="1237012" y="774670"/>
                    <a:pt x="1202531" y="733141"/>
                    <a:pt x="1155764" y="724473"/>
                  </a:cubicBezTo>
                  <a:close/>
                  <a:moveTo>
                    <a:pt x="349758" y="1112236"/>
                  </a:moveTo>
                  <a:lnTo>
                    <a:pt x="349758" y="784004"/>
                  </a:lnTo>
                  <a:lnTo>
                    <a:pt x="310039" y="784004"/>
                  </a:lnTo>
                  <a:lnTo>
                    <a:pt x="310039" y="1112236"/>
                  </a:lnTo>
                  <a:lnTo>
                    <a:pt x="349758" y="1112236"/>
                  </a:lnTo>
                  <a:close/>
                  <a:moveTo>
                    <a:pt x="454438" y="969075"/>
                  </a:moveTo>
                  <a:lnTo>
                    <a:pt x="454438" y="1112045"/>
                  </a:lnTo>
                  <a:lnTo>
                    <a:pt x="535305" y="1112045"/>
                  </a:lnTo>
                  <a:lnTo>
                    <a:pt x="535305" y="969075"/>
                  </a:lnTo>
                  <a:lnTo>
                    <a:pt x="454438" y="969075"/>
                  </a:lnTo>
                  <a:close/>
                  <a:moveTo>
                    <a:pt x="783717" y="608649"/>
                  </a:moveTo>
                  <a:cubicBezTo>
                    <a:pt x="783717" y="620651"/>
                    <a:pt x="783336" y="631318"/>
                    <a:pt x="783717" y="641891"/>
                  </a:cubicBezTo>
                  <a:cubicBezTo>
                    <a:pt x="785146" y="671895"/>
                    <a:pt x="808958" y="696946"/>
                    <a:pt x="838867" y="700184"/>
                  </a:cubicBezTo>
                  <a:cubicBezTo>
                    <a:pt x="868871" y="703423"/>
                    <a:pt x="897827" y="684277"/>
                    <a:pt x="904590" y="654655"/>
                  </a:cubicBezTo>
                  <a:cubicBezTo>
                    <a:pt x="907828" y="640367"/>
                    <a:pt x="907161" y="625127"/>
                    <a:pt x="908304" y="608363"/>
                  </a:cubicBezTo>
                  <a:cubicBezTo>
                    <a:pt x="865727" y="620841"/>
                    <a:pt x="825246" y="621031"/>
                    <a:pt x="783622" y="608554"/>
                  </a:cubicBezTo>
                  <a:close/>
                  <a:moveTo>
                    <a:pt x="1113091" y="926784"/>
                  </a:moveTo>
                  <a:lnTo>
                    <a:pt x="1113091" y="715615"/>
                  </a:lnTo>
                  <a:cubicBezTo>
                    <a:pt x="1099661" y="713043"/>
                    <a:pt x="1086517" y="710566"/>
                    <a:pt x="1072992" y="707995"/>
                  </a:cubicBezTo>
                  <a:lnTo>
                    <a:pt x="1072992" y="926784"/>
                  </a:lnTo>
                  <a:lnTo>
                    <a:pt x="1113091" y="926784"/>
                  </a:lnTo>
                  <a:close/>
                  <a:moveTo>
                    <a:pt x="392716" y="968599"/>
                  </a:moveTo>
                  <a:lnTo>
                    <a:pt x="392716" y="1112331"/>
                  </a:lnTo>
                  <a:lnTo>
                    <a:pt x="411861" y="1112331"/>
                  </a:lnTo>
                  <a:lnTo>
                    <a:pt x="411861" y="969266"/>
                  </a:lnTo>
                  <a:cubicBezTo>
                    <a:pt x="409670" y="968980"/>
                    <a:pt x="408051" y="968694"/>
                    <a:pt x="406432" y="968599"/>
                  </a:cubicBezTo>
                  <a:cubicBezTo>
                    <a:pt x="402146" y="968599"/>
                    <a:pt x="397955" y="968599"/>
                    <a:pt x="392716" y="968599"/>
                  </a:cubicBezTo>
                  <a:close/>
                  <a:moveTo>
                    <a:pt x="638937" y="329947"/>
                  </a:moveTo>
                  <a:cubicBezTo>
                    <a:pt x="624459" y="333281"/>
                    <a:pt x="617982" y="340520"/>
                    <a:pt x="618744" y="351474"/>
                  </a:cubicBezTo>
                  <a:cubicBezTo>
                    <a:pt x="619506" y="362428"/>
                    <a:pt x="626650" y="368714"/>
                    <a:pt x="638937" y="369095"/>
                  </a:cubicBezTo>
                  <a:lnTo>
                    <a:pt x="638937" y="329947"/>
                  </a:lnTo>
                  <a:close/>
                  <a:moveTo>
                    <a:pt x="1052227" y="371095"/>
                  </a:moveTo>
                  <a:cubicBezTo>
                    <a:pt x="1065086" y="368047"/>
                    <a:pt x="1072325" y="361570"/>
                    <a:pt x="1071943" y="349664"/>
                  </a:cubicBezTo>
                  <a:cubicBezTo>
                    <a:pt x="1071563" y="338044"/>
                    <a:pt x="1064800" y="331186"/>
                    <a:pt x="1052227" y="329852"/>
                  </a:cubicBezTo>
                  <a:lnTo>
                    <a:pt x="1052227" y="371095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4" name="Text Placeholder 4">
              <a:extLst>
                <a:ext uri="{FF2B5EF4-FFF2-40B4-BE49-F238E27FC236}">
                  <a16:creationId xmlns:a16="http://schemas.microsoft.com/office/drawing/2014/main" id="{7672F898-CEDD-F589-B39C-B4274A6F9E11}"/>
                </a:ext>
              </a:extLst>
            </p:cNvPr>
            <p:cNvSpPr txBox="1">
              <a:spLocks/>
            </p:cNvSpPr>
            <p:nvPr/>
          </p:nvSpPr>
          <p:spPr>
            <a:xfrm>
              <a:off x="8752858" y="2871123"/>
              <a:ext cx="2013079" cy="24768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>
                  <a:latin typeface="+mj-lt"/>
                </a:rPr>
                <a:t>Merchant Bob</a:t>
              </a:r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302391B4-6CFB-BB88-EFC3-60DC66C64316}"/>
              </a:ext>
            </a:extLst>
          </p:cNvPr>
          <p:cNvGrpSpPr/>
          <p:nvPr/>
        </p:nvGrpSpPr>
        <p:grpSpPr>
          <a:xfrm>
            <a:off x="1187254" y="1710966"/>
            <a:ext cx="2013079" cy="1407846"/>
            <a:chOff x="1756487" y="1710966"/>
            <a:chExt cx="2013079" cy="1407846"/>
          </a:xfrm>
        </p:grpSpPr>
        <p:grpSp>
          <p:nvGrpSpPr>
            <p:cNvPr id="250" name="Graphic 5">
              <a:extLst>
                <a:ext uri="{FF2B5EF4-FFF2-40B4-BE49-F238E27FC236}">
                  <a16:creationId xmlns:a16="http://schemas.microsoft.com/office/drawing/2014/main" id="{EE71E3B4-EF31-4E5D-6D32-29766A2B19B8}"/>
                </a:ext>
              </a:extLst>
            </p:cNvPr>
            <p:cNvGrpSpPr/>
            <p:nvPr/>
          </p:nvGrpSpPr>
          <p:grpSpPr>
            <a:xfrm>
              <a:off x="2387707" y="1710966"/>
              <a:ext cx="750637" cy="1077785"/>
              <a:chOff x="988980" y="1443763"/>
              <a:chExt cx="796046" cy="1142984"/>
            </a:xfrm>
            <a:solidFill>
              <a:schemeClr val="tx1"/>
            </a:solidFill>
          </p:grpSpPr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B5F33E5C-089A-2D59-C497-BCC95BD26FFC}"/>
                  </a:ext>
                </a:extLst>
              </p:cNvPr>
              <p:cNvSpPr/>
              <p:nvPr/>
            </p:nvSpPr>
            <p:spPr>
              <a:xfrm>
                <a:off x="988980" y="1443763"/>
                <a:ext cx="796046" cy="1142984"/>
              </a:xfrm>
              <a:custGeom>
                <a:avLst/>
                <a:gdLst>
                  <a:gd name="connsiteX0" fmla="*/ 25086 w 796046"/>
                  <a:gd name="connsiteY0" fmla="*/ 1142889 h 1142984"/>
                  <a:gd name="connsiteX1" fmla="*/ 11846 w 796046"/>
                  <a:gd name="connsiteY1" fmla="*/ 1116791 h 1142984"/>
                  <a:gd name="connsiteX2" fmla="*/ 13847 w 796046"/>
                  <a:gd name="connsiteY2" fmla="*/ 991918 h 1142984"/>
                  <a:gd name="connsiteX3" fmla="*/ 95285 w 796046"/>
                  <a:gd name="connsiteY3" fmla="*/ 850757 h 1142984"/>
                  <a:gd name="connsiteX4" fmla="*/ 100619 w 796046"/>
                  <a:gd name="connsiteY4" fmla="*/ 846852 h 1142984"/>
                  <a:gd name="connsiteX5" fmla="*/ 92523 w 796046"/>
                  <a:gd name="connsiteY5" fmla="*/ 839327 h 1142984"/>
                  <a:gd name="connsiteX6" fmla="*/ 42517 w 796046"/>
                  <a:gd name="connsiteY6" fmla="*/ 490998 h 1142984"/>
                  <a:gd name="connsiteX7" fmla="*/ 83570 w 796046"/>
                  <a:gd name="connsiteY7" fmla="*/ 348790 h 1142984"/>
                  <a:gd name="connsiteX8" fmla="*/ 85379 w 796046"/>
                  <a:gd name="connsiteY8" fmla="*/ 230584 h 1142984"/>
                  <a:gd name="connsiteX9" fmla="*/ 292739 w 796046"/>
                  <a:gd name="connsiteY9" fmla="*/ 4842 h 1142984"/>
                  <a:gd name="connsiteX10" fmla="*/ 345983 w 796046"/>
                  <a:gd name="connsiteY10" fmla="*/ 365 h 1142984"/>
                  <a:gd name="connsiteX11" fmla="*/ 485334 w 796046"/>
                  <a:gd name="connsiteY11" fmla="*/ 2651 h 1142984"/>
                  <a:gd name="connsiteX12" fmla="*/ 707933 w 796046"/>
                  <a:gd name="connsiteY12" fmla="*/ 213058 h 1142984"/>
                  <a:gd name="connsiteX13" fmla="*/ 712029 w 796046"/>
                  <a:gd name="connsiteY13" fmla="*/ 265255 h 1142984"/>
                  <a:gd name="connsiteX14" fmla="*/ 712029 w 796046"/>
                  <a:gd name="connsiteY14" fmla="*/ 351171 h 1142984"/>
                  <a:gd name="connsiteX15" fmla="*/ 752320 w 796046"/>
                  <a:gd name="connsiteY15" fmla="*/ 490236 h 1142984"/>
                  <a:gd name="connsiteX16" fmla="*/ 755177 w 796046"/>
                  <a:gd name="connsiteY16" fmla="*/ 777510 h 1142984"/>
                  <a:gd name="connsiteX17" fmla="*/ 749843 w 796046"/>
                  <a:gd name="connsiteY17" fmla="*/ 785987 h 1142984"/>
                  <a:gd name="connsiteX18" fmla="*/ 721459 w 796046"/>
                  <a:gd name="connsiteY18" fmla="*/ 794369 h 1142984"/>
                  <a:gd name="connsiteX19" fmla="*/ 718030 w 796046"/>
                  <a:gd name="connsiteY19" fmla="*/ 765032 h 1142984"/>
                  <a:gd name="connsiteX20" fmla="*/ 716792 w 796046"/>
                  <a:gd name="connsiteY20" fmla="*/ 504619 h 1142984"/>
                  <a:gd name="connsiteX21" fmla="*/ 674120 w 796046"/>
                  <a:gd name="connsiteY21" fmla="*/ 360220 h 1142984"/>
                  <a:gd name="connsiteX22" fmla="*/ 672215 w 796046"/>
                  <a:gd name="connsiteY22" fmla="*/ 234204 h 1142984"/>
                  <a:gd name="connsiteX23" fmla="*/ 482572 w 796046"/>
                  <a:gd name="connsiteY23" fmla="*/ 40656 h 1142984"/>
                  <a:gd name="connsiteX24" fmla="*/ 301216 w 796046"/>
                  <a:gd name="connsiteY24" fmla="*/ 42656 h 1142984"/>
                  <a:gd name="connsiteX25" fmla="*/ 121670 w 796046"/>
                  <a:gd name="connsiteY25" fmla="*/ 255254 h 1142984"/>
                  <a:gd name="connsiteX26" fmla="*/ 121670 w 796046"/>
                  <a:gd name="connsiteY26" fmla="*/ 356791 h 1142984"/>
                  <a:gd name="connsiteX27" fmla="*/ 77759 w 796046"/>
                  <a:gd name="connsiteY27" fmla="*/ 506428 h 1142984"/>
                  <a:gd name="connsiteX28" fmla="*/ 131861 w 796046"/>
                  <a:gd name="connsiteY28" fmla="*/ 822087 h 1142984"/>
                  <a:gd name="connsiteX29" fmla="*/ 144530 w 796046"/>
                  <a:gd name="connsiteY29" fmla="*/ 825326 h 1142984"/>
                  <a:gd name="connsiteX30" fmla="*/ 212443 w 796046"/>
                  <a:gd name="connsiteY30" fmla="*/ 814943 h 1142984"/>
                  <a:gd name="connsiteX31" fmla="*/ 288357 w 796046"/>
                  <a:gd name="connsiteY31" fmla="*/ 740458 h 1142984"/>
                  <a:gd name="connsiteX32" fmla="*/ 280166 w 796046"/>
                  <a:gd name="connsiteY32" fmla="*/ 725694 h 1142984"/>
                  <a:gd name="connsiteX33" fmla="*/ 143387 w 796046"/>
                  <a:gd name="connsiteY33" fmla="*/ 500142 h 1142984"/>
                  <a:gd name="connsiteX34" fmla="*/ 143196 w 796046"/>
                  <a:gd name="connsiteY34" fmla="*/ 372983 h 1142984"/>
                  <a:gd name="connsiteX35" fmla="*/ 161865 w 796046"/>
                  <a:gd name="connsiteY35" fmla="*/ 348028 h 1142984"/>
                  <a:gd name="connsiteX36" fmla="*/ 181201 w 796046"/>
                  <a:gd name="connsiteY36" fmla="*/ 373650 h 1142984"/>
                  <a:gd name="connsiteX37" fmla="*/ 181201 w 796046"/>
                  <a:gd name="connsiteY37" fmla="*/ 497475 h 1142984"/>
                  <a:gd name="connsiteX38" fmla="*/ 414849 w 796046"/>
                  <a:gd name="connsiteY38" fmla="*/ 716360 h 1142984"/>
                  <a:gd name="connsiteX39" fmla="*/ 611445 w 796046"/>
                  <a:gd name="connsiteY39" fmla="*/ 530146 h 1142984"/>
                  <a:gd name="connsiteX40" fmla="*/ 612207 w 796046"/>
                  <a:gd name="connsiteY40" fmla="*/ 386604 h 1142984"/>
                  <a:gd name="connsiteX41" fmla="*/ 514385 w 796046"/>
                  <a:gd name="connsiteY41" fmla="*/ 302308 h 1142984"/>
                  <a:gd name="connsiteX42" fmla="*/ 502765 w 796046"/>
                  <a:gd name="connsiteY42" fmla="*/ 308975 h 1142984"/>
                  <a:gd name="connsiteX43" fmla="*/ 256067 w 796046"/>
                  <a:gd name="connsiteY43" fmla="*/ 397748 h 1142984"/>
                  <a:gd name="connsiteX44" fmla="*/ 231779 w 796046"/>
                  <a:gd name="connsiteY44" fmla="*/ 382699 h 1142984"/>
                  <a:gd name="connsiteX45" fmla="*/ 251019 w 796046"/>
                  <a:gd name="connsiteY45" fmla="*/ 360220 h 1142984"/>
                  <a:gd name="connsiteX46" fmla="*/ 515814 w 796046"/>
                  <a:gd name="connsiteY46" fmla="*/ 255064 h 1142984"/>
                  <a:gd name="connsiteX47" fmla="*/ 547818 w 796046"/>
                  <a:gd name="connsiteY47" fmla="*/ 270970 h 1142984"/>
                  <a:gd name="connsiteX48" fmla="*/ 552200 w 796046"/>
                  <a:gd name="connsiteY48" fmla="*/ 295069 h 1142984"/>
                  <a:gd name="connsiteX49" fmla="*/ 624018 w 796046"/>
                  <a:gd name="connsiteY49" fmla="*/ 348313 h 1142984"/>
                  <a:gd name="connsiteX50" fmla="*/ 652403 w 796046"/>
                  <a:gd name="connsiteY50" fmla="*/ 376698 h 1142984"/>
                  <a:gd name="connsiteX51" fmla="*/ 652212 w 796046"/>
                  <a:gd name="connsiteY51" fmla="*/ 507286 h 1142984"/>
                  <a:gd name="connsiteX52" fmla="*/ 431804 w 796046"/>
                  <a:gd name="connsiteY52" fmla="*/ 752650 h 1142984"/>
                  <a:gd name="connsiteX53" fmla="*/ 326457 w 796046"/>
                  <a:gd name="connsiteY53" fmla="*/ 744935 h 1142984"/>
                  <a:gd name="connsiteX54" fmla="*/ 282166 w 796046"/>
                  <a:gd name="connsiteY54" fmla="*/ 826849 h 1142984"/>
                  <a:gd name="connsiteX55" fmla="*/ 359699 w 796046"/>
                  <a:gd name="connsiteY55" fmla="*/ 886952 h 1142984"/>
                  <a:gd name="connsiteX56" fmla="*/ 388655 w 796046"/>
                  <a:gd name="connsiteY56" fmla="*/ 909622 h 1142984"/>
                  <a:gd name="connsiteX57" fmla="*/ 406562 w 796046"/>
                  <a:gd name="connsiteY57" fmla="*/ 909907 h 1142984"/>
                  <a:gd name="connsiteX58" fmla="*/ 461998 w 796046"/>
                  <a:gd name="connsiteY58" fmla="*/ 866664 h 1142984"/>
                  <a:gd name="connsiteX59" fmla="*/ 492287 w 796046"/>
                  <a:gd name="connsiteY59" fmla="*/ 867521 h 1142984"/>
                  <a:gd name="connsiteX60" fmla="*/ 484953 w 796046"/>
                  <a:gd name="connsiteY60" fmla="*/ 897049 h 1142984"/>
                  <a:gd name="connsiteX61" fmla="*/ 413516 w 796046"/>
                  <a:gd name="connsiteY61" fmla="*/ 952389 h 1142984"/>
                  <a:gd name="connsiteX62" fmla="*/ 381797 w 796046"/>
                  <a:gd name="connsiteY62" fmla="*/ 952199 h 1142984"/>
                  <a:gd name="connsiteX63" fmla="*/ 254829 w 796046"/>
                  <a:gd name="connsiteY63" fmla="*/ 853805 h 1142984"/>
                  <a:gd name="connsiteX64" fmla="*/ 235589 w 796046"/>
                  <a:gd name="connsiteY64" fmla="*/ 849424 h 1142984"/>
                  <a:gd name="connsiteX65" fmla="*/ 188059 w 796046"/>
                  <a:gd name="connsiteY65" fmla="*/ 854567 h 1142984"/>
                  <a:gd name="connsiteX66" fmla="*/ 50042 w 796046"/>
                  <a:gd name="connsiteY66" fmla="*/ 1011635 h 1142984"/>
                  <a:gd name="connsiteX67" fmla="*/ 50137 w 796046"/>
                  <a:gd name="connsiteY67" fmla="*/ 1117648 h 1142984"/>
                  <a:gd name="connsiteX68" fmla="*/ 36135 w 796046"/>
                  <a:gd name="connsiteY68" fmla="*/ 1142984 h 1142984"/>
                  <a:gd name="connsiteX69" fmla="*/ 24991 w 796046"/>
                  <a:gd name="connsiteY69" fmla="*/ 1142984 h 114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796046" h="1142984">
                    <a:moveTo>
                      <a:pt x="25086" y="1142889"/>
                    </a:moveTo>
                    <a:cubicBezTo>
                      <a:pt x="15180" y="1136983"/>
                      <a:pt x="11561" y="1128411"/>
                      <a:pt x="11846" y="1116791"/>
                    </a:cubicBezTo>
                    <a:cubicBezTo>
                      <a:pt x="12704" y="1075166"/>
                      <a:pt x="10894" y="1033351"/>
                      <a:pt x="13847" y="991918"/>
                    </a:cubicBezTo>
                    <a:cubicBezTo>
                      <a:pt x="18133" y="932482"/>
                      <a:pt x="47470" y="885905"/>
                      <a:pt x="95285" y="850757"/>
                    </a:cubicBezTo>
                    <a:cubicBezTo>
                      <a:pt x="96809" y="849614"/>
                      <a:pt x="98238" y="848566"/>
                      <a:pt x="100619" y="846852"/>
                    </a:cubicBezTo>
                    <a:cubicBezTo>
                      <a:pt x="97762" y="844185"/>
                      <a:pt x="95190" y="841708"/>
                      <a:pt x="92523" y="839327"/>
                    </a:cubicBezTo>
                    <a:cubicBezTo>
                      <a:pt x="-8061" y="751030"/>
                      <a:pt x="-29587" y="603869"/>
                      <a:pt x="42517" y="490998"/>
                    </a:cubicBezTo>
                    <a:cubicBezTo>
                      <a:pt x="70425" y="447373"/>
                      <a:pt x="84522" y="400701"/>
                      <a:pt x="83570" y="348790"/>
                    </a:cubicBezTo>
                    <a:cubicBezTo>
                      <a:pt x="82903" y="309451"/>
                      <a:pt x="82522" y="269827"/>
                      <a:pt x="85379" y="230584"/>
                    </a:cubicBezTo>
                    <a:cubicBezTo>
                      <a:pt x="93380" y="120952"/>
                      <a:pt x="183868" y="23225"/>
                      <a:pt x="292739" y="4842"/>
                    </a:cubicBezTo>
                    <a:cubicBezTo>
                      <a:pt x="310265" y="1889"/>
                      <a:pt x="328172" y="365"/>
                      <a:pt x="345983" y="365"/>
                    </a:cubicBezTo>
                    <a:cubicBezTo>
                      <a:pt x="392465" y="365"/>
                      <a:pt x="439138" y="-1349"/>
                      <a:pt x="485334" y="2651"/>
                    </a:cubicBezTo>
                    <a:cubicBezTo>
                      <a:pt x="595729" y="12271"/>
                      <a:pt x="690979" y="103521"/>
                      <a:pt x="707933" y="213058"/>
                    </a:cubicBezTo>
                    <a:cubicBezTo>
                      <a:pt x="710600" y="230299"/>
                      <a:pt x="711648" y="247825"/>
                      <a:pt x="712029" y="265255"/>
                    </a:cubicBezTo>
                    <a:cubicBezTo>
                      <a:pt x="712696" y="293926"/>
                      <a:pt x="712791" y="322501"/>
                      <a:pt x="712029" y="351171"/>
                    </a:cubicBezTo>
                    <a:cubicBezTo>
                      <a:pt x="710886" y="401844"/>
                      <a:pt x="725936" y="446992"/>
                      <a:pt x="752320" y="490236"/>
                    </a:cubicBezTo>
                    <a:cubicBezTo>
                      <a:pt x="810137" y="584914"/>
                      <a:pt x="810137" y="681212"/>
                      <a:pt x="755177" y="777510"/>
                    </a:cubicBezTo>
                    <a:cubicBezTo>
                      <a:pt x="753558" y="780368"/>
                      <a:pt x="751653" y="783225"/>
                      <a:pt x="749843" y="785987"/>
                    </a:cubicBezTo>
                    <a:cubicBezTo>
                      <a:pt x="741938" y="797608"/>
                      <a:pt x="731079" y="800751"/>
                      <a:pt x="721459" y="794369"/>
                    </a:cubicBezTo>
                    <a:cubicBezTo>
                      <a:pt x="711743" y="787892"/>
                      <a:pt x="710600" y="777224"/>
                      <a:pt x="718030" y="765032"/>
                    </a:cubicBezTo>
                    <a:cubicBezTo>
                      <a:pt x="771465" y="677974"/>
                      <a:pt x="771084" y="591010"/>
                      <a:pt x="716792" y="504619"/>
                    </a:cubicBezTo>
                    <a:cubicBezTo>
                      <a:pt x="688979" y="460327"/>
                      <a:pt x="674310" y="412607"/>
                      <a:pt x="674120" y="360220"/>
                    </a:cubicBezTo>
                    <a:cubicBezTo>
                      <a:pt x="674024" y="318214"/>
                      <a:pt x="675263" y="276019"/>
                      <a:pt x="672215" y="234204"/>
                    </a:cubicBezTo>
                    <a:cubicBezTo>
                      <a:pt x="665071" y="135620"/>
                      <a:pt x="580870" y="49133"/>
                      <a:pt x="482572" y="40656"/>
                    </a:cubicBezTo>
                    <a:cubicBezTo>
                      <a:pt x="422279" y="35417"/>
                      <a:pt x="361128" y="32464"/>
                      <a:pt x="301216" y="42656"/>
                    </a:cubicBezTo>
                    <a:cubicBezTo>
                      <a:pt x="197108" y="60277"/>
                      <a:pt x="123384" y="149431"/>
                      <a:pt x="121670" y="255254"/>
                    </a:cubicBezTo>
                    <a:cubicBezTo>
                      <a:pt x="121098" y="289068"/>
                      <a:pt x="121289" y="322977"/>
                      <a:pt x="121670" y="356791"/>
                    </a:cubicBezTo>
                    <a:cubicBezTo>
                      <a:pt x="122146" y="411178"/>
                      <a:pt x="107096" y="460708"/>
                      <a:pt x="77759" y="506428"/>
                    </a:cubicBezTo>
                    <a:cubicBezTo>
                      <a:pt x="9179" y="613585"/>
                      <a:pt x="31658" y="744172"/>
                      <a:pt x="131861" y="822087"/>
                    </a:cubicBezTo>
                    <a:cubicBezTo>
                      <a:pt x="135100" y="824564"/>
                      <a:pt x="140529" y="825897"/>
                      <a:pt x="144530" y="825326"/>
                    </a:cubicBezTo>
                    <a:cubicBezTo>
                      <a:pt x="167199" y="822182"/>
                      <a:pt x="189678" y="816753"/>
                      <a:pt x="212443" y="814943"/>
                    </a:cubicBezTo>
                    <a:cubicBezTo>
                      <a:pt x="252734" y="811800"/>
                      <a:pt x="285500" y="780558"/>
                      <a:pt x="288357" y="740458"/>
                    </a:cubicBezTo>
                    <a:cubicBezTo>
                      <a:pt x="288833" y="733219"/>
                      <a:pt x="286833" y="729409"/>
                      <a:pt x="280166" y="725694"/>
                    </a:cubicBezTo>
                    <a:cubicBezTo>
                      <a:pt x="191964" y="676450"/>
                      <a:pt x="145673" y="601297"/>
                      <a:pt x="143387" y="500142"/>
                    </a:cubicBezTo>
                    <a:cubicBezTo>
                      <a:pt x="142434" y="457756"/>
                      <a:pt x="143196" y="415370"/>
                      <a:pt x="143196" y="372983"/>
                    </a:cubicBezTo>
                    <a:cubicBezTo>
                      <a:pt x="143196" y="356314"/>
                      <a:pt x="149387" y="348123"/>
                      <a:pt x="161865" y="348028"/>
                    </a:cubicBezTo>
                    <a:cubicBezTo>
                      <a:pt x="174629" y="347932"/>
                      <a:pt x="181201" y="356505"/>
                      <a:pt x="181201" y="373650"/>
                    </a:cubicBezTo>
                    <a:cubicBezTo>
                      <a:pt x="181201" y="414893"/>
                      <a:pt x="181201" y="456232"/>
                      <a:pt x="181201" y="497475"/>
                    </a:cubicBezTo>
                    <a:cubicBezTo>
                      <a:pt x="181582" y="626920"/>
                      <a:pt x="285595" y="724360"/>
                      <a:pt x="414849" y="716360"/>
                    </a:cubicBezTo>
                    <a:cubicBezTo>
                      <a:pt x="513623" y="710168"/>
                      <a:pt x="602492" y="628253"/>
                      <a:pt x="611445" y="530146"/>
                    </a:cubicBezTo>
                    <a:cubicBezTo>
                      <a:pt x="615827" y="482997"/>
                      <a:pt x="612207" y="435181"/>
                      <a:pt x="612207" y="386604"/>
                    </a:cubicBezTo>
                    <a:cubicBezTo>
                      <a:pt x="562391" y="381365"/>
                      <a:pt x="530006" y="352790"/>
                      <a:pt x="514385" y="302308"/>
                    </a:cubicBezTo>
                    <a:cubicBezTo>
                      <a:pt x="510099" y="304784"/>
                      <a:pt x="506384" y="306784"/>
                      <a:pt x="502765" y="308975"/>
                    </a:cubicBezTo>
                    <a:cubicBezTo>
                      <a:pt x="426565" y="355362"/>
                      <a:pt x="344364" y="385270"/>
                      <a:pt x="256067" y="397748"/>
                    </a:cubicBezTo>
                    <a:cubicBezTo>
                      <a:pt x="242161" y="399748"/>
                      <a:pt x="233684" y="394033"/>
                      <a:pt x="231779" y="382699"/>
                    </a:cubicBezTo>
                    <a:cubicBezTo>
                      <a:pt x="229874" y="371173"/>
                      <a:pt x="236922" y="362315"/>
                      <a:pt x="251019" y="360220"/>
                    </a:cubicBezTo>
                    <a:cubicBezTo>
                      <a:pt x="347603" y="346027"/>
                      <a:pt x="435709" y="310785"/>
                      <a:pt x="515814" y="255064"/>
                    </a:cubicBezTo>
                    <a:cubicBezTo>
                      <a:pt x="531530" y="244110"/>
                      <a:pt x="545818" y="251730"/>
                      <a:pt x="547818" y="270970"/>
                    </a:cubicBezTo>
                    <a:cubicBezTo>
                      <a:pt x="548675" y="279067"/>
                      <a:pt x="550009" y="287258"/>
                      <a:pt x="552200" y="295069"/>
                    </a:cubicBezTo>
                    <a:cubicBezTo>
                      <a:pt x="561820" y="329359"/>
                      <a:pt x="588299" y="348885"/>
                      <a:pt x="624018" y="348313"/>
                    </a:cubicBezTo>
                    <a:cubicBezTo>
                      <a:pt x="647926" y="348028"/>
                      <a:pt x="652403" y="352409"/>
                      <a:pt x="652403" y="376698"/>
                    </a:cubicBezTo>
                    <a:cubicBezTo>
                      <a:pt x="652403" y="420227"/>
                      <a:pt x="652879" y="463756"/>
                      <a:pt x="652212" y="507286"/>
                    </a:cubicBezTo>
                    <a:cubicBezTo>
                      <a:pt x="650498" y="630349"/>
                      <a:pt x="554200" y="737219"/>
                      <a:pt x="431804" y="752650"/>
                    </a:cubicBezTo>
                    <a:cubicBezTo>
                      <a:pt x="396656" y="757126"/>
                      <a:pt x="362081" y="754650"/>
                      <a:pt x="326457" y="744935"/>
                    </a:cubicBezTo>
                    <a:cubicBezTo>
                      <a:pt x="321980" y="777510"/>
                      <a:pt x="308741" y="805323"/>
                      <a:pt x="282166" y="826849"/>
                    </a:cubicBezTo>
                    <a:cubicBezTo>
                      <a:pt x="308645" y="847424"/>
                      <a:pt x="334172" y="867140"/>
                      <a:pt x="359699" y="886952"/>
                    </a:cubicBezTo>
                    <a:cubicBezTo>
                      <a:pt x="369415" y="894477"/>
                      <a:pt x="379416" y="901621"/>
                      <a:pt x="388655" y="909622"/>
                    </a:cubicBezTo>
                    <a:cubicBezTo>
                      <a:pt x="395037" y="915241"/>
                      <a:pt x="399609" y="915527"/>
                      <a:pt x="406562" y="909907"/>
                    </a:cubicBezTo>
                    <a:cubicBezTo>
                      <a:pt x="424660" y="895049"/>
                      <a:pt x="443424" y="880951"/>
                      <a:pt x="461998" y="866664"/>
                    </a:cubicBezTo>
                    <a:cubicBezTo>
                      <a:pt x="474095" y="857425"/>
                      <a:pt x="484953" y="857806"/>
                      <a:pt x="492287" y="867521"/>
                    </a:cubicBezTo>
                    <a:cubicBezTo>
                      <a:pt x="499431" y="876951"/>
                      <a:pt x="496764" y="887810"/>
                      <a:pt x="484953" y="897049"/>
                    </a:cubicBezTo>
                    <a:cubicBezTo>
                      <a:pt x="461141" y="915527"/>
                      <a:pt x="437328" y="934006"/>
                      <a:pt x="413516" y="952389"/>
                    </a:cubicBezTo>
                    <a:cubicBezTo>
                      <a:pt x="400847" y="962200"/>
                      <a:pt x="394656" y="962200"/>
                      <a:pt x="381797" y="952199"/>
                    </a:cubicBezTo>
                    <a:cubicBezTo>
                      <a:pt x="339411" y="919432"/>
                      <a:pt x="297025" y="886762"/>
                      <a:pt x="254829" y="853805"/>
                    </a:cubicBezTo>
                    <a:cubicBezTo>
                      <a:pt x="248828" y="849043"/>
                      <a:pt x="243494" y="847900"/>
                      <a:pt x="235589" y="849424"/>
                    </a:cubicBezTo>
                    <a:cubicBezTo>
                      <a:pt x="219968" y="852281"/>
                      <a:pt x="203775" y="852376"/>
                      <a:pt x="188059" y="854567"/>
                    </a:cubicBezTo>
                    <a:cubicBezTo>
                      <a:pt x="108049" y="865712"/>
                      <a:pt x="50804" y="930767"/>
                      <a:pt x="50042" y="1011635"/>
                    </a:cubicBezTo>
                    <a:cubicBezTo>
                      <a:pt x="49661" y="1046972"/>
                      <a:pt x="49661" y="1082310"/>
                      <a:pt x="50137" y="1117648"/>
                    </a:cubicBezTo>
                    <a:cubicBezTo>
                      <a:pt x="50327" y="1129363"/>
                      <a:pt x="47089" y="1137936"/>
                      <a:pt x="36135" y="1142984"/>
                    </a:cubicBezTo>
                    <a:lnTo>
                      <a:pt x="24991" y="1142984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73703259-0118-AD9D-C6E6-9B8C53102272}"/>
                  </a:ext>
                </a:extLst>
              </p:cNvPr>
              <p:cNvSpPr/>
              <p:nvPr/>
            </p:nvSpPr>
            <p:spPr>
              <a:xfrm>
                <a:off x="1472856" y="2211317"/>
                <a:ext cx="299980" cy="375429"/>
              </a:xfrm>
              <a:custGeom>
                <a:avLst/>
                <a:gdLst>
                  <a:gd name="connsiteX0" fmla="*/ 273397 w 299980"/>
                  <a:gd name="connsiteY0" fmla="*/ 375335 h 375429"/>
                  <a:gd name="connsiteX1" fmla="*/ 261586 w 299980"/>
                  <a:gd name="connsiteY1" fmla="*/ 347426 h 375429"/>
                  <a:gd name="connsiteX2" fmla="*/ 259967 w 299980"/>
                  <a:gd name="connsiteY2" fmla="*/ 227126 h 375429"/>
                  <a:gd name="connsiteX3" fmla="*/ 104709 w 299980"/>
                  <a:gd name="connsiteY3" fmla="*/ 85298 h 375429"/>
                  <a:gd name="connsiteX4" fmla="*/ 8602 w 299980"/>
                  <a:gd name="connsiteY4" fmla="*/ 37769 h 375429"/>
                  <a:gd name="connsiteX5" fmla="*/ 2506 w 299980"/>
                  <a:gd name="connsiteY5" fmla="*/ 28434 h 375429"/>
                  <a:gd name="connsiteX6" fmla="*/ 8602 w 299980"/>
                  <a:gd name="connsiteY6" fmla="*/ 3002 h 375429"/>
                  <a:gd name="connsiteX7" fmla="*/ 33653 w 299980"/>
                  <a:gd name="connsiteY7" fmla="*/ 7384 h 375429"/>
                  <a:gd name="connsiteX8" fmla="*/ 38225 w 299980"/>
                  <a:gd name="connsiteY8" fmla="*/ 13670 h 375429"/>
                  <a:gd name="connsiteX9" fmla="*/ 102900 w 299980"/>
                  <a:gd name="connsiteY9" fmla="*/ 47294 h 375429"/>
                  <a:gd name="connsiteX10" fmla="*/ 296448 w 299980"/>
                  <a:gd name="connsiteY10" fmla="*/ 210266 h 375429"/>
                  <a:gd name="connsiteX11" fmla="*/ 299686 w 299980"/>
                  <a:gd name="connsiteY11" fmla="*/ 254653 h 375429"/>
                  <a:gd name="connsiteX12" fmla="*/ 299972 w 299980"/>
                  <a:gd name="connsiteY12" fmla="*/ 348284 h 375429"/>
                  <a:gd name="connsiteX13" fmla="*/ 286637 w 299980"/>
                  <a:gd name="connsiteY13" fmla="*/ 375430 h 375429"/>
                  <a:gd name="connsiteX14" fmla="*/ 273207 w 299980"/>
                  <a:gd name="connsiteY14" fmla="*/ 375430 h 37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9980" h="375429">
                    <a:moveTo>
                      <a:pt x="273397" y="375335"/>
                    </a:moveTo>
                    <a:cubicBezTo>
                      <a:pt x="263872" y="368381"/>
                      <a:pt x="261586" y="359047"/>
                      <a:pt x="261586" y="347426"/>
                    </a:cubicBezTo>
                    <a:cubicBezTo>
                      <a:pt x="261777" y="307326"/>
                      <a:pt x="263586" y="266940"/>
                      <a:pt x="259967" y="227126"/>
                    </a:cubicBezTo>
                    <a:cubicBezTo>
                      <a:pt x="252728" y="146258"/>
                      <a:pt x="185862" y="86537"/>
                      <a:pt x="104709" y="85298"/>
                    </a:cubicBezTo>
                    <a:cubicBezTo>
                      <a:pt x="64990" y="84727"/>
                      <a:pt x="32796" y="69296"/>
                      <a:pt x="8602" y="37769"/>
                    </a:cubicBezTo>
                    <a:cubicBezTo>
                      <a:pt x="6316" y="34816"/>
                      <a:pt x="4221" y="31768"/>
                      <a:pt x="2506" y="28434"/>
                    </a:cubicBezTo>
                    <a:cubicBezTo>
                      <a:pt x="-2447" y="18814"/>
                      <a:pt x="125" y="8432"/>
                      <a:pt x="8602" y="3002"/>
                    </a:cubicBezTo>
                    <a:cubicBezTo>
                      <a:pt x="16698" y="-2236"/>
                      <a:pt x="26795" y="-522"/>
                      <a:pt x="33653" y="7384"/>
                    </a:cubicBezTo>
                    <a:cubicBezTo>
                      <a:pt x="35367" y="9384"/>
                      <a:pt x="36701" y="11575"/>
                      <a:pt x="38225" y="13670"/>
                    </a:cubicBezTo>
                    <a:cubicBezTo>
                      <a:pt x="54227" y="35578"/>
                      <a:pt x="75944" y="46722"/>
                      <a:pt x="102900" y="47294"/>
                    </a:cubicBezTo>
                    <a:cubicBezTo>
                      <a:pt x="201483" y="49484"/>
                      <a:pt x="278445" y="113873"/>
                      <a:pt x="296448" y="210266"/>
                    </a:cubicBezTo>
                    <a:cubicBezTo>
                      <a:pt x="299115" y="224744"/>
                      <a:pt x="299400" y="239794"/>
                      <a:pt x="299686" y="254653"/>
                    </a:cubicBezTo>
                    <a:cubicBezTo>
                      <a:pt x="300162" y="285895"/>
                      <a:pt x="299496" y="317137"/>
                      <a:pt x="299972" y="348284"/>
                    </a:cubicBezTo>
                    <a:cubicBezTo>
                      <a:pt x="300162" y="360095"/>
                      <a:pt x="297114" y="369334"/>
                      <a:pt x="286637" y="375430"/>
                    </a:cubicBezTo>
                    <a:lnTo>
                      <a:pt x="273207" y="37543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55" name="Text Placeholder 4">
              <a:extLst>
                <a:ext uri="{FF2B5EF4-FFF2-40B4-BE49-F238E27FC236}">
                  <a16:creationId xmlns:a16="http://schemas.microsoft.com/office/drawing/2014/main" id="{4B4CD758-CD82-D40C-8D29-4D8A5818B86B}"/>
                </a:ext>
              </a:extLst>
            </p:cNvPr>
            <p:cNvSpPr txBox="1">
              <a:spLocks/>
            </p:cNvSpPr>
            <p:nvPr/>
          </p:nvSpPr>
          <p:spPr>
            <a:xfrm>
              <a:off x="1756487" y="2871123"/>
              <a:ext cx="2013079" cy="24768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>
                  <a:latin typeface="+mj-lt"/>
                </a:rPr>
                <a:t>Customer Alice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7910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>
            <a:extLst>
              <a:ext uri="{FF2B5EF4-FFF2-40B4-BE49-F238E27FC236}">
                <a16:creationId xmlns:a16="http://schemas.microsoft.com/office/drawing/2014/main" id="{1E207DC3-DD4D-6EC3-95F5-06CDEB8A1D5C}"/>
              </a:ext>
            </a:extLst>
          </p:cNvPr>
          <p:cNvGrpSpPr>
            <a:grpSpLocks/>
          </p:cNvGrpSpPr>
          <p:nvPr/>
        </p:nvGrpSpPr>
        <p:grpSpPr>
          <a:xfrm rot="18000000">
            <a:off x="-501392" y="-6810535"/>
            <a:ext cx="13369919" cy="13369919"/>
            <a:chOff x="3927558" y="1624125"/>
            <a:chExt cx="4288235" cy="4288235"/>
          </a:xfrm>
        </p:grpSpPr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C0AE47C6-87C8-EB30-2B23-BE81F74F9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658524">
              <a:off x="3927558" y="1624125"/>
              <a:ext cx="4288235" cy="4288235"/>
            </a:xfrm>
            <a:prstGeom prst="rect">
              <a:avLst/>
            </a:prstGeom>
          </p:spPr>
        </p:pic>
        <p:sp>
          <p:nvSpPr>
            <p:cNvPr id="148" name="Circle: Hollow 147">
              <a:extLst>
                <a:ext uri="{FF2B5EF4-FFF2-40B4-BE49-F238E27FC236}">
                  <a16:creationId xmlns:a16="http://schemas.microsoft.com/office/drawing/2014/main" id="{83AEE851-7119-4ED6-9B98-7AB0CA03B1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5565" y="1962132"/>
              <a:ext cx="3612220" cy="3612220"/>
            </a:xfrm>
            <a:prstGeom prst="donut">
              <a:avLst>
                <a:gd name="adj" fmla="val 3674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07057B2-CAC0-9A10-D971-3D95407B4D9C}"/>
              </a:ext>
            </a:extLst>
          </p:cNvPr>
          <p:cNvGrpSpPr/>
          <p:nvPr/>
        </p:nvGrpSpPr>
        <p:grpSpPr>
          <a:xfrm>
            <a:off x="8991669" y="1580985"/>
            <a:ext cx="2013079" cy="1537827"/>
            <a:chOff x="8752858" y="1580985"/>
            <a:chExt cx="2013079" cy="1537827"/>
          </a:xfrm>
        </p:grpSpPr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B1EF3D7C-7D4D-13F2-9868-20D886975A0A}"/>
                </a:ext>
              </a:extLst>
            </p:cNvPr>
            <p:cNvSpPr/>
            <p:nvPr/>
          </p:nvSpPr>
          <p:spPr>
            <a:xfrm>
              <a:off x="9037099" y="1580985"/>
              <a:ext cx="1205567" cy="1204801"/>
            </a:xfrm>
            <a:custGeom>
              <a:avLst/>
              <a:gdLst>
                <a:gd name="connsiteX0" fmla="*/ 268034 w 1278497"/>
                <a:gd name="connsiteY0" fmla="*/ 1112807 h 1277684"/>
                <a:gd name="connsiteX1" fmla="*/ 268034 w 1278497"/>
                <a:gd name="connsiteY1" fmla="*/ 968503 h 1277684"/>
                <a:gd name="connsiteX2" fmla="*/ 254413 w 1278497"/>
                <a:gd name="connsiteY2" fmla="*/ 968503 h 1277684"/>
                <a:gd name="connsiteX3" fmla="*/ 67533 w 1278497"/>
                <a:gd name="connsiteY3" fmla="*/ 968503 h 1277684"/>
                <a:gd name="connsiteX4" fmla="*/ 286 w 1278497"/>
                <a:gd name="connsiteY4" fmla="*/ 900971 h 1277684"/>
                <a:gd name="connsiteX5" fmla="*/ 286 w 1278497"/>
                <a:gd name="connsiteY5" fmla="*/ 623984 h 1277684"/>
                <a:gd name="connsiteX6" fmla="*/ 68580 w 1278497"/>
                <a:gd name="connsiteY6" fmla="*/ 556262 h 1277684"/>
                <a:gd name="connsiteX7" fmla="*/ 591788 w 1278497"/>
                <a:gd name="connsiteY7" fmla="*/ 556262 h 1277684"/>
                <a:gd name="connsiteX8" fmla="*/ 660082 w 1278497"/>
                <a:gd name="connsiteY8" fmla="*/ 623984 h 1277684"/>
                <a:gd name="connsiteX9" fmla="*/ 660082 w 1278497"/>
                <a:gd name="connsiteY9" fmla="*/ 657798 h 1277684"/>
                <a:gd name="connsiteX10" fmla="*/ 737902 w 1278497"/>
                <a:gd name="connsiteY10" fmla="*/ 642939 h 1277684"/>
                <a:gd name="connsiteX11" fmla="*/ 742379 w 1278497"/>
                <a:gd name="connsiteY11" fmla="*/ 635319 h 1277684"/>
                <a:gd name="connsiteX12" fmla="*/ 742379 w 1278497"/>
                <a:gd name="connsiteY12" fmla="*/ 595409 h 1277684"/>
                <a:gd name="connsiteX13" fmla="*/ 737711 w 1278497"/>
                <a:gd name="connsiteY13" fmla="*/ 587313 h 1277684"/>
                <a:gd name="connsiteX14" fmla="*/ 638937 w 1278497"/>
                <a:gd name="connsiteY14" fmla="*/ 412529 h 1277684"/>
                <a:gd name="connsiteX15" fmla="*/ 592455 w 1278497"/>
                <a:gd name="connsiteY15" fmla="*/ 389193 h 1277684"/>
                <a:gd name="connsiteX16" fmla="*/ 578358 w 1278497"/>
                <a:gd name="connsiteY16" fmla="*/ 354141 h 1277684"/>
                <a:gd name="connsiteX17" fmla="*/ 626745 w 1278497"/>
                <a:gd name="connsiteY17" fmla="*/ 288514 h 1277684"/>
                <a:gd name="connsiteX18" fmla="*/ 607505 w 1278497"/>
                <a:gd name="connsiteY18" fmla="*/ 249556 h 1277684"/>
                <a:gd name="connsiteX19" fmla="*/ 681895 w 1278497"/>
                <a:gd name="connsiteY19" fmla="*/ 67438 h 1277684"/>
                <a:gd name="connsiteX20" fmla="*/ 708755 w 1278497"/>
                <a:gd name="connsiteY20" fmla="*/ 50389 h 1277684"/>
                <a:gd name="connsiteX21" fmla="*/ 828199 w 1278497"/>
                <a:gd name="connsiteY21" fmla="*/ 859 h 1277684"/>
                <a:gd name="connsiteX22" fmla="*/ 927640 w 1278497"/>
                <a:gd name="connsiteY22" fmla="*/ 16289 h 1277684"/>
                <a:gd name="connsiteX23" fmla="*/ 993172 w 1278497"/>
                <a:gd name="connsiteY23" fmla="*/ 46102 h 1277684"/>
                <a:gd name="connsiteX24" fmla="*/ 1074991 w 1278497"/>
                <a:gd name="connsiteY24" fmla="*/ 258700 h 1277684"/>
                <a:gd name="connsiteX25" fmla="*/ 1062609 w 1278497"/>
                <a:gd name="connsiteY25" fmla="*/ 288037 h 1277684"/>
                <a:gd name="connsiteX26" fmla="*/ 1112520 w 1278497"/>
                <a:gd name="connsiteY26" fmla="*/ 359856 h 1277684"/>
                <a:gd name="connsiteX27" fmla="*/ 1052036 w 1278497"/>
                <a:gd name="connsiteY27" fmla="*/ 412910 h 1277684"/>
                <a:gd name="connsiteX28" fmla="*/ 1031272 w 1278497"/>
                <a:gd name="connsiteY28" fmla="*/ 500826 h 1277684"/>
                <a:gd name="connsiteX29" fmla="*/ 957072 w 1278497"/>
                <a:gd name="connsiteY29" fmla="*/ 584551 h 1277684"/>
                <a:gd name="connsiteX30" fmla="*/ 948404 w 1278497"/>
                <a:gd name="connsiteY30" fmla="*/ 599886 h 1277684"/>
                <a:gd name="connsiteX31" fmla="*/ 948595 w 1278497"/>
                <a:gd name="connsiteY31" fmla="*/ 641987 h 1277684"/>
                <a:gd name="connsiteX32" fmla="*/ 1036034 w 1278497"/>
                <a:gd name="connsiteY32" fmla="*/ 658941 h 1277684"/>
                <a:gd name="connsiteX33" fmla="*/ 1162431 w 1278497"/>
                <a:gd name="connsiteY33" fmla="*/ 682849 h 1277684"/>
                <a:gd name="connsiteX34" fmla="*/ 1278064 w 1278497"/>
                <a:gd name="connsiteY34" fmla="*/ 820580 h 1277684"/>
                <a:gd name="connsiteX35" fmla="*/ 1278351 w 1278497"/>
                <a:gd name="connsiteY35" fmla="*/ 1253492 h 1277684"/>
                <a:gd name="connsiteX36" fmla="*/ 1251109 w 1278497"/>
                <a:gd name="connsiteY36" fmla="*/ 1277685 h 1277684"/>
                <a:gd name="connsiteX37" fmla="*/ 864489 w 1278497"/>
                <a:gd name="connsiteY37" fmla="*/ 1277685 h 1277684"/>
                <a:gd name="connsiteX38" fmla="*/ 32099 w 1278497"/>
                <a:gd name="connsiteY38" fmla="*/ 1277685 h 1277684"/>
                <a:gd name="connsiteX39" fmla="*/ 0 w 1278497"/>
                <a:gd name="connsiteY39" fmla="*/ 1245300 h 1277684"/>
                <a:gd name="connsiteX40" fmla="*/ 0 w 1278497"/>
                <a:gd name="connsiteY40" fmla="*/ 1138334 h 1277684"/>
                <a:gd name="connsiteX41" fmla="*/ 25908 w 1278497"/>
                <a:gd name="connsiteY41" fmla="*/ 1112712 h 1277684"/>
                <a:gd name="connsiteX42" fmla="*/ 252699 w 1278497"/>
                <a:gd name="connsiteY42" fmla="*/ 1112712 h 1277684"/>
                <a:gd name="connsiteX43" fmla="*/ 267748 w 1278497"/>
                <a:gd name="connsiteY43" fmla="*/ 1112712 h 1277684"/>
                <a:gd name="connsiteX44" fmla="*/ 618840 w 1278497"/>
                <a:gd name="connsiteY44" fmla="*/ 926593 h 1277684"/>
                <a:gd name="connsiteX45" fmla="*/ 618840 w 1278497"/>
                <a:gd name="connsiteY45" fmla="*/ 914306 h 1277684"/>
                <a:gd name="connsiteX46" fmla="*/ 618840 w 1278497"/>
                <a:gd name="connsiteY46" fmla="*/ 625699 h 1277684"/>
                <a:gd name="connsiteX47" fmla="*/ 590455 w 1278497"/>
                <a:gd name="connsiteY47" fmla="*/ 597314 h 1277684"/>
                <a:gd name="connsiteX48" fmla="*/ 69818 w 1278497"/>
                <a:gd name="connsiteY48" fmla="*/ 597314 h 1277684"/>
                <a:gd name="connsiteX49" fmla="*/ 41434 w 1278497"/>
                <a:gd name="connsiteY49" fmla="*/ 625603 h 1277684"/>
                <a:gd name="connsiteX50" fmla="*/ 41434 w 1278497"/>
                <a:gd name="connsiteY50" fmla="*/ 898781 h 1277684"/>
                <a:gd name="connsiteX51" fmla="*/ 69723 w 1278497"/>
                <a:gd name="connsiteY51" fmla="*/ 927165 h 1277684"/>
                <a:gd name="connsiteX52" fmla="*/ 255270 w 1278497"/>
                <a:gd name="connsiteY52" fmla="*/ 927165 h 1277684"/>
                <a:gd name="connsiteX53" fmla="*/ 268224 w 1278497"/>
                <a:gd name="connsiteY53" fmla="*/ 926593 h 1277684"/>
                <a:gd name="connsiteX54" fmla="*/ 268224 w 1278497"/>
                <a:gd name="connsiteY54" fmla="*/ 767050 h 1277684"/>
                <a:gd name="connsiteX55" fmla="*/ 293084 w 1278497"/>
                <a:gd name="connsiteY55" fmla="*/ 741713 h 1277684"/>
                <a:gd name="connsiteX56" fmla="*/ 366522 w 1278497"/>
                <a:gd name="connsiteY56" fmla="*/ 741713 h 1277684"/>
                <a:gd name="connsiteX57" fmla="*/ 391859 w 1278497"/>
                <a:gd name="connsiteY57" fmla="*/ 767812 h 1277684"/>
                <a:gd name="connsiteX58" fmla="*/ 391859 w 1278497"/>
                <a:gd name="connsiteY58" fmla="*/ 904400 h 1277684"/>
                <a:gd name="connsiteX59" fmla="*/ 391859 w 1278497"/>
                <a:gd name="connsiteY59" fmla="*/ 926593 h 1277684"/>
                <a:gd name="connsiteX60" fmla="*/ 618649 w 1278497"/>
                <a:gd name="connsiteY60" fmla="*/ 926593 h 1277684"/>
                <a:gd name="connsiteX61" fmla="*/ 708279 w 1278497"/>
                <a:gd name="connsiteY61" fmla="*/ 237841 h 1277684"/>
                <a:gd name="connsiteX62" fmla="*/ 682943 w 1278497"/>
                <a:gd name="connsiteY62" fmla="*/ 288609 h 1277684"/>
                <a:gd name="connsiteX63" fmla="*/ 680752 w 1278497"/>
                <a:gd name="connsiteY63" fmla="*/ 295848 h 1277684"/>
                <a:gd name="connsiteX64" fmla="*/ 683800 w 1278497"/>
                <a:gd name="connsiteY64" fmla="*/ 438628 h 1277684"/>
                <a:gd name="connsiteX65" fmla="*/ 845248 w 1278497"/>
                <a:gd name="connsiteY65" fmla="*/ 576836 h 1277684"/>
                <a:gd name="connsiteX66" fmla="*/ 1007555 w 1278497"/>
                <a:gd name="connsiteY66" fmla="*/ 437961 h 1277684"/>
                <a:gd name="connsiteX67" fmla="*/ 1010888 w 1278497"/>
                <a:gd name="connsiteY67" fmla="*/ 313279 h 1277684"/>
                <a:gd name="connsiteX68" fmla="*/ 983171 w 1278497"/>
                <a:gd name="connsiteY68" fmla="*/ 237650 h 1277684"/>
                <a:gd name="connsiteX69" fmla="*/ 708279 w 1278497"/>
                <a:gd name="connsiteY69" fmla="*/ 237936 h 1277684"/>
                <a:gd name="connsiteX70" fmla="*/ 1113091 w 1278497"/>
                <a:gd name="connsiteY70" fmla="*/ 1154908 h 1277684"/>
                <a:gd name="connsiteX71" fmla="*/ 42482 w 1278497"/>
                <a:gd name="connsiteY71" fmla="*/ 1154908 h 1277684"/>
                <a:gd name="connsiteX72" fmla="*/ 42482 w 1278497"/>
                <a:gd name="connsiteY72" fmla="*/ 1235775 h 1277684"/>
                <a:gd name="connsiteX73" fmla="*/ 1113091 w 1278497"/>
                <a:gd name="connsiteY73" fmla="*/ 1235775 h 1277684"/>
                <a:gd name="connsiteX74" fmla="*/ 1113091 w 1278497"/>
                <a:gd name="connsiteY74" fmla="*/ 1154908 h 1277684"/>
                <a:gd name="connsiteX75" fmla="*/ 661035 w 1278497"/>
                <a:gd name="connsiteY75" fmla="*/ 699708 h 1277684"/>
                <a:gd name="connsiteX76" fmla="*/ 661035 w 1278497"/>
                <a:gd name="connsiteY76" fmla="*/ 926498 h 1277684"/>
                <a:gd name="connsiteX77" fmla="*/ 1030605 w 1278497"/>
                <a:gd name="connsiteY77" fmla="*/ 926498 h 1277684"/>
                <a:gd name="connsiteX78" fmla="*/ 1030605 w 1278497"/>
                <a:gd name="connsiteY78" fmla="*/ 699708 h 1277684"/>
                <a:gd name="connsiteX79" fmla="*/ 950881 w 1278497"/>
                <a:gd name="connsiteY79" fmla="*/ 684277 h 1277684"/>
                <a:gd name="connsiteX80" fmla="*/ 932688 w 1278497"/>
                <a:gd name="connsiteY80" fmla="*/ 692183 h 1277684"/>
                <a:gd name="connsiteX81" fmla="*/ 757904 w 1278497"/>
                <a:gd name="connsiteY81" fmla="*/ 692183 h 1277684"/>
                <a:gd name="connsiteX82" fmla="*/ 751713 w 1278497"/>
                <a:gd name="connsiteY82" fmla="*/ 682277 h 1277684"/>
                <a:gd name="connsiteX83" fmla="*/ 660940 w 1278497"/>
                <a:gd name="connsiteY83" fmla="*/ 699613 h 1277684"/>
                <a:gd name="connsiteX84" fmla="*/ 577501 w 1278497"/>
                <a:gd name="connsiteY84" fmla="*/ 1111950 h 1277684"/>
                <a:gd name="connsiteX85" fmla="*/ 1112615 w 1278497"/>
                <a:gd name="connsiteY85" fmla="*/ 1111950 h 1277684"/>
                <a:gd name="connsiteX86" fmla="*/ 1112615 w 1278497"/>
                <a:gd name="connsiteY86" fmla="*/ 969170 h 1277684"/>
                <a:gd name="connsiteX87" fmla="*/ 577977 w 1278497"/>
                <a:gd name="connsiteY87" fmla="*/ 969170 h 1277684"/>
                <a:gd name="connsiteX88" fmla="*/ 577501 w 1278497"/>
                <a:gd name="connsiteY88" fmla="*/ 975933 h 1277684"/>
                <a:gd name="connsiteX89" fmla="*/ 577501 w 1278497"/>
                <a:gd name="connsiteY89" fmla="*/ 1111950 h 1277684"/>
                <a:gd name="connsiteX90" fmla="*/ 1034320 w 1278497"/>
                <a:gd name="connsiteY90" fmla="*/ 248223 h 1277684"/>
                <a:gd name="connsiteX91" fmla="*/ 1038606 w 1278497"/>
                <a:gd name="connsiteY91" fmla="*/ 238412 h 1277684"/>
                <a:gd name="connsiteX92" fmla="*/ 977170 w 1278497"/>
                <a:gd name="connsiteY92" fmla="*/ 84298 h 1277684"/>
                <a:gd name="connsiteX93" fmla="*/ 916400 w 1278497"/>
                <a:gd name="connsiteY93" fmla="*/ 56294 h 1277684"/>
                <a:gd name="connsiteX94" fmla="*/ 818293 w 1278497"/>
                <a:gd name="connsiteY94" fmla="*/ 43531 h 1277684"/>
                <a:gd name="connsiteX95" fmla="*/ 760857 w 1278497"/>
                <a:gd name="connsiteY95" fmla="*/ 67153 h 1277684"/>
                <a:gd name="connsiteX96" fmla="*/ 841534 w 1278497"/>
                <a:gd name="connsiteY96" fmla="*/ 132589 h 1277684"/>
                <a:gd name="connsiteX97" fmla="*/ 808291 w 1278497"/>
                <a:gd name="connsiteY97" fmla="*/ 154687 h 1277684"/>
                <a:gd name="connsiteX98" fmla="*/ 666750 w 1278497"/>
                <a:gd name="connsiteY98" fmla="*/ 121445 h 1277684"/>
                <a:gd name="connsiteX99" fmla="*/ 655796 w 1278497"/>
                <a:gd name="connsiteY99" fmla="*/ 250033 h 1277684"/>
                <a:gd name="connsiteX100" fmla="*/ 681228 w 1278497"/>
                <a:gd name="connsiteY100" fmla="*/ 199455 h 1277684"/>
                <a:gd name="connsiteX101" fmla="*/ 716089 w 1278497"/>
                <a:gd name="connsiteY101" fmla="*/ 191073 h 1277684"/>
                <a:gd name="connsiteX102" fmla="*/ 752380 w 1278497"/>
                <a:gd name="connsiteY102" fmla="*/ 217743 h 1277684"/>
                <a:gd name="connsiteX103" fmla="*/ 883825 w 1278497"/>
                <a:gd name="connsiteY103" fmla="*/ 242127 h 1277684"/>
                <a:gd name="connsiteX104" fmla="*/ 971931 w 1278497"/>
                <a:gd name="connsiteY104" fmla="*/ 193264 h 1277684"/>
                <a:gd name="connsiteX105" fmla="*/ 1011555 w 1278497"/>
                <a:gd name="connsiteY105" fmla="*/ 202884 h 1277684"/>
                <a:gd name="connsiteX106" fmla="*/ 1034320 w 1278497"/>
                <a:gd name="connsiteY106" fmla="*/ 248032 h 1277684"/>
                <a:gd name="connsiteX107" fmla="*/ 1155668 w 1278497"/>
                <a:gd name="connsiteY107" fmla="*/ 724568 h 1277684"/>
                <a:gd name="connsiteX108" fmla="*/ 1155668 w 1278497"/>
                <a:gd name="connsiteY108" fmla="*/ 1235489 h 1277684"/>
                <a:gd name="connsiteX109" fmla="*/ 1237298 w 1278497"/>
                <a:gd name="connsiteY109" fmla="*/ 1235489 h 1277684"/>
                <a:gd name="connsiteX110" fmla="*/ 1237298 w 1278497"/>
                <a:gd name="connsiteY110" fmla="*/ 1070993 h 1277684"/>
                <a:gd name="connsiteX111" fmla="*/ 1237202 w 1278497"/>
                <a:gd name="connsiteY111" fmla="*/ 823819 h 1277684"/>
                <a:gd name="connsiteX112" fmla="*/ 1155764 w 1278497"/>
                <a:gd name="connsiteY112" fmla="*/ 724473 h 1277684"/>
                <a:gd name="connsiteX113" fmla="*/ 349758 w 1278497"/>
                <a:gd name="connsiteY113" fmla="*/ 1112236 h 1277684"/>
                <a:gd name="connsiteX114" fmla="*/ 349758 w 1278497"/>
                <a:gd name="connsiteY114" fmla="*/ 784004 h 1277684"/>
                <a:gd name="connsiteX115" fmla="*/ 310039 w 1278497"/>
                <a:gd name="connsiteY115" fmla="*/ 784004 h 1277684"/>
                <a:gd name="connsiteX116" fmla="*/ 310039 w 1278497"/>
                <a:gd name="connsiteY116" fmla="*/ 1112236 h 1277684"/>
                <a:gd name="connsiteX117" fmla="*/ 349758 w 1278497"/>
                <a:gd name="connsiteY117" fmla="*/ 1112236 h 1277684"/>
                <a:gd name="connsiteX118" fmla="*/ 454438 w 1278497"/>
                <a:gd name="connsiteY118" fmla="*/ 969075 h 1277684"/>
                <a:gd name="connsiteX119" fmla="*/ 454438 w 1278497"/>
                <a:gd name="connsiteY119" fmla="*/ 1112045 h 1277684"/>
                <a:gd name="connsiteX120" fmla="*/ 535305 w 1278497"/>
                <a:gd name="connsiteY120" fmla="*/ 1112045 h 1277684"/>
                <a:gd name="connsiteX121" fmla="*/ 535305 w 1278497"/>
                <a:gd name="connsiteY121" fmla="*/ 969075 h 1277684"/>
                <a:gd name="connsiteX122" fmla="*/ 454438 w 1278497"/>
                <a:gd name="connsiteY122" fmla="*/ 969075 h 1277684"/>
                <a:gd name="connsiteX123" fmla="*/ 783717 w 1278497"/>
                <a:gd name="connsiteY123" fmla="*/ 608649 h 1277684"/>
                <a:gd name="connsiteX124" fmla="*/ 783717 w 1278497"/>
                <a:gd name="connsiteY124" fmla="*/ 641891 h 1277684"/>
                <a:gd name="connsiteX125" fmla="*/ 838867 w 1278497"/>
                <a:gd name="connsiteY125" fmla="*/ 700184 h 1277684"/>
                <a:gd name="connsiteX126" fmla="*/ 904590 w 1278497"/>
                <a:gd name="connsiteY126" fmla="*/ 654655 h 1277684"/>
                <a:gd name="connsiteX127" fmla="*/ 908304 w 1278497"/>
                <a:gd name="connsiteY127" fmla="*/ 608363 h 1277684"/>
                <a:gd name="connsiteX128" fmla="*/ 783622 w 1278497"/>
                <a:gd name="connsiteY128" fmla="*/ 608554 h 1277684"/>
                <a:gd name="connsiteX129" fmla="*/ 1113091 w 1278497"/>
                <a:gd name="connsiteY129" fmla="*/ 926784 h 1277684"/>
                <a:gd name="connsiteX130" fmla="*/ 1113091 w 1278497"/>
                <a:gd name="connsiteY130" fmla="*/ 715615 h 1277684"/>
                <a:gd name="connsiteX131" fmla="*/ 1072992 w 1278497"/>
                <a:gd name="connsiteY131" fmla="*/ 707995 h 1277684"/>
                <a:gd name="connsiteX132" fmla="*/ 1072992 w 1278497"/>
                <a:gd name="connsiteY132" fmla="*/ 926784 h 1277684"/>
                <a:gd name="connsiteX133" fmla="*/ 1113091 w 1278497"/>
                <a:gd name="connsiteY133" fmla="*/ 926784 h 1277684"/>
                <a:gd name="connsiteX134" fmla="*/ 392716 w 1278497"/>
                <a:gd name="connsiteY134" fmla="*/ 968599 h 1277684"/>
                <a:gd name="connsiteX135" fmla="*/ 392716 w 1278497"/>
                <a:gd name="connsiteY135" fmla="*/ 1112331 h 1277684"/>
                <a:gd name="connsiteX136" fmla="*/ 411861 w 1278497"/>
                <a:gd name="connsiteY136" fmla="*/ 1112331 h 1277684"/>
                <a:gd name="connsiteX137" fmla="*/ 411861 w 1278497"/>
                <a:gd name="connsiteY137" fmla="*/ 969266 h 1277684"/>
                <a:gd name="connsiteX138" fmla="*/ 406432 w 1278497"/>
                <a:gd name="connsiteY138" fmla="*/ 968599 h 1277684"/>
                <a:gd name="connsiteX139" fmla="*/ 392716 w 1278497"/>
                <a:gd name="connsiteY139" fmla="*/ 968599 h 1277684"/>
                <a:gd name="connsiteX140" fmla="*/ 638937 w 1278497"/>
                <a:gd name="connsiteY140" fmla="*/ 329947 h 1277684"/>
                <a:gd name="connsiteX141" fmla="*/ 618744 w 1278497"/>
                <a:gd name="connsiteY141" fmla="*/ 351474 h 1277684"/>
                <a:gd name="connsiteX142" fmla="*/ 638937 w 1278497"/>
                <a:gd name="connsiteY142" fmla="*/ 369095 h 1277684"/>
                <a:gd name="connsiteX143" fmla="*/ 638937 w 1278497"/>
                <a:gd name="connsiteY143" fmla="*/ 329947 h 1277684"/>
                <a:gd name="connsiteX144" fmla="*/ 1052227 w 1278497"/>
                <a:gd name="connsiteY144" fmla="*/ 371095 h 1277684"/>
                <a:gd name="connsiteX145" fmla="*/ 1071943 w 1278497"/>
                <a:gd name="connsiteY145" fmla="*/ 349664 h 1277684"/>
                <a:gd name="connsiteX146" fmla="*/ 1052227 w 1278497"/>
                <a:gd name="connsiteY146" fmla="*/ 329852 h 1277684"/>
                <a:gd name="connsiteX147" fmla="*/ 1052227 w 1278497"/>
                <a:gd name="connsiteY147" fmla="*/ 371095 h 127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278497" h="1277684">
                  <a:moveTo>
                    <a:pt x="268034" y="1112807"/>
                  </a:moveTo>
                  <a:lnTo>
                    <a:pt x="268034" y="968503"/>
                  </a:lnTo>
                  <a:lnTo>
                    <a:pt x="254413" y="968503"/>
                  </a:lnTo>
                  <a:cubicBezTo>
                    <a:pt x="192119" y="968503"/>
                    <a:pt x="129826" y="968503"/>
                    <a:pt x="67533" y="968503"/>
                  </a:cubicBezTo>
                  <a:cubicBezTo>
                    <a:pt x="25718" y="968503"/>
                    <a:pt x="286" y="942976"/>
                    <a:pt x="286" y="900971"/>
                  </a:cubicBezTo>
                  <a:cubicBezTo>
                    <a:pt x="286" y="808674"/>
                    <a:pt x="286" y="716281"/>
                    <a:pt x="286" y="623984"/>
                  </a:cubicBezTo>
                  <a:cubicBezTo>
                    <a:pt x="286" y="581312"/>
                    <a:pt x="25527" y="556262"/>
                    <a:pt x="68580" y="556262"/>
                  </a:cubicBezTo>
                  <a:cubicBezTo>
                    <a:pt x="242983" y="556262"/>
                    <a:pt x="417386" y="556262"/>
                    <a:pt x="591788" y="556262"/>
                  </a:cubicBezTo>
                  <a:cubicBezTo>
                    <a:pt x="634842" y="556262"/>
                    <a:pt x="659987" y="581312"/>
                    <a:pt x="660082" y="623984"/>
                  </a:cubicBezTo>
                  <a:cubicBezTo>
                    <a:pt x="660082" y="634652"/>
                    <a:pt x="660082" y="645320"/>
                    <a:pt x="660082" y="657798"/>
                  </a:cubicBezTo>
                  <a:cubicBezTo>
                    <a:pt x="686848" y="652750"/>
                    <a:pt x="712470" y="648178"/>
                    <a:pt x="737902" y="642939"/>
                  </a:cubicBezTo>
                  <a:cubicBezTo>
                    <a:pt x="739902" y="642558"/>
                    <a:pt x="742283" y="637986"/>
                    <a:pt x="742379" y="635319"/>
                  </a:cubicBezTo>
                  <a:cubicBezTo>
                    <a:pt x="742855" y="621984"/>
                    <a:pt x="742855" y="608649"/>
                    <a:pt x="742379" y="595409"/>
                  </a:cubicBezTo>
                  <a:cubicBezTo>
                    <a:pt x="742283" y="592647"/>
                    <a:pt x="740093" y="588837"/>
                    <a:pt x="737711" y="587313"/>
                  </a:cubicBezTo>
                  <a:cubicBezTo>
                    <a:pt x="674656" y="546451"/>
                    <a:pt x="642557" y="487967"/>
                    <a:pt x="638937" y="412529"/>
                  </a:cubicBezTo>
                  <a:cubicBezTo>
                    <a:pt x="620459" y="410719"/>
                    <a:pt x="603028" y="404909"/>
                    <a:pt x="592455" y="389193"/>
                  </a:cubicBezTo>
                  <a:cubicBezTo>
                    <a:pt x="585502" y="378906"/>
                    <a:pt x="579787" y="366333"/>
                    <a:pt x="578358" y="354141"/>
                  </a:cubicBezTo>
                  <a:cubicBezTo>
                    <a:pt x="574834" y="324613"/>
                    <a:pt x="592169" y="302325"/>
                    <a:pt x="626745" y="288514"/>
                  </a:cubicBezTo>
                  <a:cubicBezTo>
                    <a:pt x="620363" y="275464"/>
                    <a:pt x="613886" y="262510"/>
                    <a:pt x="607505" y="249556"/>
                  </a:cubicBezTo>
                  <a:cubicBezTo>
                    <a:pt x="571309" y="175642"/>
                    <a:pt x="604361" y="95347"/>
                    <a:pt x="681895" y="67438"/>
                  </a:cubicBezTo>
                  <a:cubicBezTo>
                    <a:pt x="691705" y="63914"/>
                    <a:pt x="700468" y="56961"/>
                    <a:pt x="708755" y="50389"/>
                  </a:cubicBezTo>
                  <a:cubicBezTo>
                    <a:pt x="743902" y="22480"/>
                    <a:pt x="783146" y="4859"/>
                    <a:pt x="828199" y="859"/>
                  </a:cubicBezTo>
                  <a:cubicBezTo>
                    <a:pt x="862679" y="-2189"/>
                    <a:pt x="895922" y="2859"/>
                    <a:pt x="927640" y="16289"/>
                  </a:cubicBezTo>
                  <a:cubicBezTo>
                    <a:pt x="949738" y="25624"/>
                    <a:pt x="971645" y="35530"/>
                    <a:pt x="993172" y="46102"/>
                  </a:cubicBezTo>
                  <a:cubicBezTo>
                    <a:pt x="1072896" y="85155"/>
                    <a:pt x="1107757" y="176119"/>
                    <a:pt x="1074991" y="258700"/>
                  </a:cubicBezTo>
                  <a:cubicBezTo>
                    <a:pt x="1071182" y="268225"/>
                    <a:pt x="1067086" y="277655"/>
                    <a:pt x="1062609" y="288037"/>
                  </a:cubicBezTo>
                  <a:cubicBezTo>
                    <a:pt x="1097376" y="299563"/>
                    <a:pt x="1117473" y="322042"/>
                    <a:pt x="1112520" y="359856"/>
                  </a:cubicBezTo>
                  <a:cubicBezTo>
                    <a:pt x="1108710" y="388907"/>
                    <a:pt x="1088231" y="405766"/>
                    <a:pt x="1052036" y="412910"/>
                  </a:cubicBezTo>
                  <a:cubicBezTo>
                    <a:pt x="1050798" y="443390"/>
                    <a:pt x="1044797" y="473013"/>
                    <a:pt x="1031272" y="500826"/>
                  </a:cubicBezTo>
                  <a:cubicBezTo>
                    <a:pt x="1014317" y="535592"/>
                    <a:pt x="989648" y="563691"/>
                    <a:pt x="957072" y="584551"/>
                  </a:cubicBezTo>
                  <a:cubicBezTo>
                    <a:pt x="950976" y="588456"/>
                    <a:pt x="948118" y="592361"/>
                    <a:pt x="948404" y="599886"/>
                  </a:cubicBezTo>
                  <a:cubicBezTo>
                    <a:pt x="949071" y="613507"/>
                    <a:pt x="948595" y="627223"/>
                    <a:pt x="948595" y="641987"/>
                  </a:cubicBezTo>
                  <a:cubicBezTo>
                    <a:pt x="978122" y="647701"/>
                    <a:pt x="1007078" y="653416"/>
                    <a:pt x="1036034" y="658941"/>
                  </a:cubicBezTo>
                  <a:cubicBezTo>
                    <a:pt x="1078135" y="666942"/>
                    <a:pt x="1120426" y="674467"/>
                    <a:pt x="1162431" y="682849"/>
                  </a:cubicBezTo>
                  <a:cubicBezTo>
                    <a:pt x="1228630" y="696089"/>
                    <a:pt x="1277779" y="753524"/>
                    <a:pt x="1278064" y="820580"/>
                  </a:cubicBezTo>
                  <a:cubicBezTo>
                    <a:pt x="1278827" y="964884"/>
                    <a:pt x="1278351" y="1109188"/>
                    <a:pt x="1278351" y="1253492"/>
                  </a:cubicBezTo>
                  <a:cubicBezTo>
                    <a:pt x="1278351" y="1270922"/>
                    <a:pt x="1270445" y="1277685"/>
                    <a:pt x="1251109" y="1277685"/>
                  </a:cubicBezTo>
                  <a:cubicBezTo>
                    <a:pt x="1122236" y="1277685"/>
                    <a:pt x="993362" y="1277685"/>
                    <a:pt x="864489" y="1277685"/>
                  </a:cubicBezTo>
                  <a:cubicBezTo>
                    <a:pt x="587026" y="1277685"/>
                    <a:pt x="309563" y="1277685"/>
                    <a:pt x="32099" y="1277685"/>
                  </a:cubicBezTo>
                  <a:cubicBezTo>
                    <a:pt x="5049" y="1277685"/>
                    <a:pt x="0" y="1272637"/>
                    <a:pt x="0" y="1245300"/>
                  </a:cubicBezTo>
                  <a:cubicBezTo>
                    <a:pt x="0" y="1209677"/>
                    <a:pt x="0" y="1174053"/>
                    <a:pt x="0" y="1138334"/>
                  </a:cubicBezTo>
                  <a:cubicBezTo>
                    <a:pt x="0" y="1119856"/>
                    <a:pt x="7239" y="1112807"/>
                    <a:pt x="25908" y="1112712"/>
                  </a:cubicBezTo>
                  <a:cubicBezTo>
                    <a:pt x="101536" y="1112712"/>
                    <a:pt x="177070" y="1112712"/>
                    <a:pt x="252699" y="1112712"/>
                  </a:cubicBezTo>
                  <a:cubicBezTo>
                    <a:pt x="257366" y="1112712"/>
                    <a:pt x="261938" y="1112712"/>
                    <a:pt x="267748" y="1112712"/>
                  </a:cubicBezTo>
                  <a:close/>
                  <a:moveTo>
                    <a:pt x="618840" y="926593"/>
                  </a:moveTo>
                  <a:lnTo>
                    <a:pt x="618840" y="914306"/>
                  </a:lnTo>
                  <a:cubicBezTo>
                    <a:pt x="618840" y="818104"/>
                    <a:pt x="618840" y="721901"/>
                    <a:pt x="618840" y="625699"/>
                  </a:cubicBezTo>
                  <a:cubicBezTo>
                    <a:pt x="618840" y="603791"/>
                    <a:pt x="612362" y="597314"/>
                    <a:pt x="590455" y="597314"/>
                  </a:cubicBezTo>
                  <a:cubicBezTo>
                    <a:pt x="416909" y="597314"/>
                    <a:pt x="243364" y="597314"/>
                    <a:pt x="69818" y="597314"/>
                  </a:cubicBezTo>
                  <a:cubicBezTo>
                    <a:pt x="47816" y="597314"/>
                    <a:pt x="41434" y="603696"/>
                    <a:pt x="41434" y="625603"/>
                  </a:cubicBezTo>
                  <a:cubicBezTo>
                    <a:pt x="41434" y="716662"/>
                    <a:pt x="41434" y="807722"/>
                    <a:pt x="41434" y="898781"/>
                  </a:cubicBezTo>
                  <a:cubicBezTo>
                    <a:pt x="41434" y="920688"/>
                    <a:pt x="47816" y="927165"/>
                    <a:pt x="69723" y="927165"/>
                  </a:cubicBezTo>
                  <a:cubicBezTo>
                    <a:pt x="131540" y="927165"/>
                    <a:pt x="193453" y="927165"/>
                    <a:pt x="255270" y="927165"/>
                  </a:cubicBezTo>
                  <a:cubicBezTo>
                    <a:pt x="259366" y="927165"/>
                    <a:pt x="263461" y="926784"/>
                    <a:pt x="268224" y="926593"/>
                  </a:cubicBezTo>
                  <a:cubicBezTo>
                    <a:pt x="268224" y="872587"/>
                    <a:pt x="268224" y="819818"/>
                    <a:pt x="268224" y="767050"/>
                  </a:cubicBezTo>
                  <a:cubicBezTo>
                    <a:pt x="268224" y="749238"/>
                    <a:pt x="275558" y="741808"/>
                    <a:pt x="293084" y="741713"/>
                  </a:cubicBezTo>
                  <a:cubicBezTo>
                    <a:pt x="317564" y="741523"/>
                    <a:pt x="342043" y="741618"/>
                    <a:pt x="366522" y="741713"/>
                  </a:cubicBezTo>
                  <a:cubicBezTo>
                    <a:pt x="384810" y="741808"/>
                    <a:pt x="391859" y="749047"/>
                    <a:pt x="391859" y="767812"/>
                  </a:cubicBezTo>
                  <a:cubicBezTo>
                    <a:pt x="391859" y="813341"/>
                    <a:pt x="391859" y="858871"/>
                    <a:pt x="391859" y="904400"/>
                  </a:cubicBezTo>
                  <a:cubicBezTo>
                    <a:pt x="391859" y="911544"/>
                    <a:pt x="391859" y="918783"/>
                    <a:pt x="391859" y="926593"/>
                  </a:cubicBezTo>
                  <a:lnTo>
                    <a:pt x="618649" y="926593"/>
                  </a:lnTo>
                  <a:close/>
                  <a:moveTo>
                    <a:pt x="708279" y="237841"/>
                  </a:moveTo>
                  <a:cubicBezTo>
                    <a:pt x="699421" y="255652"/>
                    <a:pt x="691134" y="272035"/>
                    <a:pt x="682943" y="288609"/>
                  </a:cubicBezTo>
                  <a:cubicBezTo>
                    <a:pt x="681800" y="290895"/>
                    <a:pt x="680752" y="293467"/>
                    <a:pt x="680752" y="295848"/>
                  </a:cubicBezTo>
                  <a:cubicBezTo>
                    <a:pt x="681418" y="343473"/>
                    <a:pt x="678561" y="391479"/>
                    <a:pt x="683800" y="438628"/>
                  </a:cubicBezTo>
                  <a:cubicBezTo>
                    <a:pt x="692563" y="517018"/>
                    <a:pt x="765143" y="576740"/>
                    <a:pt x="845248" y="576836"/>
                  </a:cubicBezTo>
                  <a:cubicBezTo>
                    <a:pt x="926116" y="576931"/>
                    <a:pt x="998315" y="517114"/>
                    <a:pt x="1007555" y="437961"/>
                  </a:cubicBezTo>
                  <a:cubicBezTo>
                    <a:pt x="1012317" y="396813"/>
                    <a:pt x="1008888" y="354808"/>
                    <a:pt x="1010888" y="313279"/>
                  </a:cubicBezTo>
                  <a:cubicBezTo>
                    <a:pt x="1012317" y="283370"/>
                    <a:pt x="992600" y="263082"/>
                    <a:pt x="983171" y="237650"/>
                  </a:cubicBezTo>
                  <a:cubicBezTo>
                    <a:pt x="890588" y="305373"/>
                    <a:pt x="800005" y="304897"/>
                    <a:pt x="708279" y="237936"/>
                  </a:cubicBezTo>
                  <a:close/>
                  <a:moveTo>
                    <a:pt x="1113091" y="1154908"/>
                  </a:moveTo>
                  <a:lnTo>
                    <a:pt x="42482" y="1154908"/>
                  </a:lnTo>
                  <a:lnTo>
                    <a:pt x="42482" y="1235775"/>
                  </a:lnTo>
                  <a:lnTo>
                    <a:pt x="1113091" y="1235775"/>
                  </a:lnTo>
                  <a:lnTo>
                    <a:pt x="1113091" y="1154908"/>
                  </a:lnTo>
                  <a:close/>
                  <a:moveTo>
                    <a:pt x="661035" y="699708"/>
                  </a:moveTo>
                  <a:lnTo>
                    <a:pt x="661035" y="926498"/>
                  </a:lnTo>
                  <a:lnTo>
                    <a:pt x="1030605" y="926498"/>
                  </a:lnTo>
                  <a:lnTo>
                    <a:pt x="1030605" y="699708"/>
                  </a:lnTo>
                  <a:cubicBezTo>
                    <a:pt x="1003840" y="694660"/>
                    <a:pt x="977265" y="690088"/>
                    <a:pt x="950881" y="684277"/>
                  </a:cubicBezTo>
                  <a:cubicBezTo>
                    <a:pt x="941832" y="682277"/>
                    <a:pt x="937641" y="684277"/>
                    <a:pt x="932688" y="692183"/>
                  </a:cubicBezTo>
                  <a:cubicBezTo>
                    <a:pt x="892111" y="758096"/>
                    <a:pt x="798671" y="758001"/>
                    <a:pt x="757904" y="692183"/>
                  </a:cubicBezTo>
                  <a:cubicBezTo>
                    <a:pt x="755904" y="688945"/>
                    <a:pt x="753904" y="685801"/>
                    <a:pt x="751713" y="682277"/>
                  </a:cubicBezTo>
                  <a:cubicBezTo>
                    <a:pt x="720947" y="688087"/>
                    <a:pt x="690753" y="693898"/>
                    <a:pt x="660940" y="699613"/>
                  </a:cubicBezTo>
                  <a:close/>
                  <a:moveTo>
                    <a:pt x="577501" y="1111950"/>
                  </a:moveTo>
                  <a:lnTo>
                    <a:pt x="1112615" y="1111950"/>
                  </a:lnTo>
                  <a:lnTo>
                    <a:pt x="1112615" y="969170"/>
                  </a:lnTo>
                  <a:lnTo>
                    <a:pt x="577977" y="969170"/>
                  </a:lnTo>
                  <a:cubicBezTo>
                    <a:pt x="577786" y="971837"/>
                    <a:pt x="577501" y="973837"/>
                    <a:pt x="577501" y="975933"/>
                  </a:cubicBezTo>
                  <a:cubicBezTo>
                    <a:pt x="577501" y="1020986"/>
                    <a:pt x="577501" y="1066040"/>
                    <a:pt x="577501" y="1111950"/>
                  </a:cubicBezTo>
                  <a:close/>
                  <a:moveTo>
                    <a:pt x="1034320" y="248223"/>
                  </a:moveTo>
                  <a:cubicBezTo>
                    <a:pt x="1036415" y="243556"/>
                    <a:pt x="1037654" y="241079"/>
                    <a:pt x="1038606" y="238412"/>
                  </a:cubicBezTo>
                  <a:cubicBezTo>
                    <a:pt x="1060228" y="179071"/>
                    <a:pt x="1034129" y="113063"/>
                    <a:pt x="977170" y="84298"/>
                  </a:cubicBezTo>
                  <a:cubicBezTo>
                    <a:pt x="957263" y="74296"/>
                    <a:pt x="936784" y="65533"/>
                    <a:pt x="916400" y="56294"/>
                  </a:cubicBezTo>
                  <a:cubicBezTo>
                    <a:pt x="885063" y="42102"/>
                    <a:pt x="852297" y="38006"/>
                    <a:pt x="818293" y="43531"/>
                  </a:cubicBezTo>
                  <a:cubicBezTo>
                    <a:pt x="795624" y="47245"/>
                    <a:pt x="771906" y="56675"/>
                    <a:pt x="760857" y="67153"/>
                  </a:cubicBezTo>
                  <a:cubicBezTo>
                    <a:pt x="795814" y="78868"/>
                    <a:pt x="822770" y="99919"/>
                    <a:pt x="841534" y="132589"/>
                  </a:cubicBezTo>
                  <a:cubicBezTo>
                    <a:pt x="830009" y="140209"/>
                    <a:pt x="819150" y="147448"/>
                    <a:pt x="808291" y="154687"/>
                  </a:cubicBezTo>
                  <a:cubicBezTo>
                    <a:pt x="765905" y="89536"/>
                    <a:pt x="699992" y="94585"/>
                    <a:pt x="666750" y="121445"/>
                  </a:cubicBezTo>
                  <a:cubicBezTo>
                    <a:pt x="628365" y="152401"/>
                    <a:pt x="622935" y="207646"/>
                    <a:pt x="655796" y="250033"/>
                  </a:cubicBezTo>
                  <a:cubicBezTo>
                    <a:pt x="664464" y="232792"/>
                    <a:pt x="672655" y="216028"/>
                    <a:pt x="681228" y="199455"/>
                  </a:cubicBezTo>
                  <a:cubicBezTo>
                    <a:pt x="689420" y="183643"/>
                    <a:pt x="701707" y="180786"/>
                    <a:pt x="716089" y="191073"/>
                  </a:cubicBezTo>
                  <a:cubicBezTo>
                    <a:pt x="728282" y="199836"/>
                    <a:pt x="739902" y="209456"/>
                    <a:pt x="752380" y="217743"/>
                  </a:cubicBezTo>
                  <a:cubicBezTo>
                    <a:pt x="792671" y="244413"/>
                    <a:pt x="836295" y="252795"/>
                    <a:pt x="883825" y="242127"/>
                  </a:cubicBezTo>
                  <a:cubicBezTo>
                    <a:pt x="918115" y="234412"/>
                    <a:pt x="944880" y="213838"/>
                    <a:pt x="971931" y="193264"/>
                  </a:cubicBezTo>
                  <a:cubicBezTo>
                    <a:pt x="990029" y="179548"/>
                    <a:pt x="1001173" y="182405"/>
                    <a:pt x="1011555" y="202884"/>
                  </a:cubicBezTo>
                  <a:cubicBezTo>
                    <a:pt x="1018890" y="217267"/>
                    <a:pt x="1026128" y="231745"/>
                    <a:pt x="1034320" y="248032"/>
                  </a:cubicBezTo>
                  <a:close/>
                  <a:moveTo>
                    <a:pt x="1155668" y="724568"/>
                  </a:moveTo>
                  <a:lnTo>
                    <a:pt x="1155668" y="1235489"/>
                  </a:lnTo>
                  <a:lnTo>
                    <a:pt x="1237298" y="1235489"/>
                  </a:lnTo>
                  <a:cubicBezTo>
                    <a:pt x="1237298" y="1179959"/>
                    <a:pt x="1237298" y="1125476"/>
                    <a:pt x="1237298" y="1070993"/>
                  </a:cubicBezTo>
                  <a:cubicBezTo>
                    <a:pt x="1237298" y="988601"/>
                    <a:pt x="1237583" y="906210"/>
                    <a:pt x="1237202" y="823819"/>
                  </a:cubicBezTo>
                  <a:cubicBezTo>
                    <a:pt x="1237012" y="774670"/>
                    <a:pt x="1202531" y="733141"/>
                    <a:pt x="1155764" y="724473"/>
                  </a:cubicBezTo>
                  <a:close/>
                  <a:moveTo>
                    <a:pt x="349758" y="1112236"/>
                  </a:moveTo>
                  <a:lnTo>
                    <a:pt x="349758" y="784004"/>
                  </a:lnTo>
                  <a:lnTo>
                    <a:pt x="310039" y="784004"/>
                  </a:lnTo>
                  <a:lnTo>
                    <a:pt x="310039" y="1112236"/>
                  </a:lnTo>
                  <a:lnTo>
                    <a:pt x="349758" y="1112236"/>
                  </a:lnTo>
                  <a:close/>
                  <a:moveTo>
                    <a:pt x="454438" y="969075"/>
                  </a:moveTo>
                  <a:lnTo>
                    <a:pt x="454438" y="1112045"/>
                  </a:lnTo>
                  <a:lnTo>
                    <a:pt x="535305" y="1112045"/>
                  </a:lnTo>
                  <a:lnTo>
                    <a:pt x="535305" y="969075"/>
                  </a:lnTo>
                  <a:lnTo>
                    <a:pt x="454438" y="969075"/>
                  </a:lnTo>
                  <a:close/>
                  <a:moveTo>
                    <a:pt x="783717" y="608649"/>
                  </a:moveTo>
                  <a:cubicBezTo>
                    <a:pt x="783717" y="620651"/>
                    <a:pt x="783336" y="631318"/>
                    <a:pt x="783717" y="641891"/>
                  </a:cubicBezTo>
                  <a:cubicBezTo>
                    <a:pt x="785146" y="671895"/>
                    <a:pt x="808958" y="696946"/>
                    <a:pt x="838867" y="700184"/>
                  </a:cubicBezTo>
                  <a:cubicBezTo>
                    <a:pt x="868871" y="703423"/>
                    <a:pt x="897827" y="684277"/>
                    <a:pt x="904590" y="654655"/>
                  </a:cubicBezTo>
                  <a:cubicBezTo>
                    <a:pt x="907828" y="640367"/>
                    <a:pt x="907161" y="625127"/>
                    <a:pt x="908304" y="608363"/>
                  </a:cubicBezTo>
                  <a:cubicBezTo>
                    <a:pt x="865727" y="620841"/>
                    <a:pt x="825246" y="621031"/>
                    <a:pt x="783622" y="608554"/>
                  </a:cubicBezTo>
                  <a:close/>
                  <a:moveTo>
                    <a:pt x="1113091" y="926784"/>
                  </a:moveTo>
                  <a:lnTo>
                    <a:pt x="1113091" y="715615"/>
                  </a:lnTo>
                  <a:cubicBezTo>
                    <a:pt x="1099661" y="713043"/>
                    <a:pt x="1086517" y="710566"/>
                    <a:pt x="1072992" y="707995"/>
                  </a:cubicBezTo>
                  <a:lnTo>
                    <a:pt x="1072992" y="926784"/>
                  </a:lnTo>
                  <a:lnTo>
                    <a:pt x="1113091" y="926784"/>
                  </a:lnTo>
                  <a:close/>
                  <a:moveTo>
                    <a:pt x="392716" y="968599"/>
                  </a:moveTo>
                  <a:lnTo>
                    <a:pt x="392716" y="1112331"/>
                  </a:lnTo>
                  <a:lnTo>
                    <a:pt x="411861" y="1112331"/>
                  </a:lnTo>
                  <a:lnTo>
                    <a:pt x="411861" y="969266"/>
                  </a:lnTo>
                  <a:cubicBezTo>
                    <a:pt x="409670" y="968980"/>
                    <a:pt x="408051" y="968694"/>
                    <a:pt x="406432" y="968599"/>
                  </a:cubicBezTo>
                  <a:cubicBezTo>
                    <a:pt x="402146" y="968599"/>
                    <a:pt x="397955" y="968599"/>
                    <a:pt x="392716" y="968599"/>
                  </a:cubicBezTo>
                  <a:close/>
                  <a:moveTo>
                    <a:pt x="638937" y="329947"/>
                  </a:moveTo>
                  <a:cubicBezTo>
                    <a:pt x="624459" y="333281"/>
                    <a:pt x="617982" y="340520"/>
                    <a:pt x="618744" y="351474"/>
                  </a:cubicBezTo>
                  <a:cubicBezTo>
                    <a:pt x="619506" y="362428"/>
                    <a:pt x="626650" y="368714"/>
                    <a:pt x="638937" y="369095"/>
                  </a:cubicBezTo>
                  <a:lnTo>
                    <a:pt x="638937" y="329947"/>
                  </a:lnTo>
                  <a:close/>
                  <a:moveTo>
                    <a:pt x="1052227" y="371095"/>
                  </a:moveTo>
                  <a:cubicBezTo>
                    <a:pt x="1065086" y="368047"/>
                    <a:pt x="1072325" y="361570"/>
                    <a:pt x="1071943" y="349664"/>
                  </a:cubicBezTo>
                  <a:cubicBezTo>
                    <a:pt x="1071563" y="338044"/>
                    <a:pt x="1064800" y="331186"/>
                    <a:pt x="1052227" y="329852"/>
                  </a:cubicBezTo>
                  <a:lnTo>
                    <a:pt x="1052227" y="371095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4" name="Text Placeholder 4">
              <a:extLst>
                <a:ext uri="{FF2B5EF4-FFF2-40B4-BE49-F238E27FC236}">
                  <a16:creationId xmlns:a16="http://schemas.microsoft.com/office/drawing/2014/main" id="{7672F898-CEDD-F589-B39C-B4274A6F9E11}"/>
                </a:ext>
              </a:extLst>
            </p:cNvPr>
            <p:cNvSpPr txBox="1">
              <a:spLocks/>
            </p:cNvSpPr>
            <p:nvPr/>
          </p:nvSpPr>
          <p:spPr>
            <a:xfrm>
              <a:off x="8752858" y="2871123"/>
              <a:ext cx="2013079" cy="24768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>
                  <a:latin typeface="+mj-lt"/>
                </a:rPr>
                <a:t>Merchant Bob</a:t>
              </a:r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302391B4-6CFB-BB88-EFC3-60DC66C64316}"/>
              </a:ext>
            </a:extLst>
          </p:cNvPr>
          <p:cNvGrpSpPr/>
          <p:nvPr/>
        </p:nvGrpSpPr>
        <p:grpSpPr>
          <a:xfrm>
            <a:off x="1187254" y="1710966"/>
            <a:ext cx="2013079" cy="1407846"/>
            <a:chOff x="1756487" y="1710966"/>
            <a:chExt cx="2013079" cy="1407846"/>
          </a:xfrm>
        </p:grpSpPr>
        <p:grpSp>
          <p:nvGrpSpPr>
            <p:cNvPr id="250" name="Graphic 5">
              <a:extLst>
                <a:ext uri="{FF2B5EF4-FFF2-40B4-BE49-F238E27FC236}">
                  <a16:creationId xmlns:a16="http://schemas.microsoft.com/office/drawing/2014/main" id="{EE71E3B4-EF31-4E5D-6D32-29766A2B19B8}"/>
                </a:ext>
              </a:extLst>
            </p:cNvPr>
            <p:cNvGrpSpPr/>
            <p:nvPr/>
          </p:nvGrpSpPr>
          <p:grpSpPr>
            <a:xfrm>
              <a:off x="2387707" y="1710966"/>
              <a:ext cx="750637" cy="1077785"/>
              <a:chOff x="988980" y="1443763"/>
              <a:chExt cx="796046" cy="1142984"/>
            </a:xfrm>
            <a:solidFill>
              <a:schemeClr val="tx1"/>
            </a:solidFill>
          </p:grpSpPr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B5F33E5C-089A-2D59-C497-BCC95BD26FFC}"/>
                  </a:ext>
                </a:extLst>
              </p:cNvPr>
              <p:cNvSpPr/>
              <p:nvPr/>
            </p:nvSpPr>
            <p:spPr>
              <a:xfrm>
                <a:off x="988980" y="1443763"/>
                <a:ext cx="796046" cy="1142984"/>
              </a:xfrm>
              <a:custGeom>
                <a:avLst/>
                <a:gdLst>
                  <a:gd name="connsiteX0" fmla="*/ 25086 w 796046"/>
                  <a:gd name="connsiteY0" fmla="*/ 1142889 h 1142984"/>
                  <a:gd name="connsiteX1" fmla="*/ 11846 w 796046"/>
                  <a:gd name="connsiteY1" fmla="*/ 1116791 h 1142984"/>
                  <a:gd name="connsiteX2" fmla="*/ 13847 w 796046"/>
                  <a:gd name="connsiteY2" fmla="*/ 991918 h 1142984"/>
                  <a:gd name="connsiteX3" fmla="*/ 95285 w 796046"/>
                  <a:gd name="connsiteY3" fmla="*/ 850757 h 1142984"/>
                  <a:gd name="connsiteX4" fmla="*/ 100619 w 796046"/>
                  <a:gd name="connsiteY4" fmla="*/ 846852 h 1142984"/>
                  <a:gd name="connsiteX5" fmla="*/ 92523 w 796046"/>
                  <a:gd name="connsiteY5" fmla="*/ 839327 h 1142984"/>
                  <a:gd name="connsiteX6" fmla="*/ 42517 w 796046"/>
                  <a:gd name="connsiteY6" fmla="*/ 490998 h 1142984"/>
                  <a:gd name="connsiteX7" fmla="*/ 83570 w 796046"/>
                  <a:gd name="connsiteY7" fmla="*/ 348790 h 1142984"/>
                  <a:gd name="connsiteX8" fmla="*/ 85379 w 796046"/>
                  <a:gd name="connsiteY8" fmla="*/ 230584 h 1142984"/>
                  <a:gd name="connsiteX9" fmla="*/ 292739 w 796046"/>
                  <a:gd name="connsiteY9" fmla="*/ 4842 h 1142984"/>
                  <a:gd name="connsiteX10" fmla="*/ 345983 w 796046"/>
                  <a:gd name="connsiteY10" fmla="*/ 365 h 1142984"/>
                  <a:gd name="connsiteX11" fmla="*/ 485334 w 796046"/>
                  <a:gd name="connsiteY11" fmla="*/ 2651 h 1142984"/>
                  <a:gd name="connsiteX12" fmla="*/ 707933 w 796046"/>
                  <a:gd name="connsiteY12" fmla="*/ 213058 h 1142984"/>
                  <a:gd name="connsiteX13" fmla="*/ 712029 w 796046"/>
                  <a:gd name="connsiteY13" fmla="*/ 265255 h 1142984"/>
                  <a:gd name="connsiteX14" fmla="*/ 712029 w 796046"/>
                  <a:gd name="connsiteY14" fmla="*/ 351171 h 1142984"/>
                  <a:gd name="connsiteX15" fmla="*/ 752320 w 796046"/>
                  <a:gd name="connsiteY15" fmla="*/ 490236 h 1142984"/>
                  <a:gd name="connsiteX16" fmla="*/ 755177 w 796046"/>
                  <a:gd name="connsiteY16" fmla="*/ 777510 h 1142984"/>
                  <a:gd name="connsiteX17" fmla="*/ 749843 w 796046"/>
                  <a:gd name="connsiteY17" fmla="*/ 785987 h 1142984"/>
                  <a:gd name="connsiteX18" fmla="*/ 721459 w 796046"/>
                  <a:gd name="connsiteY18" fmla="*/ 794369 h 1142984"/>
                  <a:gd name="connsiteX19" fmla="*/ 718030 w 796046"/>
                  <a:gd name="connsiteY19" fmla="*/ 765032 h 1142984"/>
                  <a:gd name="connsiteX20" fmla="*/ 716792 w 796046"/>
                  <a:gd name="connsiteY20" fmla="*/ 504619 h 1142984"/>
                  <a:gd name="connsiteX21" fmla="*/ 674120 w 796046"/>
                  <a:gd name="connsiteY21" fmla="*/ 360220 h 1142984"/>
                  <a:gd name="connsiteX22" fmla="*/ 672215 w 796046"/>
                  <a:gd name="connsiteY22" fmla="*/ 234204 h 1142984"/>
                  <a:gd name="connsiteX23" fmla="*/ 482572 w 796046"/>
                  <a:gd name="connsiteY23" fmla="*/ 40656 h 1142984"/>
                  <a:gd name="connsiteX24" fmla="*/ 301216 w 796046"/>
                  <a:gd name="connsiteY24" fmla="*/ 42656 h 1142984"/>
                  <a:gd name="connsiteX25" fmla="*/ 121670 w 796046"/>
                  <a:gd name="connsiteY25" fmla="*/ 255254 h 1142984"/>
                  <a:gd name="connsiteX26" fmla="*/ 121670 w 796046"/>
                  <a:gd name="connsiteY26" fmla="*/ 356791 h 1142984"/>
                  <a:gd name="connsiteX27" fmla="*/ 77759 w 796046"/>
                  <a:gd name="connsiteY27" fmla="*/ 506428 h 1142984"/>
                  <a:gd name="connsiteX28" fmla="*/ 131861 w 796046"/>
                  <a:gd name="connsiteY28" fmla="*/ 822087 h 1142984"/>
                  <a:gd name="connsiteX29" fmla="*/ 144530 w 796046"/>
                  <a:gd name="connsiteY29" fmla="*/ 825326 h 1142984"/>
                  <a:gd name="connsiteX30" fmla="*/ 212443 w 796046"/>
                  <a:gd name="connsiteY30" fmla="*/ 814943 h 1142984"/>
                  <a:gd name="connsiteX31" fmla="*/ 288357 w 796046"/>
                  <a:gd name="connsiteY31" fmla="*/ 740458 h 1142984"/>
                  <a:gd name="connsiteX32" fmla="*/ 280166 w 796046"/>
                  <a:gd name="connsiteY32" fmla="*/ 725694 h 1142984"/>
                  <a:gd name="connsiteX33" fmla="*/ 143387 w 796046"/>
                  <a:gd name="connsiteY33" fmla="*/ 500142 h 1142984"/>
                  <a:gd name="connsiteX34" fmla="*/ 143196 w 796046"/>
                  <a:gd name="connsiteY34" fmla="*/ 372983 h 1142984"/>
                  <a:gd name="connsiteX35" fmla="*/ 161865 w 796046"/>
                  <a:gd name="connsiteY35" fmla="*/ 348028 h 1142984"/>
                  <a:gd name="connsiteX36" fmla="*/ 181201 w 796046"/>
                  <a:gd name="connsiteY36" fmla="*/ 373650 h 1142984"/>
                  <a:gd name="connsiteX37" fmla="*/ 181201 w 796046"/>
                  <a:gd name="connsiteY37" fmla="*/ 497475 h 1142984"/>
                  <a:gd name="connsiteX38" fmla="*/ 414849 w 796046"/>
                  <a:gd name="connsiteY38" fmla="*/ 716360 h 1142984"/>
                  <a:gd name="connsiteX39" fmla="*/ 611445 w 796046"/>
                  <a:gd name="connsiteY39" fmla="*/ 530146 h 1142984"/>
                  <a:gd name="connsiteX40" fmla="*/ 612207 w 796046"/>
                  <a:gd name="connsiteY40" fmla="*/ 386604 h 1142984"/>
                  <a:gd name="connsiteX41" fmla="*/ 514385 w 796046"/>
                  <a:gd name="connsiteY41" fmla="*/ 302308 h 1142984"/>
                  <a:gd name="connsiteX42" fmla="*/ 502765 w 796046"/>
                  <a:gd name="connsiteY42" fmla="*/ 308975 h 1142984"/>
                  <a:gd name="connsiteX43" fmla="*/ 256067 w 796046"/>
                  <a:gd name="connsiteY43" fmla="*/ 397748 h 1142984"/>
                  <a:gd name="connsiteX44" fmla="*/ 231779 w 796046"/>
                  <a:gd name="connsiteY44" fmla="*/ 382699 h 1142984"/>
                  <a:gd name="connsiteX45" fmla="*/ 251019 w 796046"/>
                  <a:gd name="connsiteY45" fmla="*/ 360220 h 1142984"/>
                  <a:gd name="connsiteX46" fmla="*/ 515814 w 796046"/>
                  <a:gd name="connsiteY46" fmla="*/ 255064 h 1142984"/>
                  <a:gd name="connsiteX47" fmla="*/ 547818 w 796046"/>
                  <a:gd name="connsiteY47" fmla="*/ 270970 h 1142984"/>
                  <a:gd name="connsiteX48" fmla="*/ 552200 w 796046"/>
                  <a:gd name="connsiteY48" fmla="*/ 295069 h 1142984"/>
                  <a:gd name="connsiteX49" fmla="*/ 624018 w 796046"/>
                  <a:gd name="connsiteY49" fmla="*/ 348313 h 1142984"/>
                  <a:gd name="connsiteX50" fmla="*/ 652403 w 796046"/>
                  <a:gd name="connsiteY50" fmla="*/ 376698 h 1142984"/>
                  <a:gd name="connsiteX51" fmla="*/ 652212 w 796046"/>
                  <a:gd name="connsiteY51" fmla="*/ 507286 h 1142984"/>
                  <a:gd name="connsiteX52" fmla="*/ 431804 w 796046"/>
                  <a:gd name="connsiteY52" fmla="*/ 752650 h 1142984"/>
                  <a:gd name="connsiteX53" fmla="*/ 326457 w 796046"/>
                  <a:gd name="connsiteY53" fmla="*/ 744935 h 1142984"/>
                  <a:gd name="connsiteX54" fmla="*/ 282166 w 796046"/>
                  <a:gd name="connsiteY54" fmla="*/ 826849 h 1142984"/>
                  <a:gd name="connsiteX55" fmla="*/ 359699 w 796046"/>
                  <a:gd name="connsiteY55" fmla="*/ 886952 h 1142984"/>
                  <a:gd name="connsiteX56" fmla="*/ 388655 w 796046"/>
                  <a:gd name="connsiteY56" fmla="*/ 909622 h 1142984"/>
                  <a:gd name="connsiteX57" fmla="*/ 406562 w 796046"/>
                  <a:gd name="connsiteY57" fmla="*/ 909907 h 1142984"/>
                  <a:gd name="connsiteX58" fmla="*/ 461998 w 796046"/>
                  <a:gd name="connsiteY58" fmla="*/ 866664 h 1142984"/>
                  <a:gd name="connsiteX59" fmla="*/ 492287 w 796046"/>
                  <a:gd name="connsiteY59" fmla="*/ 867521 h 1142984"/>
                  <a:gd name="connsiteX60" fmla="*/ 484953 w 796046"/>
                  <a:gd name="connsiteY60" fmla="*/ 897049 h 1142984"/>
                  <a:gd name="connsiteX61" fmla="*/ 413516 w 796046"/>
                  <a:gd name="connsiteY61" fmla="*/ 952389 h 1142984"/>
                  <a:gd name="connsiteX62" fmla="*/ 381797 w 796046"/>
                  <a:gd name="connsiteY62" fmla="*/ 952199 h 1142984"/>
                  <a:gd name="connsiteX63" fmla="*/ 254829 w 796046"/>
                  <a:gd name="connsiteY63" fmla="*/ 853805 h 1142984"/>
                  <a:gd name="connsiteX64" fmla="*/ 235589 w 796046"/>
                  <a:gd name="connsiteY64" fmla="*/ 849424 h 1142984"/>
                  <a:gd name="connsiteX65" fmla="*/ 188059 w 796046"/>
                  <a:gd name="connsiteY65" fmla="*/ 854567 h 1142984"/>
                  <a:gd name="connsiteX66" fmla="*/ 50042 w 796046"/>
                  <a:gd name="connsiteY66" fmla="*/ 1011635 h 1142984"/>
                  <a:gd name="connsiteX67" fmla="*/ 50137 w 796046"/>
                  <a:gd name="connsiteY67" fmla="*/ 1117648 h 1142984"/>
                  <a:gd name="connsiteX68" fmla="*/ 36135 w 796046"/>
                  <a:gd name="connsiteY68" fmla="*/ 1142984 h 1142984"/>
                  <a:gd name="connsiteX69" fmla="*/ 24991 w 796046"/>
                  <a:gd name="connsiteY69" fmla="*/ 1142984 h 114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796046" h="1142984">
                    <a:moveTo>
                      <a:pt x="25086" y="1142889"/>
                    </a:moveTo>
                    <a:cubicBezTo>
                      <a:pt x="15180" y="1136983"/>
                      <a:pt x="11561" y="1128411"/>
                      <a:pt x="11846" y="1116791"/>
                    </a:cubicBezTo>
                    <a:cubicBezTo>
                      <a:pt x="12704" y="1075166"/>
                      <a:pt x="10894" y="1033351"/>
                      <a:pt x="13847" y="991918"/>
                    </a:cubicBezTo>
                    <a:cubicBezTo>
                      <a:pt x="18133" y="932482"/>
                      <a:pt x="47470" y="885905"/>
                      <a:pt x="95285" y="850757"/>
                    </a:cubicBezTo>
                    <a:cubicBezTo>
                      <a:pt x="96809" y="849614"/>
                      <a:pt x="98238" y="848566"/>
                      <a:pt x="100619" y="846852"/>
                    </a:cubicBezTo>
                    <a:cubicBezTo>
                      <a:pt x="97762" y="844185"/>
                      <a:pt x="95190" y="841708"/>
                      <a:pt x="92523" y="839327"/>
                    </a:cubicBezTo>
                    <a:cubicBezTo>
                      <a:pt x="-8061" y="751030"/>
                      <a:pt x="-29587" y="603869"/>
                      <a:pt x="42517" y="490998"/>
                    </a:cubicBezTo>
                    <a:cubicBezTo>
                      <a:pt x="70425" y="447373"/>
                      <a:pt x="84522" y="400701"/>
                      <a:pt x="83570" y="348790"/>
                    </a:cubicBezTo>
                    <a:cubicBezTo>
                      <a:pt x="82903" y="309451"/>
                      <a:pt x="82522" y="269827"/>
                      <a:pt x="85379" y="230584"/>
                    </a:cubicBezTo>
                    <a:cubicBezTo>
                      <a:pt x="93380" y="120952"/>
                      <a:pt x="183868" y="23225"/>
                      <a:pt x="292739" y="4842"/>
                    </a:cubicBezTo>
                    <a:cubicBezTo>
                      <a:pt x="310265" y="1889"/>
                      <a:pt x="328172" y="365"/>
                      <a:pt x="345983" y="365"/>
                    </a:cubicBezTo>
                    <a:cubicBezTo>
                      <a:pt x="392465" y="365"/>
                      <a:pt x="439138" y="-1349"/>
                      <a:pt x="485334" y="2651"/>
                    </a:cubicBezTo>
                    <a:cubicBezTo>
                      <a:pt x="595729" y="12271"/>
                      <a:pt x="690979" y="103521"/>
                      <a:pt x="707933" y="213058"/>
                    </a:cubicBezTo>
                    <a:cubicBezTo>
                      <a:pt x="710600" y="230299"/>
                      <a:pt x="711648" y="247825"/>
                      <a:pt x="712029" y="265255"/>
                    </a:cubicBezTo>
                    <a:cubicBezTo>
                      <a:pt x="712696" y="293926"/>
                      <a:pt x="712791" y="322501"/>
                      <a:pt x="712029" y="351171"/>
                    </a:cubicBezTo>
                    <a:cubicBezTo>
                      <a:pt x="710886" y="401844"/>
                      <a:pt x="725936" y="446992"/>
                      <a:pt x="752320" y="490236"/>
                    </a:cubicBezTo>
                    <a:cubicBezTo>
                      <a:pt x="810137" y="584914"/>
                      <a:pt x="810137" y="681212"/>
                      <a:pt x="755177" y="777510"/>
                    </a:cubicBezTo>
                    <a:cubicBezTo>
                      <a:pt x="753558" y="780368"/>
                      <a:pt x="751653" y="783225"/>
                      <a:pt x="749843" y="785987"/>
                    </a:cubicBezTo>
                    <a:cubicBezTo>
                      <a:pt x="741938" y="797608"/>
                      <a:pt x="731079" y="800751"/>
                      <a:pt x="721459" y="794369"/>
                    </a:cubicBezTo>
                    <a:cubicBezTo>
                      <a:pt x="711743" y="787892"/>
                      <a:pt x="710600" y="777224"/>
                      <a:pt x="718030" y="765032"/>
                    </a:cubicBezTo>
                    <a:cubicBezTo>
                      <a:pt x="771465" y="677974"/>
                      <a:pt x="771084" y="591010"/>
                      <a:pt x="716792" y="504619"/>
                    </a:cubicBezTo>
                    <a:cubicBezTo>
                      <a:pt x="688979" y="460327"/>
                      <a:pt x="674310" y="412607"/>
                      <a:pt x="674120" y="360220"/>
                    </a:cubicBezTo>
                    <a:cubicBezTo>
                      <a:pt x="674024" y="318214"/>
                      <a:pt x="675263" y="276019"/>
                      <a:pt x="672215" y="234204"/>
                    </a:cubicBezTo>
                    <a:cubicBezTo>
                      <a:pt x="665071" y="135620"/>
                      <a:pt x="580870" y="49133"/>
                      <a:pt x="482572" y="40656"/>
                    </a:cubicBezTo>
                    <a:cubicBezTo>
                      <a:pt x="422279" y="35417"/>
                      <a:pt x="361128" y="32464"/>
                      <a:pt x="301216" y="42656"/>
                    </a:cubicBezTo>
                    <a:cubicBezTo>
                      <a:pt x="197108" y="60277"/>
                      <a:pt x="123384" y="149431"/>
                      <a:pt x="121670" y="255254"/>
                    </a:cubicBezTo>
                    <a:cubicBezTo>
                      <a:pt x="121098" y="289068"/>
                      <a:pt x="121289" y="322977"/>
                      <a:pt x="121670" y="356791"/>
                    </a:cubicBezTo>
                    <a:cubicBezTo>
                      <a:pt x="122146" y="411178"/>
                      <a:pt x="107096" y="460708"/>
                      <a:pt x="77759" y="506428"/>
                    </a:cubicBezTo>
                    <a:cubicBezTo>
                      <a:pt x="9179" y="613585"/>
                      <a:pt x="31658" y="744172"/>
                      <a:pt x="131861" y="822087"/>
                    </a:cubicBezTo>
                    <a:cubicBezTo>
                      <a:pt x="135100" y="824564"/>
                      <a:pt x="140529" y="825897"/>
                      <a:pt x="144530" y="825326"/>
                    </a:cubicBezTo>
                    <a:cubicBezTo>
                      <a:pt x="167199" y="822182"/>
                      <a:pt x="189678" y="816753"/>
                      <a:pt x="212443" y="814943"/>
                    </a:cubicBezTo>
                    <a:cubicBezTo>
                      <a:pt x="252734" y="811800"/>
                      <a:pt x="285500" y="780558"/>
                      <a:pt x="288357" y="740458"/>
                    </a:cubicBezTo>
                    <a:cubicBezTo>
                      <a:pt x="288833" y="733219"/>
                      <a:pt x="286833" y="729409"/>
                      <a:pt x="280166" y="725694"/>
                    </a:cubicBezTo>
                    <a:cubicBezTo>
                      <a:pt x="191964" y="676450"/>
                      <a:pt x="145673" y="601297"/>
                      <a:pt x="143387" y="500142"/>
                    </a:cubicBezTo>
                    <a:cubicBezTo>
                      <a:pt x="142434" y="457756"/>
                      <a:pt x="143196" y="415370"/>
                      <a:pt x="143196" y="372983"/>
                    </a:cubicBezTo>
                    <a:cubicBezTo>
                      <a:pt x="143196" y="356314"/>
                      <a:pt x="149387" y="348123"/>
                      <a:pt x="161865" y="348028"/>
                    </a:cubicBezTo>
                    <a:cubicBezTo>
                      <a:pt x="174629" y="347932"/>
                      <a:pt x="181201" y="356505"/>
                      <a:pt x="181201" y="373650"/>
                    </a:cubicBezTo>
                    <a:cubicBezTo>
                      <a:pt x="181201" y="414893"/>
                      <a:pt x="181201" y="456232"/>
                      <a:pt x="181201" y="497475"/>
                    </a:cubicBezTo>
                    <a:cubicBezTo>
                      <a:pt x="181582" y="626920"/>
                      <a:pt x="285595" y="724360"/>
                      <a:pt x="414849" y="716360"/>
                    </a:cubicBezTo>
                    <a:cubicBezTo>
                      <a:pt x="513623" y="710168"/>
                      <a:pt x="602492" y="628253"/>
                      <a:pt x="611445" y="530146"/>
                    </a:cubicBezTo>
                    <a:cubicBezTo>
                      <a:pt x="615827" y="482997"/>
                      <a:pt x="612207" y="435181"/>
                      <a:pt x="612207" y="386604"/>
                    </a:cubicBezTo>
                    <a:cubicBezTo>
                      <a:pt x="562391" y="381365"/>
                      <a:pt x="530006" y="352790"/>
                      <a:pt x="514385" y="302308"/>
                    </a:cubicBezTo>
                    <a:cubicBezTo>
                      <a:pt x="510099" y="304784"/>
                      <a:pt x="506384" y="306784"/>
                      <a:pt x="502765" y="308975"/>
                    </a:cubicBezTo>
                    <a:cubicBezTo>
                      <a:pt x="426565" y="355362"/>
                      <a:pt x="344364" y="385270"/>
                      <a:pt x="256067" y="397748"/>
                    </a:cubicBezTo>
                    <a:cubicBezTo>
                      <a:pt x="242161" y="399748"/>
                      <a:pt x="233684" y="394033"/>
                      <a:pt x="231779" y="382699"/>
                    </a:cubicBezTo>
                    <a:cubicBezTo>
                      <a:pt x="229874" y="371173"/>
                      <a:pt x="236922" y="362315"/>
                      <a:pt x="251019" y="360220"/>
                    </a:cubicBezTo>
                    <a:cubicBezTo>
                      <a:pt x="347603" y="346027"/>
                      <a:pt x="435709" y="310785"/>
                      <a:pt x="515814" y="255064"/>
                    </a:cubicBezTo>
                    <a:cubicBezTo>
                      <a:pt x="531530" y="244110"/>
                      <a:pt x="545818" y="251730"/>
                      <a:pt x="547818" y="270970"/>
                    </a:cubicBezTo>
                    <a:cubicBezTo>
                      <a:pt x="548675" y="279067"/>
                      <a:pt x="550009" y="287258"/>
                      <a:pt x="552200" y="295069"/>
                    </a:cubicBezTo>
                    <a:cubicBezTo>
                      <a:pt x="561820" y="329359"/>
                      <a:pt x="588299" y="348885"/>
                      <a:pt x="624018" y="348313"/>
                    </a:cubicBezTo>
                    <a:cubicBezTo>
                      <a:pt x="647926" y="348028"/>
                      <a:pt x="652403" y="352409"/>
                      <a:pt x="652403" y="376698"/>
                    </a:cubicBezTo>
                    <a:cubicBezTo>
                      <a:pt x="652403" y="420227"/>
                      <a:pt x="652879" y="463756"/>
                      <a:pt x="652212" y="507286"/>
                    </a:cubicBezTo>
                    <a:cubicBezTo>
                      <a:pt x="650498" y="630349"/>
                      <a:pt x="554200" y="737219"/>
                      <a:pt x="431804" y="752650"/>
                    </a:cubicBezTo>
                    <a:cubicBezTo>
                      <a:pt x="396656" y="757126"/>
                      <a:pt x="362081" y="754650"/>
                      <a:pt x="326457" y="744935"/>
                    </a:cubicBezTo>
                    <a:cubicBezTo>
                      <a:pt x="321980" y="777510"/>
                      <a:pt x="308741" y="805323"/>
                      <a:pt x="282166" y="826849"/>
                    </a:cubicBezTo>
                    <a:cubicBezTo>
                      <a:pt x="308645" y="847424"/>
                      <a:pt x="334172" y="867140"/>
                      <a:pt x="359699" y="886952"/>
                    </a:cubicBezTo>
                    <a:cubicBezTo>
                      <a:pt x="369415" y="894477"/>
                      <a:pt x="379416" y="901621"/>
                      <a:pt x="388655" y="909622"/>
                    </a:cubicBezTo>
                    <a:cubicBezTo>
                      <a:pt x="395037" y="915241"/>
                      <a:pt x="399609" y="915527"/>
                      <a:pt x="406562" y="909907"/>
                    </a:cubicBezTo>
                    <a:cubicBezTo>
                      <a:pt x="424660" y="895049"/>
                      <a:pt x="443424" y="880951"/>
                      <a:pt x="461998" y="866664"/>
                    </a:cubicBezTo>
                    <a:cubicBezTo>
                      <a:pt x="474095" y="857425"/>
                      <a:pt x="484953" y="857806"/>
                      <a:pt x="492287" y="867521"/>
                    </a:cubicBezTo>
                    <a:cubicBezTo>
                      <a:pt x="499431" y="876951"/>
                      <a:pt x="496764" y="887810"/>
                      <a:pt x="484953" y="897049"/>
                    </a:cubicBezTo>
                    <a:cubicBezTo>
                      <a:pt x="461141" y="915527"/>
                      <a:pt x="437328" y="934006"/>
                      <a:pt x="413516" y="952389"/>
                    </a:cubicBezTo>
                    <a:cubicBezTo>
                      <a:pt x="400847" y="962200"/>
                      <a:pt x="394656" y="962200"/>
                      <a:pt x="381797" y="952199"/>
                    </a:cubicBezTo>
                    <a:cubicBezTo>
                      <a:pt x="339411" y="919432"/>
                      <a:pt x="297025" y="886762"/>
                      <a:pt x="254829" y="853805"/>
                    </a:cubicBezTo>
                    <a:cubicBezTo>
                      <a:pt x="248828" y="849043"/>
                      <a:pt x="243494" y="847900"/>
                      <a:pt x="235589" y="849424"/>
                    </a:cubicBezTo>
                    <a:cubicBezTo>
                      <a:pt x="219968" y="852281"/>
                      <a:pt x="203775" y="852376"/>
                      <a:pt x="188059" y="854567"/>
                    </a:cubicBezTo>
                    <a:cubicBezTo>
                      <a:pt x="108049" y="865712"/>
                      <a:pt x="50804" y="930767"/>
                      <a:pt x="50042" y="1011635"/>
                    </a:cubicBezTo>
                    <a:cubicBezTo>
                      <a:pt x="49661" y="1046972"/>
                      <a:pt x="49661" y="1082310"/>
                      <a:pt x="50137" y="1117648"/>
                    </a:cubicBezTo>
                    <a:cubicBezTo>
                      <a:pt x="50327" y="1129363"/>
                      <a:pt x="47089" y="1137936"/>
                      <a:pt x="36135" y="1142984"/>
                    </a:cubicBezTo>
                    <a:lnTo>
                      <a:pt x="24991" y="1142984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73703259-0118-AD9D-C6E6-9B8C53102272}"/>
                  </a:ext>
                </a:extLst>
              </p:cNvPr>
              <p:cNvSpPr/>
              <p:nvPr/>
            </p:nvSpPr>
            <p:spPr>
              <a:xfrm>
                <a:off x="1472856" y="2211317"/>
                <a:ext cx="299980" cy="375429"/>
              </a:xfrm>
              <a:custGeom>
                <a:avLst/>
                <a:gdLst>
                  <a:gd name="connsiteX0" fmla="*/ 273397 w 299980"/>
                  <a:gd name="connsiteY0" fmla="*/ 375335 h 375429"/>
                  <a:gd name="connsiteX1" fmla="*/ 261586 w 299980"/>
                  <a:gd name="connsiteY1" fmla="*/ 347426 h 375429"/>
                  <a:gd name="connsiteX2" fmla="*/ 259967 w 299980"/>
                  <a:gd name="connsiteY2" fmla="*/ 227126 h 375429"/>
                  <a:gd name="connsiteX3" fmla="*/ 104709 w 299980"/>
                  <a:gd name="connsiteY3" fmla="*/ 85298 h 375429"/>
                  <a:gd name="connsiteX4" fmla="*/ 8602 w 299980"/>
                  <a:gd name="connsiteY4" fmla="*/ 37769 h 375429"/>
                  <a:gd name="connsiteX5" fmla="*/ 2506 w 299980"/>
                  <a:gd name="connsiteY5" fmla="*/ 28434 h 375429"/>
                  <a:gd name="connsiteX6" fmla="*/ 8602 w 299980"/>
                  <a:gd name="connsiteY6" fmla="*/ 3002 h 375429"/>
                  <a:gd name="connsiteX7" fmla="*/ 33653 w 299980"/>
                  <a:gd name="connsiteY7" fmla="*/ 7384 h 375429"/>
                  <a:gd name="connsiteX8" fmla="*/ 38225 w 299980"/>
                  <a:gd name="connsiteY8" fmla="*/ 13670 h 375429"/>
                  <a:gd name="connsiteX9" fmla="*/ 102900 w 299980"/>
                  <a:gd name="connsiteY9" fmla="*/ 47294 h 375429"/>
                  <a:gd name="connsiteX10" fmla="*/ 296448 w 299980"/>
                  <a:gd name="connsiteY10" fmla="*/ 210266 h 375429"/>
                  <a:gd name="connsiteX11" fmla="*/ 299686 w 299980"/>
                  <a:gd name="connsiteY11" fmla="*/ 254653 h 375429"/>
                  <a:gd name="connsiteX12" fmla="*/ 299972 w 299980"/>
                  <a:gd name="connsiteY12" fmla="*/ 348284 h 375429"/>
                  <a:gd name="connsiteX13" fmla="*/ 286637 w 299980"/>
                  <a:gd name="connsiteY13" fmla="*/ 375430 h 375429"/>
                  <a:gd name="connsiteX14" fmla="*/ 273207 w 299980"/>
                  <a:gd name="connsiteY14" fmla="*/ 375430 h 37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9980" h="375429">
                    <a:moveTo>
                      <a:pt x="273397" y="375335"/>
                    </a:moveTo>
                    <a:cubicBezTo>
                      <a:pt x="263872" y="368381"/>
                      <a:pt x="261586" y="359047"/>
                      <a:pt x="261586" y="347426"/>
                    </a:cubicBezTo>
                    <a:cubicBezTo>
                      <a:pt x="261777" y="307326"/>
                      <a:pt x="263586" y="266940"/>
                      <a:pt x="259967" y="227126"/>
                    </a:cubicBezTo>
                    <a:cubicBezTo>
                      <a:pt x="252728" y="146258"/>
                      <a:pt x="185862" y="86537"/>
                      <a:pt x="104709" y="85298"/>
                    </a:cubicBezTo>
                    <a:cubicBezTo>
                      <a:pt x="64990" y="84727"/>
                      <a:pt x="32796" y="69296"/>
                      <a:pt x="8602" y="37769"/>
                    </a:cubicBezTo>
                    <a:cubicBezTo>
                      <a:pt x="6316" y="34816"/>
                      <a:pt x="4221" y="31768"/>
                      <a:pt x="2506" y="28434"/>
                    </a:cubicBezTo>
                    <a:cubicBezTo>
                      <a:pt x="-2447" y="18814"/>
                      <a:pt x="125" y="8432"/>
                      <a:pt x="8602" y="3002"/>
                    </a:cubicBezTo>
                    <a:cubicBezTo>
                      <a:pt x="16698" y="-2236"/>
                      <a:pt x="26795" y="-522"/>
                      <a:pt x="33653" y="7384"/>
                    </a:cubicBezTo>
                    <a:cubicBezTo>
                      <a:pt x="35367" y="9384"/>
                      <a:pt x="36701" y="11575"/>
                      <a:pt x="38225" y="13670"/>
                    </a:cubicBezTo>
                    <a:cubicBezTo>
                      <a:pt x="54227" y="35578"/>
                      <a:pt x="75944" y="46722"/>
                      <a:pt x="102900" y="47294"/>
                    </a:cubicBezTo>
                    <a:cubicBezTo>
                      <a:pt x="201483" y="49484"/>
                      <a:pt x="278445" y="113873"/>
                      <a:pt x="296448" y="210266"/>
                    </a:cubicBezTo>
                    <a:cubicBezTo>
                      <a:pt x="299115" y="224744"/>
                      <a:pt x="299400" y="239794"/>
                      <a:pt x="299686" y="254653"/>
                    </a:cubicBezTo>
                    <a:cubicBezTo>
                      <a:pt x="300162" y="285895"/>
                      <a:pt x="299496" y="317137"/>
                      <a:pt x="299972" y="348284"/>
                    </a:cubicBezTo>
                    <a:cubicBezTo>
                      <a:pt x="300162" y="360095"/>
                      <a:pt x="297114" y="369334"/>
                      <a:pt x="286637" y="375430"/>
                    </a:cubicBezTo>
                    <a:lnTo>
                      <a:pt x="273207" y="37543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55" name="Text Placeholder 4">
              <a:extLst>
                <a:ext uri="{FF2B5EF4-FFF2-40B4-BE49-F238E27FC236}">
                  <a16:creationId xmlns:a16="http://schemas.microsoft.com/office/drawing/2014/main" id="{4B4CD758-CD82-D40C-8D29-4D8A5818B86B}"/>
                </a:ext>
              </a:extLst>
            </p:cNvPr>
            <p:cNvSpPr txBox="1">
              <a:spLocks/>
            </p:cNvSpPr>
            <p:nvPr/>
          </p:nvSpPr>
          <p:spPr>
            <a:xfrm>
              <a:off x="1756487" y="2871123"/>
              <a:ext cx="2013079" cy="24768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>
                  <a:latin typeface="+mj-lt"/>
                </a:rPr>
                <a:t>Customer Alice</a:t>
              </a:r>
            </a:p>
          </p:txBody>
        </p:sp>
      </p:grpSp>
      <p:grpSp>
        <p:nvGrpSpPr>
          <p:cNvPr id="280" name="Graphic 5">
            <a:extLst>
              <a:ext uri="{FF2B5EF4-FFF2-40B4-BE49-F238E27FC236}">
                <a16:creationId xmlns:a16="http://schemas.microsoft.com/office/drawing/2014/main" id="{E0C48377-F4E1-1E5A-AA5B-6412F7542A05}"/>
              </a:ext>
            </a:extLst>
          </p:cNvPr>
          <p:cNvGrpSpPr/>
          <p:nvPr/>
        </p:nvGrpSpPr>
        <p:grpSpPr>
          <a:xfrm>
            <a:off x="3138082" y="2820901"/>
            <a:ext cx="369595" cy="319027"/>
            <a:chOff x="2435955" y="2376719"/>
            <a:chExt cx="391953" cy="338326"/>
          </a:xfrm>
          <a:solidFill>
            <a:schemeClr val="accent1"/>
          </a:solidFill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4BA41C3-FCD1-6002-EF36-9A88B0F067FF}"/>
                </a:ext>
              </a:extLst>
            </p:cNvPr>
            <p:cNvSpPr/>
            <p:nvPr/>
          </p:nvSpPr>
          <p:spPr>
            <a:xfrm>
              <a:off x="2435955" y="2376719"/>
              <a:ext cx="391953" cy="338326"/>
            </a:xfrm>
            <a:custGeom>
              <a:avLst/>
              <a:gdLst>
                <a:gd name="connsiteX0" fmla="*/ 391668 w 391953"/>
                <a:gd name="connsiteY0" fmla="*/ 296228 h 338326"/>
                <a:gd name="connsiteX1" fmla="*/ 374713 w 391953"/>
                <a:gd name="connsiteY1" fmla="*/ 306800 h 338326"/>
                <a:gd name="connsiteX2" fmla="*/ 309658 w 391953"/>
                <a:gd name="connsiteY2" fmla="*/ 306800 h 338326"/>
                <a:gd name="connsiteX3" fmla="*/ 304705 w 391953"/>
                <a:gd name="connsiteY3" fmla="*/ 306800 h 338326"/>
                <a:gd name="connsiteX4" fmla="*/ 304705 w 391953"/>
                <a:gd name="connsiteY4" fmla="*/ 327755 h 338326"/>
                <a:gd name="connsiteX5" fmla="*/ 304705 w 391953"/>
                <a:gd name="connsiteY5" fmla="*/ 332708 h 338326"/>
                <a:gd name="connsiteX6" fmla="*/ 296513 w 391953"/>
                <a:gd name="connsiteY6" fmla="*/ 337757 h 338326"/>
                <a:gd name="connsiteX7" fmla="*/ 285369 w 391953"/>
                <a:gd name="connsiteY7" fmla="*/ 332804 h 338326"/>
                <a:gd name="connsiteX8" fmla="*/ 279845 w 391953"/>
                <a:gd name="connsiteY8" fmla="*/ 332804 h 338326"/>
                <a:gd name="connsiteX9" fmla="*/ 270129 w 391953"/>
                <a:gd name="connsiteY9" fmla="*/ 337185 h 338326"/>
                <a:gd name="connsiteX10" fmla="*/ 260509 w 391953"/>
                <a:gd name="connsiteY10" fmla="*/ 330994 h 338326"/>
                <a:gd name="connsiteX11" fmla="*/ 260509 w 391953"/>
                <a:gd name="connsiteY11" fmla="*/ 306705 h 338326"/>
                <a:gd name="connsiteX12" fmla="*/ 255460 w 391953"/>
                <a:gd name="connsiteY12" fmla="*/ 306705 h 338326"/>
                <a:gd name="connsiteX13" fmla="*/ 17335 w 391953"/>
                <a:gd name="connsiteY13" fmla="*/ 306705 h 338326"/>
                <a:gd name="connsiteX14" fmla="*/ 13525 w 391953"/>
                <a:gd name="connsiteY14" fmla="*/ 306705 h 338326"/>
                <a:gd name="connsiteX15" fmla="*/ 0 w 391953"/>
                <a:gd name="connsiteY15" fmla="*/ 292703 h 338326"/>
                <a:gd name="connsiteX16" fmla="*/ 0 w 391953"/>
                <a:gd name="connsiteY16" fmla="*/ 90964 h 338326"/>
                <a:gd name="connsiteX17" fmla="*/ 5715 w 391953"/>
                <a:gd name="connsiteY17" fmla="*/ 84011 h 338326"/>
                <a:gd name="connsiteX18" fmla="*/ 11430 w 391953"/>
                <a:gd name="connsiteY18" fmla="*/ 91345 h 338326"/>
                <a:gd name="connsiteX19" fmla="*/ 11430 w 391953"/>
                <a:gd name="connsiteY19" fmla="*/ 289655 h 338326"/>
                <a:gd name="connsiteX20" fmla="*/ 16859 w 391953"/>
                <a:gd name="connsiteY20" fmla="*/ 295275 h 338326"/>
                <a:gd name="connsiteX21" fmla="*/ 256127 w 391953"/>
                <a:gd name="connsiteY21" fmla="*/ 295275 h 338326"/>
                <a:gd name="connsiteX22" fmla="*/ 260223 w 391953"/>
                <a:gd name="connsiteY22" fmla="*/ 295275 h 338326"/>
                <a:gd name="connsiteX23" fmla="*/ 260223 w 391953"/>
                <a:gd name="connsiteY23" fmla="*/ 283274 h 338326"/>
                <a:gd name="connsiteX24" fmla="*/ 255460 w 391953"/>
                <a:gd name="connsiteY24" fmla="*/ 283274 h 338326"/>
                <a:gd name="connsiteX25" fmla="*/ 32290 w 391953"/>
                <a:gd name="connsiteY25" fmla="*/ 283274 h 338326"/>
                <a:gd name="connsiteX26" fmla="*/ 23622 w 391953"/>
                <a:gd name="connsiteY26" fmla="*/ 274606 h 338326"/>
                <a:gd name="connsiteX27" fmla="*/ 23622 w 391953"/>
                <a:gd name="connsiteY27" fmla="*/ 31909 h 338326"/>
                <a:gd name="connsiteX28" fmla="*/ 32099 w 391953"/>
                <a:gd name="connsiteY28" fmla="*/ 23431 h 338326"/>
                <a:gd name="connsiteX29" fmla="*/ 360140 w 391953"/>
                <a:gd name="connsiteY29" fmla="*/ 23431 h 338326"/>
                <a:gd name="connsiteX30" fmla="*/ 368427 w 391953"/>
                <a:gd name="connsiteY30" fmla="*/ 31718 h 338326"/>
                <a:gd name="connsiteX31" fmla="*/ 368427 w 391953"/>
                <a:gd name="connsiteY31" fmla="*/ 184880 h 338326"/>
                <a:gd name="connsiteX32" fmla="*/ 363284 w 391953"/>
                <a:gd name="connsiteY32" fmla="*/ 192310 h 338326"/>
                <a:gd name="connsiteX33" fmla="*/ 357092 w 391953"/>
                <a:gd name="connsiteY33" fmla="*/ 187452 h 338326"/>
                <a:gd name="connsiteX34" fmla="*/ 356997 w 391953"/>
                <a:gd name="connsiteY34" fmla="*/ 183261 h 338326"/>
                <a:gd name="connsiteX35" fmla="*/ 356997 w 391953"/>
                <a:gd name="connsiteY35" fmla="*/ 40481 h 338326"/>
                <a:gd name="connsiteX36" fmla="*/ 356997 w 391953"/>
                <a:gd name="connsiteY36" fmla="*/ 35243 h 338326"/>
                <a:gd name="connsiteX37" fmla="*/ 35338 w 391953"/>
                <a:gd name="connsiteY37" fmla="*/ 35243 h 338326"/>
                <a:gd name="connsiteX38" fmla="*/ 35338 w 391953"/>
                <a:gd name="connsiteY38" fmla="*/ 271653 h 338326"/>
                <a:gd name="connsiteX39" fmla="*/ 260413 w 391953"/>
                <a:gd name="connsiteY39" fmla="*/ 271653 h 338326"/>
                <a:gd name="connsiteX40" fmla="*/ 260413 w 391953"/>
                <a:gd name="connsiteY40" fmla="*/ 246507 h 338326"/>
                <a:gd name="connsiteX41" fmla="*/ 255175 w 391953"/>
                <a:gd name="connsiteY41" fmla="*/ 246507 h 338326"/>
                <a:gd name="connsiteX42" fmla="*/ 242221 w 391953"/>
                <a:gd name="connsiteY42" fmla="*/ 233363 h 338326"/>
                <a:gd name="connsiteX43" fmla="*/ 234791 w 391953"/>
                <a:gd name="connsiteY43" fmla="*/ 215075 h 338326"/>
                <a:gd name="connsiteX44" fmla="*/ 234791 w 391953"/>
                <a:gd name="connsiteY44" fmla="*/ 196025 h 338326"/>
                <a:gd name="connsiteX45" fmla="*/ 236696 w 391953"/>
                <a:gd name="connsiteY45" fmla="*/ 194120 h 338326"/>
                <a:gd name="connsiteX46" fmla="*/ 242125 w 391953"/>
                <a:gd name="connsiteY46" fmla="*/ 180880 h 338326"/>
                <a:gd name="connsiteX47" fmla="*/ 242125 w 391953"/>
                <a:gd name="connsiteY47" fmla="*/ 178975 h 338326"/>
                <a:gd name="connsiteX48" fmla="*/ 255842 w 391953"/>
                <a:gd name="connsiteY48" fmla="*/ 164973 h 338326"/>
                <a:gd name="connsiteX49" fmla="*/ 273367 w 391953"/>
                <a:gd name="connsiteY49" fmla="*/ 157639 h 338326"/>
                <a:gd name="connsiteX50" fmla="*/ 292417 w 391953"/>
                <a:gd name="connsiteY50" fmla="*/ 157353 h 338326"/>
                <a:gd name="connsiteX51" fmla="*/ 296132 w 391953"/>
                <a:gd name="connsiteY51" fmla="*/ 161163 h 338326"/>
                <a:gd name="connsiteX52" fmla="*/ 305181 w 391953"/>
                <a:gd name="connsiteY52" fmla="*/ 164878 h 338326"/>
                <a:gd name="connsiteX53" fmla="*/ 308610 w 391953"/>
                <a:gd name="connsiteY53" fmla="*/ 164687 h 338326"/>
                <a:gd name="connsiteX54" fmla="*/ 323564 w 391953"/>
                <a:gd name="connsiteY54" fmla="*/ 179832 h 338326"/>
                <a:gd name="connsiteX55" fmla="*/ 329660 w 391953"/>
                <a:gd name="connsiteY55" fmla="*/ 194786 h 338326"/>
                <a:gd name="connsiteX56" fmla="*/ 329660 w 391953"/>
                <a:gd name="connsiteY56" fmla="*/ 216599 h 338326"/>
                <a:gd name="connsiteX57" fmla="*/ 323755 w 391953"/>
                <a:gd name="connsiteY57" fmla="*/ 231553 h 338326"/>
                <a:gd name="connsiteX58" fmla="*/ 309086 w 391953"/>
                <a:gd name="connsiteY58" fmla="*/ 246602 h 338326"/>
                <a:gd name="connsiteX59" fmla="*/ 305371 w 391953"/>
                <a:gd name="connsiteY59" fmla="*/ 246602 h 338326"/>
                <a:gd name="connsiteX60" fmla="*/ 305371 w 391953"/>
                <a:gd name="connsiteY60" fmla="*/ 271653 h 338326"/>
                <a:gd name="connsiteX61" fmla="*/ 357092 w 391953"/>
                <a:gd name="connsiteY61" fmla="*/ 271653 h 338326"/>
                <a:gd name="connsiteX62" fmla="*/ 357092 w 391953"/>
                <a:gd name="connsiteY62" fmla="*/ 267557 h 338326"/>
                <a:gd name="connsiteX63" fmla="*/ 357092 w 391953"/>
                <a:gd name="connsiteY63" fmla="*/ 220885 h 338326"/>
                <a:gd name="connsiteX64" fmla="*/ 357188 w 391953"/>
                <a:gd name="connsiteY64" fmla="*/ 217075 h 338326"/>
                <a:gd name="connsiteX65" fmla="*/ 363284 w 391953"/>
                <a:gd name="connsiteY65" fmla="*/ 212122 h 338326"/>
                <a:gd name="connsiteX66" fmla="*/ 368522 w 391953"/>
                <a:gd name="connsiteY66" fmla="*/ 217551 h 338326"/>
                <a:gd name="connsiteX67" fmla="*/ 368522 w 391953"/>
                <a:gd name="connsiteY67" fmla="*/ 235172 h 338326"/>
                <a:gd name="connsiteX68" fmla="*/ 368522 w 391953"/>
                <a:gd name="connsiteY68" fmla="*/ 276130 h 338326"/>
                <a:gd name="connsiteX69" fmla="*/ 361093 w 391953"/>
                <a:gd name="connsiteY69" fmla="*/ 283464 h 338326"/>
                <a:gd name="connsiteX70" fmla="*/ 309848 w 391953"/>
                <a:gd name="connsiteY70" fmla="*/ 283464 h 338326"/>
                <a:gd name="connsiteX71" fmla="*/ 305371 w 391953"/>
                <a:gd name="connsiteY71" fmla="*/ 283464 h 338326"/>
                <a:gd name="connsiteX72" fmla="*/ 305371 w 391953"/>
                <a:gd name="connsiteY72" fmla="*/ 295275 h 338326"/>
                <a:gd name="connsiteX73" fmla="*/ 309086 w 391953"/>
                <a:gd name="connsiteY73" fmla="*/ 295466 h 338326"/>
                <a:gd name="connsiteX74" fmla="*/ 375666 w 391953"/>
                <a:gd name="connsiteY74" fmla="*/ 295466 h 338326"/>
                <a:gd name="connsiteX75" fmla="*/ 380619 w 391953"/>
                <a:gd name="connsiteY75" fmla="*/ 290513 h 338326"/>
                <a:gd name="connsiteX76" fmla="*/ 380619 w 391953"/>
                <a:gd name="connsiteY76" fmla="*/ 16383 h 338326"/>
                <a:gd name="connsiteX77" fmla="*/ 375571 w 391953"/>
                <a:gd name="connsiteY77" fmla="*/ 11430 h 338326"/>
                <a:gd name="connsiteX78" fmla="*/ 16574 w 391953"/>
                <a:gd name="connsiteY78" fmla="*/ 11430 h 338326"/>
                <a:gd name="connsiteX79" fmla="*/ 11525 w 391953"/>
                <a:gd name="connsiteY79" fmla="*/ 16574 h 338326"/>
                <a:gd name="connsiteX80" fmla="*/ 11525 w 391953"/>
                <a:gd name="connsiteY80" fmla="*/ 59436 h 338326"/>
                <a:gd name="connsiteX81" fmla="*/ 6572 w 391953"/>
                <a:gd name="connsiteY81" fmla="*/ 65913 h 338326"/>
                <a:gd name="connsiteX82" fmla="*/ 191 w 391953"/>
                <a:gd name="connsiteY82" fmla="*/ 60579 h 338326"/>
                <a:gd name="connsiteX83" fmla="*/ 191 w 391953"/>
                <a:gd name="connsiteY83" fmla="*/ 12383 h 338326"/>
                <a:gd name="connsiteX84" fmla="*/ 12954 w 391953"/>
                <a:gd name="connsiteY84" fmla="*/ 95 h 338326"/>
                <a:gd name="connsiteX85" fmla="*/ 17145 w 391953"/>
                <a:gd name="connsiteY85" fmla="*/ 95 h 338326"/>
                <a:gd name="connsiteX86" fmla="*/ 374237 w 391953"/>
                <a:gd name="connsiteY86" fmla="*/ 0 h 338326"/>
                <a:gd name="connsiteX87" fmla="*/ 391954 w 391953"/>
                <a:gd name="connsiteY87" fmla="*/ 10097 h 338326"/>
                <a:gd name="connsiteX88" fmla="*/ 391954 w 391953"/>
                <a:gd name="connsiteY88" fmla="*/ 296513 h 338326"/>
                <a:gd name="connsiteX89" fmla="*/ 282512 w 391953"/>
                <a:gd name="connsiteY89" fmla="*/ 247555 h 338326"/>
                <a:gd name="connsiteX90" fmla="*/ 288036 w 391953"/>
                <a:gd name="connsiteY90" fmla="*/ 241363 h 338326"/>
                <a:gd name="connsiteX91" fmla="*/ 303467 w 391953"/>
                <a:gd name="connsiteY91" fmla="*/ 234791 h 338326"/>
                <a:gd name="connsiteX92" fmla="*/ 307276 w 391953"/>
                <a:gd name="connsiteY92" fmla="*/ 234982 h 338326"/>
                <a:gd name="connsiteX93" fmla="*/ 311849 w 391953"/>
                <a:gd name="connsiteY93" fmla="*/ 230219 h 338326"/>
                <a:gd name="connsiteX94" fmla="*/ 320516 w 391953"/>
                <a:gd name="connsiteY94" fmla="*/ 209074 h 338326"/>
                <a:gd name="connsiteX95" fmla="*/ 320516 w 391953"/>
                <a:gd name="connsiteY95" fmla="*/ 202025 h 338326"/>
                <a:gd name="connsiteX96" fmla="*/ 311849 w 391953"/>
                <a:gd name="connsiteY96" fmla="*/ 181261 h 338326"/>
                <a:gd name="connsiteX97" fmla="*/ 306896 w 391953"/>
                <a:gd name="connsiteY97" fmla="*/ 176213 h 338326"/>
                <a:gd name="connsiteX98" fmla="*/ 286131 w 391953"/>
                <a:gd name="connsiteY98" fmla="*/ 167545 h 338326"/>
                <a:gd name="connsiteX99" fmla="*/ 279083 w 391953"/>
                <a:gd name="connsiteY99" fmla="*/ 167450 h 338326"/>
                <a:gd name="connsiteX100" fmla="*/ 258318 w 391953"/>
                <a:gd name="connsiteY100" fmla="*/ 176213 h 338326"/>
                <a:gd name="connsiteX101" fmla="*/ 253270 w 391953"/>
                <a:gd name="connsiteY101" fmla="*/ 181070 h 338326"/>
                <a:gd name="connsiteX102" fmla="*/ 244412 w 391953"/>
                <a:gd name="connsiteY102" fmla="*/ 202216 h 338326"/>
                <a:gd name="connsiteX103" fmla="*/ 244412 w 391953"/>
                <a:gd name="connsiteY103" fmla="*/ 208979 h 338326"/>
                <a:gd name="connsiteX104" fmla="*/ 253270 w 391953"/>
                <a:gd name="connsiteY104" fmla="*/ 229743 h 338326"/>
                <a:gd name="connsiteX105" fmla="*/ 258413 w 391953"/>
                <a:gd name="connsiteY105" fmla="*/ 234982 h 338326"/>
                <a:gd name="connsiteX106" fmla="*/ 260699 w 391953"/>
                <a:gd name="connsiteY106" fmla="*/ 234791 h 338326"/>
                <a:gd name="connsiteX107" fmla="*/ 277178 w 391953"/>
                <a:gd name="connsiteY107" fmla="*/ 241554 h 338326"/>
                <a:gd name="connsiteX108" fmla="*/ 282512 w 391953"/>
                <a:gd name="connsiteY108" fmla="*/ 247555 h 338326"/>
                <a:gd name="connsiteX109" fmla="*/ 292894 w 391953"/>
                <a:gd name="connsiteY109" fmla="*/ 323088 h 338326"/>
                <a:gd name="connsiteX110" fmla="*/ 292894 w 391953"/>
                <a:gd name="connsiteY110" fmla="*/ 254889 h 338326"/>
                <a:gd name="connsiteX111" fmla="*/ 282416 w 391953"/>
                <a:gd name="connsiteY111" fmla="*/ 258413 h 338326"/>
                <a:gd name="connsiteX112" fmla="*/ 272129 w 391953"/>
                <a:gd name="connsiteY112" fmla="*/ 254699 h 338326"/>
                <a:gd name="connsiteX113" fmla="*/ 272129 w 391953"/>
                <a:gd name="connsiteY113" fmla="*/ 323183 h 338326"/>
                <a:gd name="connsiteX114" fmla="*/ 282416 w 391953"/>
                <a:gd name="connsiteY114" fmla="*/ 319564 h 338326"/>
                <a:gd name="connsiteX115" fmla="*/ 292799 w 391953"/>
                <a:gd name="connsiteY115" fmla="*/ 323088 h 3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391953" h="338326">
                  <a:moveTo>
                    <a:pt x="391668" y="296228"/>
                  </a:moveTo>
                  <a:cubicBezTo>
                    <a:pt x="388810" y="304229"/>
                    <a:pt x="382905" y="306896"/>
                    <a:pt x="374713" y="306800"/>
                  </a:cubicBezTo>
                  <a:cubicBezTo>
                    <a:pt x="352996" y="306515"/>
                    <a:pt x="331375" y="306800"/>
                    <a:pt x="309658" y="306800"/>
                  </a:cubicBezTo>
                  <a:lnTo>
                    <a:pt x="304705" y="306800"/>
                  </a:lnTo>
                  <a:cubicBezTo>
                    <a:pt x="304705" y="314039"/>
                    <a:pt x="304705" y="320897"/>
                    <a:pt x="304705" y="327755"/>
                  </a:cubicBezTo>
                  <a:cubicBezTo>
                    <a:pt x="304705" y="329375"/>
                    <a:pt x="304705" y="331089"/>
                    <a:pt x="304705" y="332708"/>
                  </a:cubicBezTo>
                  <a:cubicBezTo>
                    <a:pt x="304324" y="337185"/>
                    <a:pt x="300704" y="339471"/>
                    <a:pt x="296513" y="337757"/>
                  </a:cubicBezTo>
                  <a:cubicBezTo>
                    <a:pt x="292703" y="336233"/>
                    <a:pt x="289179" y="334137"/>
                    <a:pt x="285369" y="332804"/>
                  </a:cubicBezTo>
                  <a:cubicBezTo>
                    <a:pt x="283750" y="332232"/>
                    <a:pt x="281464" y="332232"/>
                    <a:pt x="279845" y="332804"/>
                  </a:cubicBezTo>
                  <a:cubicBezTo>
                    <a:pt x="276511" y="333946"/>
                    <a:pt x="273367" y="335756"/>
                    <a:pt x="270129" y="337185"/>
                  </a:cubicBezTo>
                  <a:cubicBezTo>
                    <a:pt x="264319" y="339757"/>
                    <a:pt x="260604" y="337471"/>
                    <a:pt x="260509" y="330994"/>
                  </a:cubicBezTo>
                  <a:cubicBezTo>
                    <a:pt x="260413" y="323088"/>
                    <a:pt x="260509" y="315182"/>
                    <a:pt x="260509" y="306705"/>
                  </a:cubicBezTo>
                  <a:cubicBezTo>
                    <a:pt x="258699" y="306705"/>
                    <a:pt x="257080" y="306705"/>
                    <a:pt x="255460" y="306705"/>
                  </a:cubicBezTo>
                  <a:cubicBezTo>
                    <a:pt x="176117" y="306705"/>
                    <a:pt x="96774" y="306705"/>
                    <a:pt x="17335" y="306705"/>
                  </a:cubicBezTo>
                  <a:cubicBezTo>
                    <a:pt x="16097" y="306705"/>
                    <a:pt x="14764" y="306705"/>
                    <a:pt x="13525" y="306705"/>
                  </a:cubicBezTo>
                  <a:cubicBezTo>
                    <a:pt x="5429" y="306324"/>
                    <a:pt x="0" y="300800"/>
                    <a:pt x="0" y="292703"/>
                  </a:cubicBezTo>
                  <a:cubicBezTo>
                    <a:pt x="0" y="225457"/>
                    <a:pt x="0" y="158210"/>
                    <a:pt x="0" y="90964"/>
                  </a:cubicBezTo>
                  <a:cubicBezTo>
                    <a:pt x="0" y="86297"/>
                    <a:pt x="1905" y="84011"/>
                    <a:pt x="5715" y="84011"/>
                  </a:cubicBezTo>
                  <a:cubicBezTo>
                    <a:pt x="9620" y="84011"/>
                    <a:pt x="11430" y="86297"/>
                    <a:pt x="11430" y="91345"/>
                  </a:cubicBezTo>
                  <a:cubicBezTo>
                    <a:pt x="11430" y="157448"/>
                    <a:pt x="11430" y="223552"/>
                    <a:pt x="11430" y="289655"/>
                  </a:cubicBezTo>
                  <a:cubicBezTo>
                    <a:pt x="11430" y="293399"/>
                    <a:pt x="13240" y="295275"/>
                    <a:pt x="16859" y="295275"/>
                  </a:cubicBezTo>
                  <a:cubicBezTo>
                    <a:pt x="96583" y="295275"/>
                    <a:pt x="176308" y="295275"/>
                    <a:pt x="256127" y="295275"/>
                  </a:cubicBezTo>
                  <a:lnTo>
                    <a:pt x="260223" y="295275"/>
                  </a:lnTo>
                  <a:lnTo>
                    <a:pt x="260223" y="283274"/>
                  </a:lnTo>
                  <a:lnTo>
                    <a:pt x="255460" y="283274"/>
                  </a:lnTo>
                  <a:cubicBezTo>
                    <a:pt x="181070" y="283274"/>
                    <a:pt x="106680" y="283274"/>
                    <a:pt x="32290" y="283274"/>
                  </a:cubicBezTo>
                  <a:cubicBezTo>
                    <a:pt x="24955" y="283274"/>
                    <a:pt x="23622" y="281845"/>
                    <a:pt x="23622" y="274606"/>
                  </a:cubicBezTo>
                  <a:cubicBezTo>
                    <a:pt x="23622" y="193738"/>
                    <a:pt x="23622" y="112776"/>
                    <a:pt x="23622" y="31909"/>
                  </a:cubicBezTo>
                  <a:cubicBezTo>
                    <a:pt x="23622" y="24860"/>
                    <a:pt x="25051" y="23431"/>
                    <a:pt x="32099" y="23431"/>
                  </a:cubicBezTo>
                  <a:cubicBezTo>
                    <a:pt x="141446" y="23431"/>
                    <a:pt x="250793" y="23431"/>
                    <a:pt x="360140" y="23431"/>
                  </a:cubicBezTo>
                  <a:cubicBezTo>
                    <a:pt x="366998" y="23431"/>
                    <a:pt x="368427" y="24956"/>
                    <a:pt x="368427" y="31718"/>
                  </a:cubicBezTo>
                  <a:cubicBezTo>
                    <a:pt x="368427" y="82772"/>
                    <a:pt x="368427" y="133826"/>
                    <a:pt x="368427" y="184880"/>
                  </a:cubicBezTo>
                  <a:cubicBezTo>
                    <a:pt x="368427" y="190024"/>
                    <a:pt x="366998" y="192024"/>
                    <a:pt x="363284" y="192310"/>
                  </a:cubicBezTo>
                  <a:cubicBezTo>
                    <a:pt x="359950" y="192596"/>
                    <a:pt x="357568" y="190786"/>
                    <a:pt x="357092" y="187452"/>
                  </a:cubicBezTo>
                  <a:cubicBezTo>
                    <a:pt x="356902" y="186119"/>
                    <a:pt x="356997" y="184690"/>
                    <a:pt x="356997" y="183261"/>
                  </a:cubicBezTo>
                  <a:cubicBezTo>
                    <a:pt x="356997" y="135636"/>
                    <a:pt x="356997" y="88106"/>
                    <a:pt x="356997" y="40481"/>
                  </a:cubicBezTo>
                  <a:lnTo>
                    <a:pt x="356997" y="35243"/>
                  </a:lnTo>
                  <a:lnTo>
                    <a:pt x="35338" y="35243"/>
                  </a:lnTo>
                  <a:lnTo>
                    <a:pt x="35338" y="271653"/>
                  </a:lnTo>
                  <a:lnTo>
                    <a:pt x="260413" y="271653"/>
                  </a:lnTo>
                  <a:lnTo>
                    <a:pt x="260413" y="246507"/>
                  </a:lnTo>
                  <a:cubicBezTo>
                    <a:pt x="258699" y="246507"/>
                    <a:pt x="256889" y="246602"/>
                    <a:pt x="255175" y="246507"/>
                  </a:cubicBezTo>
                  <a:cubicBezTo>
                    <a:pt x="247079" y="245936"/>
                    <a:pt x="241840" y="241363"/>
                    <a:pt x="242221" y="233363"/>
                  </a:cubicBezTo>
                  <a:cubicBezTo>
                    <a:pt x="242602" y="225742"/>
                    <a:pt x="240601" y="220218"/>
                    <a:pt x="234791" y="215075"/>
                  </a:cubicBezTo>
                  <a:cubicBezTo>
                    <a:pt x="228600" y="209455"/>
                    <a:pt x="229171" y="202406"/>
                    <a:pt x="234791" y="196025"/>
                  </a:cubicBezTo>
                  <a:cubicBezTo>
                    <a:pt x="235363" y="195358"/>
                    <a:pt x="235934" y="194596"/>
                    <a:pt x="236696" y="194120"/>
                  </a:cubicBezTo>
                  <a:cubicBezTo>
                    <a:pt x="241554" y="190976"/>
                    <a:pt x="243173" y="186500"/>
                    <a:pt x="242125" y="180880"/>
                  </a:cubicBezTo>
                  <a:cubicBezTo>
                    <a:pt x="242030" y="180308"/>
                    <a:pt x="242125" y="179642"/>
                    <a:pt x="242125" y="178975"/>
                  </a:cubicBezTo>
                  <a:cubicBezTo>
                    <a:pt x="242411" y="170212"/>
                    <a:pt x="247174" y="164592"/>
                    <a:pt x="255842" y="164973"/>
                  </a:cubicBezTo>
                  <a:cubicBezTo>
                    <a:pt x="263271" y="165354"/>
                    <a:pt x="268414" y="163163"/>
                    <a:pt x="273367" y="157639"/>
                  </a:cubicBezTo>
                  <a:cubicBezTo>
                    <a:pt x="278987" y="151448"/>
                    <a:pt x="286036" y="151829"/>
                    <a:pt x="292417" y="157353"/>
                  </a:cubicBezTo>
                  <a:cubicBezTo>
                    <a:pt x="293751" y="158496"/>
                    <a:pt x="295084" y="159829"/>
                    <a:pt x="296132" y="161163"/>
                  </a:cubicBezTo>
                  <a:cubicBezTo>
                    <a:pt x="298418" y="164211"/>
                    <a:pt x="301466" y="165354"/>
                    <a:pt x="305181" y="164878"/>
                  </a:cubicBezTo>
                  <a:cubicBezTo>
                    <a:pt x="306324" y="164687"/>
                    <a:pt x="307467" y="164687"/>
                    <a:pt x="308610" y="164687"/>
                  </a:cubicBezTo>
                  <a:cubicBezTo>
                    <a:pt x="318516" y="164687"/>
                    <a:pt x="324231" y="169926"/>
                    <a:pt x="323564" y="179832"/>
                  </a:cubicBezTo>
                  <a:cubicBezTo>
                    <a:pt x="323183" y="186214"/>
                    <a:pt x="324898" y="190500"/>
                    <a:pt x="329660" y="194786"/>
                  </a:cubicBezTo>
                  <a:cubicBezTo>
                    <a:pt x="337375" y="201549"/>
                    <a:pt x="337280" y="209741"/>
                    <a:pt x="329660" y="216599"/>
                  </a:cubicBezTo>
                  <a:cubicBezTo>
                    <a:pt x="324803" y="220885"/>
                    <a:pt x="323183" y="225171"/>
                    <a:pt x="323755" y="231553"/>
                  </a:cubicBezTo>
                  <a:cubicBezTo>
                    <a:pt x="324707" y="242030"/>
                    <a:pt x="319659" y="246793"/>
                    <a:pt x="309086" y="246602"/>
                  </a:cubicBezTo>
                  <a:cubicBezTo>
                    <a:pt x="307943" y="246602"/>
                    <a:pt x="306800" y="246602"/>
                    <a:pt x="305371" y="246602"/>
                  </a:cubicBezTo>
                  <a:lnTo>
                    <a:pt x="305371" y="271653"/>
                  </a:lnTo>
                  <a:lnTo>
                    <a:pt x="357092" y="271653"/>
                  </a:lnTo>
                  <a:lnTo>
                    <a:pt x="357092" y="267557"/>
                  </a:lnTo>
                  <a:cubicBezTo>
                    <a:pt x="357092" y="252032"/>
                    <a:pt x="357092" y="236411"/>
                    <a:pt x="357092" y="220885"/>
                  </a:cubicBezTo>
                  <a:cubicBezTo>
                    <a:pt x="357092" y="219646"/>
                    <a:pt x="357092" y="218313"/>
                    <a:pt x="357188" y="217075"/>
                  </a:cubicBezTo>
                  <a:cubicBezTo>
                    <a:pt x="357664" y="213741"/>
                    <a:pt x="359950" y="211931"/>
                    <a:pt x="363284" y="212122"/>
                  </a:cubicBezTo>
                  <a:cubicBezTo>
                    <a:pt x="366617" y="212408"/>
                    <a:pt x="368427" y="214217"/>
                    <a:pt x="368522" y="217551"/>
                  </a:cubicBezTo>
                  <a:cubicBezTo>
                    <a:pt x="368522" y="223457"/>
                    <a:pt x="368522" y="229267"/>
                    <a:pt x="368522" y="235172"/>
                  </a:cubicBezTo>
                  <a:cubicBezTo>
                    <a:pt x="368522" y="248793"/>
                    <a:pt x="368522" y="262509"/>
                    <a:pt x="368522" y="276130"/>
                  </a:cubicBezTo>
                  <a:cubicBezTo>
                    <a:pt x="368522" y="281559"/>
                    <a:pt x="366617" y="283464"/>
                    <a:pt x="361093" y="283464"/>
                  </a:cubicBezTo>
                  <a:cubicBezTo>
                    <a:pt x="344043" y="283464"/>
                    <a:pt x="326898" y="283464"/>
                    <a:pt x="309848" y="283464"/>
                  </a:cubicBezTo>
                  <a:cubicBezTo>
                    <a:pt x="308420" y="283464"/>
                    <a:pt x="307086" y="283464"/>
                    <a:pt x="305371" y="283464"/>
                  </a:cubicBezTo>
                  <a:lnTo>
                    <a:pt x="305371" y="295275"/>
                  </a:lnTo>
                  <a:cubicBezTo>
                    <a:pt x="306705" y="295275"/>
                    <a:pt x="307848" y="295466"/>
                    <a:pt x="309086" y="295466"/>
                  </a:cubicBezTo>
                  <a:cubicBezTo>
                    <a:pt x="331280" y="295466"/>
                    <a:pt x="353473" y="295466"/>
                    <a:pt x="375666" y="295466"/>
                  </a:cubicBezTo>
                  <a:cubicBezTo>
                    <a:pt x="380429" y="295466"/>
                    <a:pt x="380619" y="295370"/>
                    <a:pt x="380619" y="290513"/>
                  </a:cubicBezTo>
                  <a:cubicBezTo>
                    <a:pt x="380619" y="199168"/>
                    <a:pt x="380619" y="107728"/>
                    <a:pt x="380619" y="16383"/>
                  </a:cubicBezTo>
                  <a:cubicBezTo>
                    <a:pt x="380619" y="12478"/>
                    <a:pt x="379381" y="11430"/>
                    <a:pt x="375571" y="11430"/>
                  </a:cubicBezTo>
                  <a:cubicBezTo>
                    <a:pt x="255937" y="11430"/>
                    <a:pt x="136208" y="11430"/>
                    <a:pt x="16574" y="11430"/>
                  </a:cubicBezTo>
                  <a:cubicBezTo>
                    <a:pt x="13211" y="11430"/>
                    <a:pt x="11525" y="13145"/>
                    <a:pt x="11525" y="16574"/>
                  </a:cubicBezTo>
                  <a:cubicBezTo>
                    <a:pt x="11525" y="30861"/>
                    <a:pt x="11525" y="45149"/>
                    <a:pt x="11525" y="59436"/>
                  </a:cubicBezTo>
                  <a:cubicBezTo>
                    <a:pt x="11525" y="63532"/>
                    <a:pt x="9811" y="65532"/>
                    <a:pt x="6572" y="65913"/>
                  </a:cubicBezTo>
                  <a:cubicBezTo>
                    <a:pt x="2858" y="66294"/>
                    <a:pt x="191" y="64199"/>
                    <a:pt x="191" y="60579"/>
                  </a:cubicBezTo>
                  <a:cubicBezTo>
                    <a:pt x="95" y="44482"/>
                    <a:pt x="0" y="28385"/>
                    <a:pt x="191" y="12383"/>
                  </a:cubicBezTo>
                  <a:cubicBezTo>
                    <a:pt x="286" y="5620"/>
                    <a:pt x="6096" y="381"/>
                    <a:pt x="12954" y="95"/>
                  </a:cubicBezTo>
                  <a:cubicBezTo>
                    <a:pt x="14383" y="95"/>
                    <a:pt x="15716" y="95"/>
                    <a:pt x="17145" y="95"/>
                  </a:cubicBezTo>
                  <a:cubicBezTo>
                    <a:pt x="136208" y="95"/>
                    <a:pt x="255270" y="95"/>
                    <a:pt x="374237" y="0"/>
                  </a:cubicBezTo>
                  <a:cubicBezTo>
                    <a:pt x="382524" y="0"/>
                    <a:pt x="388620" y="2286"/>
                    <a:pt x="391954" y="10097"/>
                  </a:cubicBezTo>
                  <a:lnTo>
                    <a:pt x="391954" y="296513"/>
                  </a:lnTo>
                  <a:close/>
                  <a:moveTo>
                    <a:pt x="282512" y="247555"/>
                  </a:moveTo>
                  <a:cubicBezTo>
                    <a:pt x="284512" y="245269"/>
                    <a:pt x="286417" y="243364"/>
                    <a:pt x="288036" y="241363"/>
                  </a:cubicBezTo>
                  <a:cubicBezTo>
                    <a:pt x="292037" y="236315"/>
                    <a:pt x="297085" y="234125"/>
                    <a:pt x="303467" y="234791"/>
                  </a:cubicBezTo>
                  <a:cubicBezTo>
                    <a:pt x="304705" y="234887"/>
                    <a:pt x="306038" y="234982"/>
                    <a:pt x="307276" y="234982"/>
                  </a:cubicBezTo>
                  <a:cubicBezTo>
                    <a:pt x="311753" y="235077"/>
                    <a:pt x="312420" y="234601"/>
                    <a:pt x="311849" y="230219"/>
                  </a:cubicBezTo>
                  <a:cubicBezTo>
                    <a:pt x="310705" y="221456"/>
                    <a:pt x="313563" y="214503"/>
                    <a:pt x="320516" y="209074"/>
                  </a:cubicBezTo>
                  <a:cubicBezTo>
                    <a:pt x="324231" y="206121"/>
                    <a:pt x="324231" y="204978"/>
                    <a:pt x="320516" y="202025"/>
                  </a:cubicBezTo>
                  <a:cubicBezTo>
                    <a:pt x="313658" y="196691"/>
                    <a:pt x="310801" y="189929"/>
                    <a:pt x="311849" y="181261"/>
                  </a:cubicBezTo>
                  <a:cubicBezTo>
                    <a:pt x="312420" y="176403"/>
                    <a:pt x="311753" y="175641"/>
                    <a:pt x="306896" y="176213"/>
                  </a:cubicBezTo>
                  <a:cubicBezTo>
                    <a:pt x="298323" y="177165"/>
                    <a:pt x="291465" y="174403"/>
                    <a:pt x="286131" y="167545"/>
                  </a:cubicBezTo>
                  <a:cubicBezTo>
                    <a:pt x="283083" y="163640"/>
                    <a:pt x="282035" y="163640"/>
                    <a:pt x="279083" y="167450"/>
                  </a:cubicBezTo>
                  <a:cubicBezTo>
                    <a:pt x="273749" y="174308"/>
                    <a:pt x="266986" y="177165"/>
                    <a:pt x="258318" y="176213"/>
                  </a:cubicBezTo>
                  <a:cubicBezTo>
                    <a:pt x="253365" y="175641"/>
                    <a:pt x="252698" y="176213"/>
                    <a:pt x="253270" y="181070"/>
                  </a:cubicBezTo>
                  <a:cubicBezTo>
                    <a:pt x="254222" y="189833"/>
                    <a:pt x="251365" y="196691"/>
                    <a:pt x="244412" y="202216"/>
                  </a:cubicBezTo>
                  <a:cubicBezTo>
                    <a:pt x="240792" y="205073"/>
                    <a:pt x="240792" y="206121"/>
                    <a:pt x="244412" y="208979"/>
                  </a:cubicBezTo>
                  <a:cubicBezTo>
                    <a:pt x="251174" y="214313"/>
                    <a:pt x="254127" y="221075"/>
                    <a:pt x="253270" y="229743"/>
                  </a:cubicBezTo>
                  <a:cubicBezTo>
                    <a:pt x="252698" y="234982"/>
                    <a:pt x="253270" y="235172"/>
                    <a:pt x="258413" y="234982"/>
                  </a:cubicBezTo>
                  <a:cubicBezTo>
                    <a:pt x="259175" y="234982"/>
                    <a:pt x="259937" y="234887"/>
                    <a:pt x="260699" y="234791"/>
                  </a:cubicBezTo>
                  <a:cubicBezTo>
                    <a:pt x="267367" y="234125"/>
                    <a:pt x="272987" y="236029"/>
                    <a:pt x="277178" y="241554"/>
                  </a:cubicBezTo>
                  <a:cubicBezTo>
                    <a:pt x="278701" y="243554"/>
                    <a:pt x="280511" y="245364"/>
                    <a:pt x="282512" y="247555"/>
                  </a:cubicBezTo>
                  <a:close/>
                  <a:moveTo>
                    <a:pt x="292894" y="323088"/>
                  </a:moveTo>
                  <a:lnTo>
                    <a:pt x="292894" y="254889"/>
                  </a:lnTo>
                  <a:cubicBezTo>
                    <a:pt x="289370" y="256223"/>
                    <a:pt x="285845" y="258509"/>
                    <a:pt x="282416" y="258413"/>
                  </a:cubicBezTo>
                  <a:cubicBezTo>
                    <a:pt x="278892" y="258413"/>
                    <a:pt x="275368" y="255937"/>
                    <a:pt x="272129" y="254699"/>
                  </a:cubicBezTo>
                  <a:lnTo>
                    <a:pt x="272129" y="323183"/>
                  </a:lnTo>
                  <a:cubicBezTo>
                    <a:pt x="275844" y="321755"/>
                    <a:pt x="279178" y="319564"/>
                    <a:pt x="282416" y="319564"/>
                  </a:cubicBezTo>
                  <a:cubicBezTo>
                    <a:pt x="285845" y="319564"/>
                    <a:pt x="289274" y="321755"/>
                    <a:pt x="292799" y="3230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53D9F7A-A979-B91B-CC7B-073E14F7133A}"/>
                </a:ext>
              </a:extLst>
            </p:cNvPr>
            <p:cNvSpPr/>
            <p:nvPr/>
          </p:nvSpPr>
          <p:spPr>
            <a:xfrm>
              <a:off x="2504618" y="2483073"/>
              <a:ext cx="254171" cy="11496"/>
            </a:xfrm>
            <a:custGeom>
              <a:avLst/>
              <a:gdLst>
                <a:gd name="connsiteX0" fmla="*/ 127079 w 254171"/>
                <a:gd name="connsiteY0" fmla="*/ 11472 h 11496"/>
                <a:gd name="connsiteX1" fmla="*/ 8492 w 254171"/>
                <a:gd name="connsiteY1" fmla="*/ 11472 h 11496"/>
                <a:gd name="connsiteX2" fmla="*/ 4682 w 254171"/>
                <a:gd name="connsiteY2" fmla="*/ 11377 h 11496"/>
                <a:gd name="connsiteX3" fmla="*/ 15 w 254171"/>
                <a:gd name="connsiteY3" fmla="*/ 5376 h 11496"/>
                <a:gd name="connsiteX4" fmla="*/ 4968 w 254171"/>
                <a:gd name="connsiteY4" fmla="*/ 42 h 11496"/>
                <a:gd name="connsiteX5" fmla="*/ 8397 w 254171"/>
                <a:gd name="connsiteY5" fmla="*/ 42 h 11496"/>
                <a:gd name="connsiteX6" fmla="*/ 245570 w 254171"/>
                <a:gd name="connsiteY6" fmla="*/ 42 h 11496"/>
                <a:gd name="connsiteX7" fmla="*/ 248999 w 254171"/>
                <a:gd name="connsiteY7" fmla="*/ 42 h 11496"/>
                <a:gd name="connsiteX8" fmla="*/ 254142 w 254171"/>
                <a:gd name="connsiteY8" fmla="*/ 5281 h 11496"/>
                <a:gd name="connsiteX9" fmla="*/ 249475 w 254171"/>
                <a:gd name="connsiteY9" fmla="*/ 11282 h 11496"/>
                <a:gd name="connsiteX10" fmla="*/ 245284 w 254171"/>
                <a:gd name="connsiteY10" fmla="*/ 11472 h 11496"/>
                <a:gd name="connsiteX11" fmla="*/ 127079 w 254171"/>
                <a:gd name="connsiteY11" fmla="*/ 11472 h 1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4171" h="11496">
                  <a:moveTo>
                    <a:pt x="127079" y="11472"/>
                  </a:moveTo>
                  <a:cubicBezTo>
                    <a:pt x="87550" y="11472"/>
                    <a:pt x="48021" y="11472"/>
                    <a:pt x="8492" y="11472"/>
                  </a:cubicBezTo>
                  <a:cubicBezTo>
                    <a:pt x="7254" y="11472"/>
                    <a:pt x="5921" y="11568"/>
                    <a:pt x="4682" y="11377"/>
                  </a:cubicBezTo>
                  <a:cubicBezTo>
                    <a:pt x="1444" y="10806"/>
                    <a:pt x="-175" y="8615"/>
                    <a:pt x="15" y="5376"/>
                  </a:cubicBezTo>
                  <a:cubicBezTo>
                    <a:pt x="205" y="2328"/>
                    <a:pt x="1825" y="423"/>
                    <a:pt x="4968" y="42"/>
                  </a:cubicBezTo>
                  <a:cubicBezTo>
                    <a:pt x="6111" y="-53"/>
                    <a:pt x="7254" y="42"/>
                    <a:pt x="8397" y="42"/>
                  </a:cubicBezTo>
                  <a:cubicBezTo>
                    <a:pt x="87455" y="42"/>
                    <a:pt x="166512" y="42"/>
                    <a:pt x="245570" y="42"/>
                  </a:cubicBezTo>
                  <a:cubicBezTo>
                    <a:pt x="246713" y="42"/>
                    <a:pt x="247855" y="42"/>
                    <a:pt x="248999" y="42"/>
                  </a:cubicBezTo>
                  <a:cubicBezTo>
                    <a:pt x="252047" y="423"/>
                    <a:pt x="253856" y="2138"/>
                    <a:pt x="254142" y="5281"/>
                  </a:cubicBezTo>
                  <a:cubicBezTo>
                    <a:pt x="254428" y="8615"/>
                    <a:pt x="252618" y="10615"/>
                    <a:pt x="249475" y="11282"/>
                  </a:cubicBezTo>
                  <a:cubicBezTo>
                    <a:pt x="248141" y="11568"/>
                    <a:pt x="246713" y="11472"/>
                    <a:pt x="245284" y="11472"/>
                  </a:cubicBezTo>
                  <a:cubicBezTo>
                    <a:pt x="205850" y="11472"/>
                    <a:pt x="166512" y="11472"/>
                    <a:pt x="127079" y="114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C3938BB-20B2-B7BA-9479-22E859F79C58}"/>
                </a:ext>
              </a:extLst>
            </p:cNvPr>
            <p:cNvSpPr/>
            <p:nvPr/>
          </p:nvSpPr>
          <p:spPr>
            <a:xfrm>
              <a:off x="2504614" y="2448158"/>
              <a:ext cx="209017" cy="11453"/>
            </a:xfrm>
            <a:custGeom>
              <a:avLst/>
              <a:gdLst>
                <a:gd name="connsiteX0" fmla="*/ 104413 w 209017"/>
                <a:gd name="connsiteY0" fmla="*/ 11430 h 11453"/>
                <a:gd name="connsiteX1" fmla="*/ 8782 w 209017"/>
                <a:gd name="connsiteY1" fmla="*/ 11430 h 11453"/>
                <a:gd name="connsiteX2" fmla="*/ 4591 w 209017"/>
                <a:gd name="connsiteY2" fmla="*/ 11335 h 11453"/>
                <a:gd name="connsiteX3" fmla="*/ 19 w 209017"/>
                <a:gd name="connsiteY3" fmla="*/ 6096 h 11453"/>
                <a:gd name="connsiteX4" fmla="*/ 4019 w 209017"/>
                <a:gd name="connsiteY4" fmla="*/ 381 h 11453"/>
                <a:gd name="connsiteX5" fmla="*/ 8210 w 209017"/>
                <a:gd name="connsiteY5" fmla="*/ 0 h 11453"/>
                <a:gd name="connsiteX6" fmla="*/ 200996 w 209017"/>
                <a:gd name="connsiteY6" fmla="*/ 0 h 11453"/>
                <a:gd name="connsiteX7" fmla="*/ 205187 w 209017"/>
                <a:gd name="connsiteY7" fmla="*/ 381 h 11453"/>
                <a:gd name="connsiteX8" fmla="*/ 208997 w 209017"/>
                <a:gd name="connsiteY8" fmla="*/ 6191 h 11453"/>
                <a:gd name="connsiteX9" fmla="*/ 204330 w 209017"/>
                <a:gd name="connsiteY9" fmla="*/ 11335 h 11453"/>
                <a:gd name="connsiteX10" fmla="*/ 200139 w 209017"/>
                <a:gd name="connsiteY10" fmla="*/ 11430 h 11453"/>
                <a:gd name="connsiteX11" fmla="*/ 104508 w 209017"/>
                <a:gd name="connsiteY11" fmla="*/ 11430 h 1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017" h="11453">
                  <a:moveTo>
                    <a:pt x="104413" y="11430"/>
                  </a:moveTo>
                  <a:cubicBezTo>
                    <a:pt x="72504" y="11430"/>
                    <a:pt x="40691" y="11430"/>
                    <a:pt x="8782" y="11430"/>
                  </a:cubicBezTo>
                  <a:cubicBezTo>
                    <a:pt x="7353" y="11430"/>
                    <a:pt x="5924" y="11430"/>
                    <a:pt x="4591" y="11335"/>
                  </a:cubicBezTo>
                  <a:cubicBezTo>
                    <a:pt x="1638" y="10954"/>
                    <a:pt x="114" y="8954"/>
                    <a:pt x="19" y="6096"/>
                  </a:cubicBezTo>
                  <a:cubicBezTo>
                    <a:pt x="-172" y="3239"/>
                    <a:pt x="1067" y="1048"/>
                    <a:pt x="4019" y="381"/>
                  </a:cubicBezTo>
                  <a:cubicBezTo>
                    <a:pt x="5353" y="0"/>
                    <a:pt x="6782" y="0"/>
                    <a:pt x="8210" y="0"/>
                  </a:cubicBezTo>
                  <a:cubicBezTo>
                    <a:pt x="72504" y="0"/>
                    <a:pt x="136703" y="0"/>
                    <a:pt x="200996" y="0"/>
                  </a:cubicBezTo>
                  <a:cubicBezTo>
                    <a:pt x="202425" y="0"/>
                    <a:pt x="203854" y="0"/>
                    <a:pt x="205187" y="381"/>
                  </a:cubicBezTo>
                  <a:cubicBezTo>
                    <a:pt x="208045" y="1143"/>
                    <a:pt x="209188" y="3334"/>
                    <a:pt x="208997" y="6191"/>
                  </a:cubicBezTo>
                  <a:cubicBezTo>
                    <a:pt x="208807" y="9049"/>
                    <a:pt x="207283" y="10954"/>
                    <a:pt x="204330" y="11335"/>
                  </a:cubicBezTo>
                  <a:cubicBezTo>
                    <a:pt x="202901" y="11525"/>
                    <a:pt x="201568" y="11430"/>
                    <a:pt x="200139" y="11430"/>
                  </a:cubicBezTo>
                  <a:cubicBezTo>
                    <a:pt x="168230" y="11430"/>
                    <a:pt x="136417" y="11430"/>
                    <a:pt x="10450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A022A2B-CC39-84D6-DB5C-6FD922AC7C41}"/>
                </a:ext>
              </a:extLst>
            </p:cNvPr>
            <p:cNvSpPr/>
            <p:nvPr/>
          </p:nvSpPr>
          <p:spPr>
            <a:xfrm>
              <a:off x="2506926" y="2554062"/>
              <a:ext cx="106295" cy="70613"/>
            </a:xfrm>
            <a:custGeom>
              <a:avLst/>
              <a:gdLst>
                <a:gd name="connsiteX0" fmla="*/ 45809 w 106295"/>
                <a:gd name="connsiteY0" fmla="*/ 55450 h 70613"/>
                <a:gd name="connsiteX1" fmla="*/ 17901 w 106295"/>
                <a:gd name="connsiteY1" fmla="*/ 45925 h 70613"/>
                <a:gd name="connsiteX2" fmla="*/ 12186 w 106295"/>
                <a:gd name="connsiteY2" fmla="*/ 64308 h 70613"/>
                <a:gd name="connsiteX3" fmla="*/ 10852 w 106295"/>
                <a:gd name="connsiteY3" fmla="*/ 67451 h 70613"/>
                <a:gd name="connsiteX4" fmla="*/ 2946 w 106295"/>
                <a:gd name="connsiteY4" fmla="*/ 70023 h 70613"/>
                <a:gd name="connsiteX5" fmla="*/ 375 w 106295"/>
                <a:gd name="connsiteY5" fmla="*/ 63070 h 70613"/>
                <a:gd name="connsiteX6" fmla="*/ 9328 w 106295"/>
                <a:gd name="connsiteY6" fmla="*/ 26018 h 70613"/>
                <a:gd name="connsiteX7" fmla="*/ 10662 w 106295"/>
                <a:gd name="connsiteY7" fmla="*/ 11540 h 70613"/>
                <a:gd name="connsiteX8" fmla="*/ 11138 w 106295"/>
                <a:gd name="connsiteY8" fmla="*/ 5063 h 70613"/>
                <a:gd name="connsiteX9" fmla="*/ 16948 w 106295"/>
                <a:gd name="connsiteY9" fmla="*/ 14 h 70613"/>
                <a:gd name="connsiteX10" fmla="*/ 22377 w 106295"/>
                <a:gd name="connsiteY10" fmla="*/ 4682 h 70613"/>
                <a:gd name="connsiteX11" fmla="*/ 26759 w 106295"/>
                <a:gd name="connsiteY11" fmla="*/ 32971 h 70613"/>
                <a:gd name="connsiteX12" fmla="*/ 31045 w 106295"/>
                <a:gd name="connsiteY12" fmla="*/ 46782 h 70613"/>
                <a:gd name="connsiteX13" fmla="*/ 37046 w 106295"/>
                <a:gd name="connsiteY13" fmla="*/ 47639 h 70613"/>
                <a:gd name="connsiteX14" fmla="*/ 40475 w 106295"/>
                <a:gd name="connsiteY14" fmla="*/ 41734 h 70613"/>
                <a:gd name="connsiteX15" fmla="*/ 46761 w 106295"/>
                <a:gd name="connsiteY15" fmla="*/ 37638 h 70613"/>
                <a:gd name="connsiteX16" fmla="*/ 51905 w 106295"/>
                <a:gd name="connsiteY16" fmla="*/ 42401 h 70613"/>
                <a:gd name="connsiteX17" fmla="*/ 62382 w 106295"/>
                <a:gd name="connsiteY17" fmla="*/ 49640 h 70613"/>
                <a:gd name="connsiteX18" fmla="*/ 87624 w 106295"/>
                <a:gd name="connsiteY18" fmla="*/ 49640 h 70613"/>
                <a:gd name="connsiteX19" fmla="*/ 99054 w 106295"/>
                <a:gd name="connsiteY19" fmla="*/ 49640 h 70613"/>
                <a:gd name="connsiteX20" fmla="*/ 106293 w 106295"/>
                <a:gd name="connsiteY20" fmla="*/ 55450 h 70613"/>
                <a:gd name="connsiteX21" fmla="*/ 99244 w 106295"/>
                <a:gd name="connsiteY21" fmla="*/ 61165 h 70613"/>
                <a:gd name="connsiteX22" fmla="*/ 62573 w 106295"/>
                <a:gd name="connsiteY22" fmla="*/ 61165 h 70613"/>
                <a:gd name="connsiteX23" fmla="*/ 45809 w 106295"/>
                <a:gd name="connsiteY23" fmla="*/ 55450 h 7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6295" h="70613">
                  <a:moveTo>
                    <a:pt x="45809" y="55450"/>
                  </a:moveTo>
                  <a:cubicBezTo>
                    <a:pt x="33236" y="65546"/>
                    <a:pt x="27426" y="63546"/>
                    <a:pt x="17901" y="45925"/>
                  </a:cubicBezTo>
                  <a:cubicBezTo>
                    <a:pt x="15996" y="52116"/>
                    <a:pt x="14091" y="58212"/>
                    <a:pt x="12186" y="64308"/>
                  </a:cubicBezTo>
                  <a:cubicBezTo>
                    <a:pt x="11805" y="65356"/>
                    <a:pt x="11424" y="66499"/>
                    <a:pt x="10852" y="67451"/>
                  </a:cubicBezTo>
                  <a:cubicBezTo>
                    <a:pt x="9233" y="70404"/>
                    <a:pt x="5994" y="71357"/>
                    <a:pt x="2946" y="70023"/>
                  </a:cubicBezTo>
                  <a:cubicBezTo>
                    <a:pt x="-197" y="68594"/>
                    <a:pt x="-387" y="66213"/>
                    <a:pt x="375" y="63070"/>
                  </a:cubicBezTo>
                  <a:cubicBezTo>
                    <a:pt x="3518" y="50783"/>
                    <a:pt x="6661" y="38400"/>
                    <a:pt x="9328" y="26018"/>
                  </a:cubicBezTo>
                  <a:cubicBezTo>
                    <a:pt x="10376" y="21350"/>
                    <a:pt x="10281" y="16397"/>
                    <a:pt x="10662" y="11540"/>
                  </a:cubicBezTo>
                  <a:cubicBezTo>
                    <a:pt x="10852" y="9349"/>
                    <a:pt x="10852" y="7158"/>
                    <a:pt x="11138" y="5063"/>
                  </a:cubicBezTo>
                  <a:cubicBezTo>
                    <a:pt x="11614" y="1729"/>
                    <a:pt x="13805" y="205"/>
                    <a:pt x="16948" y="14"/>
                  </a:cubicBezTo>
                  <a:cubicBezTo>
                    <a:pt x="20187" y="-176"/>
                    <a:pt x="21901" y="1538"/>
                    <a:pt x="22377" y="4682"/>
                  </a:cubicBezTo>
                  <a:cubicBezTo>
                    <a:pt x="23806" y="14111"/>
                    <a:pt x="24949" y="23636"/>
                    <a:pt x="26759" y="32971"/>
                  </a:cubicBezTo>
                  <a:cubicBezTo>
                    <a:pt x="27616" y="37638"/>
                    <a:pt x="29331" y="42305"/>
                    <a:pt x="31045" y="46782"/>
                  </a:cubicBezTo>
                  <a:cubicBezTo>
                    <a:pt x="32474" y="50592"/>
                    <a:pt x="34474" y="50878"/>
                    <a:pt x="37046" y="47639"/>
                  </a:cubicBezTo>
                  <a:cubicBezTo>
                    <a:pt x="38475" y="45925"/>
                    <a:pt x="39522" y="43829"/>
                    <a:pt x="40475" y="41734"/>
                  </a:cubicBezTo>
                  <a:cubicBezTo>
                    <a:pt x="41808" y="39067"/>
                    <a:pt x="43713" y="37543"/>
                    <a:pt x="46761" y="37638"/>
                  </a:cubicBezTo>
                  <a:cubicBezTo>
                    <a:pt x="49905" y="37638"/>
                    <a:pt x="51048" y="39734"/>
                    <a:pt x="51905" y="42401"/>
                  </a:cubicBezTo>
                  <a:cubicBezTo>
                    <a:pt x="53524" y="48020"/>
                    <a:pt x="55715" y="49544"/>
                    <a:pt x="62382" y="49640"/>
                  </a:cubicBezTo>
                  <a:cubicBezTo>
                    <a:pt x="70764" y="49640"/>
                    <a:pt x="79242" y="49640"/>
                    <a:pt x="87624" y="49640"/>
                  </a:cubicBezTo>
                  <a:cubicBezTo>
                    <a:pt x="91434" y="49640"/>
                    <a:pt x="95244" y="49640"/>
                    <a:pt x="99054" y="49640"/>
                  </a:cubicBezTo>
                  <a:cubicBezTo>
                    <a:pt x="104102" y="49640"/>
                    <a:pt x="106388" y="51545"/>
                    <a:pt x="106293" y="55450"/>
                  </a:cubicBezTo>
                  <a:cubicBezTo>
                    <a:pt x="106293" y="59260"/>
                    <a:pt x="104007" y="61070"/>
                    <a:pt x="99244" y="61165"/>
                  </a:cubicBezTo>
                  <a:cubicBezTo>
                    <a:pt x="87052" y="61165"/>
                    <a:pt x="74765" y="61165"/>
                    <a:pt x="62573" y="61165"/>
                  </a:cubicBezTo>
                  <a:cubicBezTo>
                    <a:pt x="56382" y="61165"/>
                    <a:pt x="50286" y="60308"/>
                    <a:pt x="45809" y="554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EA2E678-B72D-956C-28A2-CD163CB74CE2}"/>
                </a:ext>
              </a:extLst>
            </p:cNvPr>
            <p:cNvSpPr/>
            <p:nvPr/>
          </p:nvSpPr>
          <p:spPr>
            <a:xfrm>
              <a:off x="2504533" y="2517977"/>
              <a:ext cx="149357" cy="11525"/>
            </a:xfrm>
            <a:custGeom>
              <a:avLst/>
              <a:gdLst>
                <a:gd name="connsiteX0" fmla="*/ 74491 w 149357"/>
                <a:gd name="connsiteY0" fmla="*/ 11525 h 11525"/>
                <a:gd name="connsiteX1" fmla="*/ 8673 w 149357"/>
                <a:gd name="connsiteY1" fmla="*/ 11525 h 11525"/>
                <a:gd name="connsiteX2" fmla="*/ 4101 w 149357"/>
                <a:gd name="connsiteY2" fmla="*/ 11239 h 11525"/>
                <a:gd name="connsiteX3" fmla="*/ 5 w 149357"/>
                <a:gd name="connsiteY3" fmla="*/ 5525 h 11525"/>
                <a:gd name="connsiteX4" fmla="*/ 4196 w 149357"/>
                <a:gd name="connsiteY4" fmla="*/ 286 h 11525"/>
                <a:gd name="connsiteX5" fmla="*/ 8768 w 149357"/>
                <a:gd name="connsiteY5" fmla="*/ 0 h 11525"/>
                <a:gd name="connsiteX6" fmla="*/ 140404 w 149357"/>
                <a:gd name="connsiteY6" fmla="*/ 0 h 11525"/>
                <a:gd name="connsiteX7" fmla="*/ 143833 w 149357"/>
                <a:gd name="connsiteY7" fmla="*/ 0 h 11525"/>
                <a:gd name="connsiteX8" fmla="*/ 149357 w 149357"/>
                <a:gd name="connsiteY8" fmla="*/ 5715 h 11525"/>
                <a:gd name="connsiteX9" fmla="*/ 143737 w 149357"/>
                <a:gd name="connsiteY9" fmla="*/ 11335 h 11525"/>
                <a:gd name="connsiteX10" fmla="*/ 131926 w 149357"/>
                <a:gd name="connsiteY10" fmla="*/ 11335 h 11525"/>
                <a:gd name="connsiteX11" fmla="*/ 74491 w 149357"/>
                <a:gd name="connsiteY11" fmla="*/ 11335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9357" h="11525">
                  <a:moveTo>
                    <a:pt x="74491" y="11525"/>
                  </a:moveTo>
                  <a:cubicBezTo>
                    <a:pt x="52583" y="11525"/>
                    <a:pt x="30580" y="11525"/>
                    <a:pt x="8673" y="11525"/>
                  </a:cubicBezTo>
                  <a:cubicBezTo>
                    <a:pt x="7149" y="11525"/>
                    <a:pt x="5625" y="11525"/>
                    <a:pt x="4101" y="11239"/>
                  </a:cubicBezTo>
                  <a:cubicBezTo>
                    <a:pt x="1148" y="10573"/>
                    <a:pt x="-90" y="8382"/>
                    <a:pt x="5" y="5525"/>
                  </a:cubicBezTo>
                  <a:cubicBezTo>
                    <a:pt x="5" y="2858"/>
                    <a:pt x="1339" y="857"/>
                    <a:pt x="4196" y="286"/>
                  </a:cubicBezTo>
                  <a:cubicBezTo>
                    <a:pt x="5720" y="0"/>
                    <a:pt x="7244" y="0"/>
                    <a:pt x="8768" y="0"/>
                  </a:cubicBezTo>
                  <a:cubicBezTo>
                    <a:pt x="52678" y="0"/>
                    <a:pt x="96493" y="0"/>
                    <a:pt x="140404" y="0"/>
                  </a:cubicBezTo>
                  <a:cubicBezTo>
                    <a:pt x="141547" y="0"/>
                    <a:pt x="142690" y="0"/>
                    <a:pt x="143833" y="0"/>
                  </a:cubicBezTo>
                  <a:cubicBezTo>
                    <a:pt x="147262" y="381"/>
                    <a:pt x="149357" y="2572"/>
                    <a:pt x="149357" y="5715"/>
                  </a:cubicBezTo>
                  <a:cubicBezTo>
                    <a:pt x="149357" y="8858"/>
                    <a:pt x="147262" y="11144"/>
                    <a:pt x="143737" y="11335"/>
                  </a:cubicBezTo>
                  <a:cubicBezTo>
                    <a:pt x="139832" y="11525"/>
                    <a:pt x="135832" y="11335"/>
                    <a:pt x="131926" y="11335"/>
                  </a:cubicBezTo>
                  <a:cubicBezTo>
                    <a:pt x="112781" y="11335"/>
                    <a:pt x="93636" y="11335"/>
                    <a:pt x="74491" y="11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92C83C5-0D41-A368-EA7B-C2F79B2403CC}"/>
                </a:ext>
              </a:extLst>
            </p:cNvPr>
            <p:cNvSpPr/>
            <p:nvPr/>
          </p:nvSpPr>
          <p:spPr>
            <a:xfrm>
              <a:off x="2695895" y="2559791"/>
              <a:ext cx="44960" cy="44958"/>
            </a:xfrm>
            <a:custGeom>
              <a:avLst/>
              <a:gdLst>
                <a:gd name="connsiteX0" fmla="*/ 22289 w 44960"/>
                <a:gd name="connsiteY0" fmla="*/ 44958 h 44958"/>
                <a:gd name="connsiteX1" fmla="*/ 0 w 44960"/>
                <a:gd name="connsiteY1" fmla="*/ 22384 h 44958"/>
                <a:gd name="connsiteX2" fmla="*/ 22479 w 44960"/>
                <a:gd name="connsiteY2" fmla="*/ 0 h 44958"/>
                <a:gd name="connsiteX3" fmla="*/ 44958 w 44960"/>
                <a:gd name="connsiteY3" fmla="*/ 22765 h 44958"/>
                <a:gd name="connsiteX4" fmla="*/ 22289 w 44960"/>
                <a:gd name="connsiteY4" fmla="*/ 44958 h 44958"/>
                <a:gd name="connsiteX5" fmla="*/ 22574 w 44960"/>
                <a:gd name="connsiteY5" fmla="*/ 33433 h 44958"/>
                <a:gd name="connsiteX6" fmla="*/ 33433 w 44960"/>
                <a:gd name="connsiteY6" fmla="*/ 22384 h 44958"/>
                <a:gd name="connsiteX7" fmla="*/ 22384 w 44960"/>
                <a:gd name="connsiteY7" fmla="*/ 11525 h 44958"/>
                <a:gd name="connsiteX8" fmla="*/ 11525 w 44960"/>
                <a:gd name="connsiteY8" fmla="*/ 22574 h 44958"/>
                <a:gd name="connsiteX9" fmla="*/ 22574 w 44960"/>
                <a:gd name="connsiteY9" fmla="*/ 33433 h 4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0" h="44958">
                  <a:moveTo>
                    <a:pt x="22289" y="44958"/>
                  </a:moveTo>
                  <a:cubicBezTo>
                    <a:pt x="10097" y="44863"/>
                    <a:pt x="0" y="34671"/>
                    <a:pt x="0" y="22384"/>
                  </a:cubicBezTo>
                  <a:cubicBezTo>
                    <a:pt x="0" y="10192"/>
                    <a:pt x="10192" y="0"/>
                    <a:pt x="22479" y="0"/>
                  </a:cubicBezTo>
                  <a:cubicBezTo>
                    <a:pt x="34862" y="0"/>
                    <a:pt x="45149" y="10478"/>
                    <a:pt x="44958" y="22765"/>
                  </a:cubicBezTo>
                  <a:cubicBezTo>
                    <a:pt x="44672" y="35052"/>
                    <a:pt x="34576" y="45053"/>
                    <a:pt x="22289" y="44958"/>
                  </a:cubicBezTo>
                  <a:close/>
                  <a:moveTo>
                    <a:pt x="22574" y="33433"/>
                  </a:moveTo>
                  <a:cubicBezTo>
                    <a:pt x="28480" y="33433"/>
                    <a:pt x="33528" y="28194"/>
                    <a:pt x="33433" y="22384"/>
                  </a:cubicBezTo>
                  <a:cubicBezTo>
                    <a:pt x="33433" y="16478"/>
                    <a:pt x="28194" y="11430"/>
                    <a:pt x="22384" y="11525"/>
                  </a:cubicBezTo>
                  <a:cubicBezTo>
                    <a:pt x="16478" y="11525"/>
                    <a:pt x="11525" y="16669"/>
                    <a:pt x="11525" y="22574"/>
                  </a:cubicBezTo>
                  <a:cubicBezTo>
                    <a:pt x="11525" y="28480"/>
                    <a:pt x="16669" y="33528"/>
                    <a:pt x="22574" y="33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34" name="Graphic 5">
            <a:extLst>
              <a:ext uri="{FF2B5EF4-FFF2-40B4-BE49-F238E27FC236}">
                <a16:creationId xmlns:a16="http://schemas.microsoft.com/office/drawing/2014/main" id="{50C7751C-C2FC-9978-1E08-35DB8F20BEE5}"/>
              </a:ext>
            </a:extLst>
          </p:cNvPr>
          <p:cNvGrpSpPr/>
          <p:nvPr/>
        </p:nvGrpSpPr>
        <p:grpSpPr>
          <a:xfrm>
            <a:off x="3592468" y="2810738"/>
            <a:ext cx="285528" cy="287081"/>
            <a:chOff x="2917828" y="2365941"/>
            <a:chExt cx="302801" cy="304448"/>
          </a:xfrm>
          <a:solidFill>
            <a:schemeClr val="accent1"/>
          </a:solidFill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0A5A6B6-4113-E598-05EC-04507389B2EC}"/>
                </a:ext>
              </a:extLst>
            </p:cNvPr>
            <p:cNvSpPr/>
            <p:nvPr/>
          </p:nvSpPr>
          <p:spPr>
            <a:xfrm>
              <a:off x="2917828" y="2365941"/>
              <a:ext cx="302801" cy="304448"/>
            </a:xfrm>
            <a:custGeom>
              <a:avLst/>
              <a:gdLst>
                <a:gd name="connsiteX0" fmla="*/ 233553 w 302801"/>
                <a:gd name="connsiteY0" fmla="*/ 53261 h 304448"/>
                <a:gd name="connsiteX1" fmla="*/ 235649 w 302801"/>
                <a:gd name="connsiteY1" fmla="*/ 72978 h 304448"/>
                <a:gd name="connsiteX2" fmla="*/ 269272 w 302801"/>
                <a:gd name="connsiteY2" fmla="*/ 101648 h 304448"/>
                <a:gd name="connsiteX3" fmla="*/ 300133 w 302801"/>
                <a:gd name="connsiteY3" fmla="*/ 186230 h 304448"/>
                <a:gd name="connsiteX4" fmla="*/ 295751 w 302801"/>
                <a:gd name="connsiteY4" fmla="*/ 209757 h 304448"/>
                <a:gd name="connsiteX5" fmla="*/ 296323 w 302801"/>
                <a:gd name="connsiteY5" fmla="*/ 212710 h 304448"/>
                <a:gd name="connsiteX6" fmla="*/ 292132 w 302801"/>
                <a:gd name="connsiteY6" fmla="*/ 245476 h 304448"/>
                <a:gd name="connsiteX7" fmla="*/ 231172 w 302801"/>
                <a:gd name="connsiteY7" fmla="*/ 283385 h 304448"/>
                <a:gd name="connsiteX8" fmla="*/ 147447 w 302801"/>
                <a:gd name="connsiteY8" fmla="*/ 304055 h 304448"/>
                <a:gd name="connsiteX9" fmla="*/ 93917 w 302801"/>
                <a:gd name="connsiteY9" fmla="*/ 288338 h 304448"/>
                <a:gd name="connsiteX10" fmla="*/ 92774 w 302801"/>
                <a:gd name="connsiteY10" fmla="*/ 289767 h 304448"/>
                <a:gd name="connsiteX11" fmla="*/ 71247 w 302801"/>
                <a:gd name="connsiteY11" fmla="*/ 302435 h 304448"/>
                <a:gd name="connsiteX12" fmla="*/ 24765 w 302801"/>
                <a:gd name="connsiteY12" fmla="*/ 302435 h 304448"/>
                <a:gd name="connsiteX13" fmla="*/ 0 w 302801"/>
                <a:gd name="connsiteY13" fmla="*/ 276718 h 304448"/>
                <a:gd name="connsiteX14" fmla="*/ 0 w 302801"/>
                <a:gd name="connsiteY14" fmla="*/ 188897 h 304448"/>
                <a:gd name="connsiteX15" fmla="*/ 25717 w 302801"/>
                <a:gd name="connsiteY15" fmla="*/ 163180 h 304448"/>
                <a:gd name="connsiteX16" fmla="*/ 67056 w 302801"/>
                <a:gd name="connsiteY16" fmla="*/ 163180 h 304448"/>
                <a:gd name="connsiteX17" fmla="*/ 87535 w 302801"/>
                <a:gd name="connsiteY17" fmla="*/ 169561 h 304448"/>
                <a:gd name="connsiteX18" fmla="*/ 151352 w 302801"/>
                <a:gd name="connsiteY18" fmla="*/ 72883 h 304448"/>
                <a:gd name="connsiteX19" fmla="*/ 153638 w 302801"/>
                <a:gd name="connsiteY19" fmla="*/ 53642 h 304448"/>
                <a:gd name="connsiteX20" fmla="*/ 151257 w 302801"/>
                <a:gd name="connsiteY20" fmla="*/ 50594 h 304448"/>
                <a:gd name="connsiteX21" fmla="*/ 140399 w 302801"/>
                <a:gd name="connsiteY21" fmla="*/ 10685 h 304448"/>
                <a:gd name="connsiteX22" fmla="*/ 155067 w 302801"/>
                <a:gd name="connsiteY22" fmla="*/ 398 h 304448"/>
                <a:gd name="connsiteX23" fmla="*/ 174593 w 302801"/>
                <a:gd name="connsiteY23" fmla="*/ 6398 h 304448"/>
                <a:gd name="connsiteX24" fmla="*/ 214027 w 302801"/>
                <a:gd name="connsiteY24" fmla="*/ 5827 h 304448"/>
                <a:gd name="connsiteX25" fmla="*/ 229552 w 302801"/>
                <a:gd name="connsiteY25" fmla="*/ 779 h 304448"/>
                <a:gd name="connsiteX26" fmla="*/ 246888 w 302801"/>
                <a:gd name="connsiteY26" fmla="*/ 13161 h 304448"/>
                <a:gd name="connsiteX27" fmla="*/ 236410 w 302801"/>
                <a:gd name="connsiteY27" fmla="*/ 49546 h 304448"/>
                <a:gd name="connsiteX28" fmla="*/ 233267 w 302801"/>
                <a:gd name="connsiteY28" fmla="*/ 53452 h 304448"/>
                <a:gd name="connsiteX29" fmla="*/ 96488 w 302801"/>
                <a:gd name="connsiteY29" fmla="*/ 178801 h 304448"/>
                <a:gd name="connsiteX30" fmla="*/ 106394 w 302801"/>
                <a:gd name="connsiteY30" fmla="*/ 178801 h 304448"/>
                <a:gd name="connsiteX31" fmla="*/ 126968 w 302801"/>
                <a:gd name="connsiteY31" fmla="*/ 180801 h 304448"/>
                <a:gd name="connsiteX32" fmla="*/ 156115 w 302801"/>
                <a:gd name="connsiteY32" fmla="*/ 203280 h 304448"/>
                <a:gd name="connsiteX33" fmla="*/ 162211 w 302801"/>
                <a:gd name="connsiteY33" fmla="*/ 206614 h 304448"/>
                <a:gd name="connsiteX34" fmla="*/ 176975 w 302801"/>
                <a:gd name="connsiteY34" fmla="*/ 206614 h 304448"/>
                <a:gd name="connsiteX35" fmla="*/ 205550 w 302801"/>
                <a:gd name="connsiteY35" fmla="*/ 222140 h 304448"/>
                <a:gd name="connsiteX36" fmla="*/ 210026 w 302801"/>
                <a:gd name="connsiteY36" fmla="*/ 223759 h 304448"/>
                <a:gd name="connsiteX37" fmla="*/ 246126 w 302801"/>
                <a:gd name="connsiteY37" fmla="*/ 215282 h 304448"/>
                <a:gd name="connsiteX38" fmla="*/ 287560 w 302801"/>
                <a:gd name="connsiteY38" fmla="*/ 207185 h 304448"/>
                <a:gd name="connsiteX39" fmla="*/ 290608 w 302801"/>
                <a:gd name="connsiteY39" fmla="*/ 191945 h 304448"/>
                <a:gd name="connsiteX40" fmla="*/ 282797 w 302801"/>
                <a:gd name="connsiteY40" fmla="*/ 142701 h 304448"/>
                <a:gd name="connsiteX41" fmla="*/ 234220 w 302801"/>
                <a:gd name="connsiteY41" fmla="*/ 82789 h 304448"/>
                <a:gd name="connsiteX42" fmla="*/ 222694 w 302801"/>
                <a:gd name="connsiteY42" fmla="*/ 80027 h 304448"/>
                <a:gd name="connsiteX43" fmla="*/ 220123 w 302801"/>
                <a:gd name="connsiteY43" fmla="*/ 80027 h 304448"/>
                <a:gd name="connsiteX44" fmla="*/ 167259 w 302801"/>
                <a:gd name="connsiteY44" fmla="*/ 80027 h 304448"/>
                <a:gd name="connsiteX45" fmla="*/ 163163 w 302801"/>
                <a:gd name="connsiteY45" fmla="*/ 79741 h 304448"/>
                <a:gd name="connsiteX46" fmla="*/ 155639 w 302801"/>
                <a:gd name="connsiteY46" fmla="*/ 81169 h 304448"/>
                <a:gd name="connsiteX47" fmla="*/ 106490 w 302801"/>
                <a:gd name="connsiteY47" fmla="*/ 137748 h 304448"/>
                <a:gd name="connsiteX48" fmla="*/ 96393 w 302801"/>
                <a:gd name="connsiteY48" fmla="*/ 178801 h 304448"/>
                <a:gd name="connsiteX49" fmla="*/ 96012 w 302801"/>
                <a:gd name="connsiteY49" fmla="*/ 188135 h 304448"/>
                <a:gd name="connsiteX50" fmla="*/ 95917 w 302801"/>
                <a:gd name="connsiteY50" fmla="*/ 190802 h 304448"/>
                <a:gd name="connsiteX51" fmla="*/ 95917 w 302801"/>
                <a:gd name="connsiteY51" fmla="*/ 276051 h 304448"/>
                <a:gd name="connsiteX52" fmla="*/ 98584 w 302801"/>
                <a:gd name="connsiteY52" fmla="*/ 280147 h 304448"/>
                <a:gd name="connsiteX53" fmla="*/ 203359 w 302801"/>
                <a:gd name="connsiteY53" fmla="*/ 286814 h 304448"/>
                <a:gd name="connsiteX54" fmla="*/ 226505 w 302801"/>
                <a:gd name="connsiteY54" fmla="*/ 275384 h 304448"/>
                <a:gd name="connsiteX55" fmla="*/ 287179 w 302801"/>
                <a:gd name="connsiteY55" fmla="*/ 237761 h 304448"/>
                <a:gd name="connsiteX56" fmla="*/ 293560 w 302801"/>
                <a:gd name="connsiteY56" fmla="*/ 225854 h 304448"/>
                <a:gd name="connsiteX57" fmla="*/ 278416 w 302801"/>
                <a:gd name="connsiteY57" fmla="*/ 216901 h 304448"/>
                <a:gd name="connsiteX58" fmla="*/ 226409 w 302801"/>
                <a:gd name="connsiteY58" fmla="*/ 229188 h 304448"/>
                <a:gd name="connsiteX59" fmla="*/ 211265 w 302801"/>
                <a:gd name="connsiteY59" fmla="*/ 232807 h 304448"/>
                <a:gd name="connsiteX60" fmla="*/ 211265 w 302801"/>
                <a:gd name="connsiteY60" fmla="*/ 242237 h 304448"/>
                <a:gd name="connsiteX61" fmla="*/ 196596 w 302801"/>
                <a:gd name="connsiteY61" fmla="*/ 257668 h 304448"/>
                <a:gd name="connsiteX62" fmla="*/ 158782 w 302801"/>
                <a:gd name="connsiteY62" fmla="*/ 257858 h 304448"/>
                <a:gd name="connsiteX63" fmla="*/ 154496 w 302801"/>
                <a:gd name="connsiteY63" fmla="*/ 253477 h 304448"/>
                <a:gd name="connsiteX64" fmla="*/ 158782 w 302801"/>
                <a:gd name="connsiteY64" fmla="*/ 248714 h 304448"/>
                <a:gd name="connsiteX65" fmla="*/ 161639 w 302801"/>
                <a:gd name="connsiteY65" fmla="*/ 248714 h 304448"/>
                <a:gd name="connsiteX66" fmla="*/ 193072 w 302801"/>
                <a:gd name="connsiteY66" fmla="*/ 248714 h 304448"/>
                <a:gd name="connsiteX67" fmla="*/ 202121 w 302801"/>
                <a:gd name="connsiteY67" fmla="*/ 238523 h 304448"/>
                <a:gd name="connsiteX68" fmla="*/ 177165 w 302801"/>
                <a:gd name="connsiteY68" fmla="*/ 215662 h 304448"/>
                <a:gd name="connsiteX69" fmla="*/ 163735 w 302801"/>
                <a:gd name="connsiteY69" fmla="*/ 215662 h 304448"/>
                <a:gd name="connsiteX70" fmla="*/ 147828 w 302801"/>
                <a:gd name="connsiteY70" fmla="*/ 206995 h 304448"/>
                <a:gd name="connsiteX71" fmla="*/ 118015 w 302801"/>
                <a:gd name="connsiteY71" fmla="*/ 188231 h 304448"/>
                <a:gd name="connsiteX72" fmla="*/ 96203 w 302801"/>
                <a:gd name="connsiteY72" fmla="*/ 188135 h 304448"/>
                <a:gd name="connsiteX73" fmla="*/ 86773 w 302801"/>
                <a:gd name="connsiteY73" fmla="*/ 232807 h 304448"/>
                <a:gd name="connsiteX74" fmla="*/ 86773 w 302801"/>
                <a:gd name="connsiteY74" fmla="*/ 188231 h 304448"/>
                <a:gd name="connsiteX75" fmla="*/ 70961 w 302801"/>
                <a:gd name="connsiteY75" fmla="*/ 172324 h 304448"/>
                <a:gd name="connsiteX76" fmla="*/ 25432 w 302801"/>
                <a:gd name="connsiteY76" fmla="*/ 172324 h 304448"/>
                <a:gd name="connsiteX77" fmla="*/ 9334 w 302801"/>
                <a:gd name="connsiteY77" fmla="*/ 188326 h 304448"/>
                <a:gd name="connsiteX78" fmla="*/ 9334 w 302801"/>
                <a:gd name="connsiteY78" fmla="*/ 277099 h 304448"/>
                <a:gd name="connsiteX79" fmla="*/ 25527 w 302801"/>
                <a:gd name="connsiteY79" fmla="*/ 293101 h 304448"/>
                <a:gd name="connsiteX80" fmla="*/ 70390 w 302801"/>
                <a:gd name="connsiteY80" fmla="*/ 293101 h 304448"/>
                <a:gd name="connsiteX81" fmla="*/ 86773 w 302801"/>
                <a:gd name="connsiteY81" fmla="*/ 276718 h 304448"/>
                <a:gd name="connsiteX82" fmla="*/ 86773 w 302801"/>
                <a:gd name="connsiteY82" fmla="*/ 232807 h 304448"/>
                <a:gd name="connsiteX83" fmla="*/ 168878 w 302801"/>
                <a:gd name="connsiteY83" fmla="*/ 13637 h 304448"/>
                <a:gd name="connsiteX84" fmla="*/ 154686 w 302801"/>
                <a:gd name="connsiteY84" fmla="*/ 9161 h 304448"/>
                <a:gd name="connsiteX85" fmla="*/ 149352 w 302801"/>
                <a:gd name="connsiteY85" fmla="*/ 12875 h 304448"/>
                <a:gd name="connsiteX86" fmla="*/ 161354 w 302801"/>
                <a:gd name="connsiteY86" fmla="*/ 47737 h 304448"/>
                <a:gd name="connsiteX87" fmla="*/ 164401 w 302801"/>
                <a:gd name="connsiteY87" fmla="*/ 48785 h 304448"/>
                <a:gd name="connsiteX88" fmla="*/ 222694 w 302801"/>
                <a:gd name="connsiteY88" fmla="*/ 48785 h 304448"/>
                <a:gd name="connsiteX89" fmla="*/ 226219 w 302801"/>
                <a:gd name="connsiteY89" fmla="*/ 47261 h 304448"/>
                <a:gd name="connsiteX90" fmla="*/ 236506 w 302801"/>
                <a:gd name="connsiteY90" fmla="*/ 28115 h 304448"/>
                <a:gd name="connsiteX91" fmla="*/ 237458 w 302801"/>
                <a:gd name="connsiteY91" fmla="*/ 11923 h 304448"/>
                <a:gd name="connsiteX92" fmla="*/ 234125 w 302801"/>
                <a:gd name="connsiteY92" fmla="*/ 9065 h 304448"/>
                <a:gd name="connsiteX93" fmla="*/ 217360 w 302801"/>
                <a:gd name="connsiteY93" fmla="*/ 13923 h 304448"/>
                <a:gd name="connsiteX94" fmla="*/ 222314 w 302801"/>
                <a:gd name="connsiteY94" fmla="*/ 32306 h 304448"/>
                <a:gd name="connsiteX95" fmla="*/ 216789 w 302801"/>
                <a:gd name="connsiteY95" fmla="*/ 36783 h 304448"/>
                <a:gd name="connsiteX96" fmla="*/ 213169 w 302801"/>
                <a:gd name="connsiteY96" fmla="*/ 30782 h 304448"/>
                <a:gd name="connsiteX97" fmla="*/ 209455 w 302801"/>
                <a:gd name="connsiteY97" fmla="*/ 19067 h 304448"/>
                <a:gd name="connsiteX98" fmla="*/ 204597 w 302801"/>
                <a:gd name="connsiteY98" fmla="*/ 17542 h 304448"/>
                <a:gd name="connsiteX99" fmla="*/ 183642 w 302801"/>
                <a:gd name="connsiteY99" fmla="*/ 17828 h 304448"/>
                <a:gd name="connsiteX100" fmla="*/ 176593 w 302801"/>
                <a:gd name="connsiteY100" fmla="*/ 23258 h 304448"/>
                <a:gd name="connsiteX101" fmla="*/ 176784 w 302801"/>
                <a:gd name="connsiteY101" fmla="*/ 26782 h 304448"/>
                <a:gd name="connsiteX102" fmla="*/ 172879 w 302801"/>
                <a:gd name="connsiteY102" fmla="*/ 32973 h 304448"/>
                <a:gd name="connsiteX103" fmla="*/ 167640 w 302801"/>
                <a:gd name="connsiteY103" fmla="*/ 27925 h 304448"/>
                <a:gd name="connsiteX104" fmla="*/ 168783 w 302801"/>
                <a:gd name="connsiteY104" fmla="*/ 13733 h 304448"/>
                <a:gd name="connsiteX105" fmla="*/ 193453 w 302801"/>
                <a:gd name="connsiteY105" fmla="*/ 70692 h 304448"/>
                <a:gd name="connsiteX106" fmla="*/ 220980 w 302801"/>
                <a:gd name="connsiteY106" fmla="*/ 70692 h 304448"/>
                <a:gd name="connsiteX107" fmla="*/ 225838 w 302801"/>
                <a:gd name="connsiteY107" fmla="*/ 69549 h 304448"/>
                <a:gd name="connsiteX108" fmla="*/ 228219 w 302801"/>
                <a:gd name="connsiteY108" fmla="*/ 62500 h 304448"/>
                <a:gd name="connsiteX109" fmla="*/ 221171 w 302801"/>
                <a:gd name="connsiteY109" fmla="*/ 58024 h 304448"/>
                <a:gd name="connsiteX110" fmla="*/ 166116 w 302801"/>
                <a:gd name="connsiteY110" fmla="*/ 58024 h 304448"/>
                <a:gd name="connsiteX111" fmla="*/ 158496 w 302801"/>
                <a:gd name="connsiteY111" fmla="*/ 64501 h 304448"/>
                <a:gd name="connsiteX112" fmla="*/ 166211 w 302801"/>
                <a:gd name="connsiteY112" fmla="*/ 70787 h 304448"/>
                <a:gd name="connsiteX113" fmla="*/ 193453 w 302801"/>
                <a:gd name="connsiteY113" fmla="*/ 70787 h 304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02801" h="304448">
                  <a:moveTo>
                    <a:pt x="233553" y="53261"/>
                  </a:moveTo>
                  <a:cubicBezTo>
                    <a:pt x="238792" y="61072"/>
                    <a:pt x="239077" y="63929"/>
                    <a:pt x="235649" y="72978"/>
                  </a:cubicBezTo>
                  <a:cubicBezTo>
                    <a:pt x="248698" y="80312"/>
                    <a:pt x="259937" y="89933"/>
                    <a:pt x="269272" y="101648"/>
                  </a:cubicBezTo>
                  <a:cubicBezTo>
                    <a:pt x="288989" y="126413"/>
                    <a:pt x="300228" y="154321"/>
                    <a:pt x="300133" y="186230"/>
                  </a:cubicBezTo>
                  <a:cubicBezTo>
                    <a:pt x="300133" y="194327"/>
                    <a:pt x="298799" y="202137"/>
                    <a:pt x="295751" y="209757"/>
                  </a:cubicBezTo>
                  <a:cubicBezTo>
                    <a:pt x="295466" y="210519"/>
                    <a:pt x="295751" y="212043"/>
                    <a:pt x="296323" y="212710"/>
                  </a:cubicBezTo>
                  <a:cubicBezTo>
                    <a:pt x="306324" y="223473"/>
                    <a:pt x="304609" y="237761"/>
                    <a:pt x="292132" y="245476"/>
                  </a:cubicBezTo>
                  <a:cubicBezTo>
                    <a:pt x="271843" y="258144"/>
                    <a:pt x="251555" y="270717"/>
                    <a:pt x="231172" y="283385"/>
                  </a:cubicBezTo>
                  <a:cubicBezTo>
                    <a:pt x="205454" y="299292"/>
                    <a:pt x="177546" y="306245"/>
                    <a:pt x="147447" y="304055"/>
                  </a:cubicBezTo>
                  <a:cubicBezTo>
                    <a:pt x="128588" y="302626"/>
                    <a:pt x="110776" y="297292"/>
                    <a:pt x="93917" y="288338"/>
                  </a:cubicBezTo>
                  <a:cubicBezTo>
                    <a:pt x="93536" y="288815"/>
                    <a:pt x="93154" y="289291"/>
                    <a:pt x="92774" y="289767"/>
                  </a:cubicBezTo>
                  <a:cubicBezTo>
                    <a:pt x="87916" y="297959"/>
                    <a:pt x="80772" y="302435"/>
                    <a:pt x="71247" y="302435"/>
                  </a:cubicBezTo>
                  <a:cubicBezTo>
                    <a:pt x="55721" y="302435"/>
                    <a:pt x="40291" y="302721"/>
                    <a:pt x="24765" y="302435"/>
                  </a:cubicBezTo>
                  <a:cubicBezTo>
                    <a:pt x="9811" y="302149"/>
                    <a:pt x="0" y="291862"/>
                    <a:pt x="0" y="276718"/>
                  </a:cubicBezTo>
                  <a:cubicBezTo>
                    <a:pt x="0" y="247476"/>
                    <a:pt x="0" y="218139"/>
                    <a:pt x="0" y="188897"/>
                  </a:cubicBezTo>
                  <a:cubicBezTo>
                    <a:pt x="0" y="173562"/>
                    <a:pt x="10287" y="163180"/>
                    <a:pt x="25717" y="163180"/>
                  </a:cubicBezTo>
                  <a:cubicBezTo>
                    <a:pt x="39529" y="163180"/>
                    <a:pt x="53245" y="163275"/>
                    <a:pt x="67056" y="163180"/>
                  </a:cubicBezTo>
                  <a:cubicBezTo>
                    <a:pt x="74581" y="163180"/>
                    <a:pt x="81534" y="164132"/>
                    <a:pt x="87535" y="169561"/>
                  </a:cubicBezTo>
                  <a:cubicBezTo>
                    <a:pt x="95155" y="128223"/>
                    <a:pt x="115062" y="95267"/>
                    <a:pt x="151352" y="72883"/>
                  </a:cubicBezTo>
                  <a:cubicBezTo>
                    <a:pt x="148018" y="66215"/>
                    <a:pt x="148400" y="59738"/>
                    <a:pt x="153638" y="53642"/>
                  </a:cubicBezTo>
                  <a:cubicBezTo>
                    <a:pt x="152781" y="52594"/>
                    <a:pt x="152019" y="51642"/>
                    <a:pt x="151257" y="50594"/>
                  </a:cubicBezTo>
                  <a:cubicBezTo>
                    <a:pt x="142304" y="38783"/>
                    <a:pt x="138113" y="25544"/>
                    <a:pt x="140399" y="10685"/>
                  </a:cubicBezTo>
                  <a:cubicBezTo>
                    <a:pt x="141637" y="2588"/>
                    <a:pt x="147066" y="-1317"/>
                    <a:pt x="155067" y="398"/>
                  </a:cubicBezTo>
                  <a:cubicBezTo>
                    <a:pt x="161734" y="1826"/>
                    <a:pt x="168211" y="4112"/>
                    <a:pt x="174593" y="6398"/>
                  </a:cubicBezTo>
                  <a:cubicBezTo>
                    <a:pt x="187833" y="11161"/>
                    <a:pt x="200977" y="10685"/>
                    <a:pt x="214027" y="5827"/>
                  </a:cubicBezTo>
                  <a:cubicBezTo>
                    <a:pt x="219075" y="3922"/>
                    <a:pt x="224314" y="2112"/>
                    <a:pt x="229552" y="779"/>
                  </a:cubicBezTo>
                  <a:cubicBezTo>
                    <a:pt x="239744" y="-1793"/>
                    <a:pt x="246031" y="2684"/>
                    <a:pt x="246888" y="13161"/>
                  </a:cubicBezTo>
                  <a:cubicBezTo>
                    <a:pt x="248031" y="26591"/>
                    <a:pt x="244411" y="38688"/>
                    <a:pt x="236410" y="49546"/>
                  </a:cubicBezTo>
                  <a:cubicBezTo>
                    <a:pt x="235458" y="50880"/>
                    <a:pt x="234410" y="52023"/>
                    <a:pt x="233267" y="53452"/>
                  </a:cubicBezTo>
                  <a:close/>
                  <a:moveTo>
                    <a:pt x="96488" y="178801"/>
                  </a:moveTo>
                  <a:cubicBezTo>
                    <a:pt x="100013" y="178801"/>
                    <a:pt x="103251" y="178610"/>
                    <a:pt x="106394" y="178801"/>
                  </a:cubicBezTo>
                  <a:cubicBezTo>
                    <a:pt x="113252" y="179277"/>
                    <a:pt x="120396" y="179182"/>
                    <a:pt x="126968" y="180801"/>
                  </a:cubicBezTo>
                  <a:cubicBezTo>
                    <a:pt x="139827" y="183944"/>
                    <a:pt x="149352" y="192040"/>
                    <a:pt x="156115" y="203280"/>
                  </a:cubicBezTo>
                  <a:cubicBezTo>
                    <a:pt x="157639" y="205757"/>
                    <a:pt x="159353" y="206709"/>
                    <a:pt x="162211" y="206614"/>
                  </a:cubicBezTo>
                  <a:cubicBezTo>
                    <a:pt x="167068" y="206328"/>
                    <a:pt x="172022" y="206519"/>
                    <a:pt x="176975" y="206614"/>
                  </a:cubicBezTo>
                  <a:cubicBezTo>
                    <a:pt x="189167" y="206804"/>
                    <a:pt x="198787" y="211948"/>
                    <a:pt x="205550" y="222140"/>
                  </a:cubicBezTo>
                  <a:cubicBezTo>
                    <a:pt x="206883" y="224140"/>
                    <a:pt x="208121" y="224235"/>
                    <a:pt x="210026" y="223759"/>
                  </a:cubicBezTo>
                  <a:cubicBezTo>
                    <a:pt x="222028" y="220901"/>
                    <a:pt x="234029" y="217758"/>
                    <a:pt x="246126" y="215282"/>
                  </a:cubicBezTo>
                  <a:cubicBezTo>
                    <a:pt x="259651" y="212519"/>
                    <a:pt x="272701" y="207471"/>
                    <a:pt x="287560" y="207185"/>
                  </a:cubicBezTo>
                  <a:cubicBezTo>
                    <a:pt x="288512" y="202328"/>
                    <a:pt x="290036" y="197184"/>
                    <a:pt x="290608" y="191945"/>
                  </a:cubicBezTo>
                  <a:cubicBezTo>
                    <a:pt x="292227" y="174895"/>
                    <a:pt x="289084" y="158513"/>
                    <a:pt x="282797" y="142701"/>
                  </a:cubicBezTo>
                  <a:cubicBezTo>
                    <a:pt x="272891" y="117746"/>
                    <a:pt x="257461" y="97076"/>
                    <a:pt x="234220" y="82789"/>
                  </a:cubicBezTo>
                  <a:cubicBezTo>
                    <a:pt x="230696" y="80598"/>
                    <a:pt x="227171" y="78217"/>
                    <a:pt x="222694" y="80027"/>
                  </a:cubicBezTo>
                  <a:cubicBezTo>
                    <a:pt x="221933" y="80312"/>
                    <a:pt x="220980" y="80027"/>
                    <a:pt x="220123" y="80027"/>
                  </a:cubicBezTo>
                  <a:cubicBezTo>
                    <a:pt x="202501" y="80027"/>
                    <a:pt x="184880" y="80027"/>
                    <a:pt x="167259" y="80027"/>
                  </a:cubicBezTo>
                  <a:cubicBezTo>
                    <a:pt x="165830" y="80027"/>
                    <a:pt x="164401" y="80217"/>
                    <a:pt x="163163" y="79741"/>
                  </a:cubicBezTo>
                  <a:cubicBezTo>
                    <a:pt x="160306" y="78788"/>
                    <a:pt x="158020" y="79741"/>
                    <a:pt x="155639" y="81169"/>
                  </a:cubicBezTo>
                  <a:cubicBezTo>
                    <a:pt x="132683" y="94219"/>
                    <a:pt x="117062" y="113840"/>
                    <a:pt x="106490" y="137748"/>
                  </a:cubicBezTo>
                  <a:cubicBezTo>
                    <a:pt x="100775" y="150607"/>
                    <a:pt x="97346" y="164132"/>
                    <a:pt x="96393" y="178801"/>
                  </a:cubicBezTo>
                  <a:close/>
                  <a:moveTo>
                    <a:pt x="96012" y="188135"/>
                  </a:moveTo>
                  <a:cubicBezTo>
                    <a:pt x="96012" y="189183"/>
                    <a:pt x="95917" y="190040"/>
                    <a:pt x="95917" y="190802"/>
                  </a:cubicBezTo>
                  <a:cubicBezTo>
                    <a:pt x="95917" y="219187"/>
                    <a:pt x="95917" y="247666"/>
                    <a:pt x="95917" y="276051"/>
                  </a:cubicBezTo>
                  <a:cubicBezTo>
                    <a:pt x="95917" y="278242"/>
                    <a:pt x="96774" y="279290"/>
                    <a:pt x="98584" y="280147"/>
                  </a:cubicBezTo>
                  <a:cubicBezTo>
                    <a:pt x="132588" y="297482"/>
                    <a:pt x="167545" y="299959"/>
                    <a:pt x="203359" y="286814"/>
                  </a:cubicBezTo>
                  <a:cubicBezTo>
                    <a:pt x="211455" y="283861"/>
                    <a:pt x="219170" y="279766"/>
                    <a:pt x="226505" y="275384"/>
                  </a:cubicBezTo>
                  <a:cubicBezTo>
                    <a:pt x="246888" y="263097"/>
                    <a:pt x="266986" y="250334"/>
                    <a:pt x="287179" y="237761"/>
                  </a:cubicBezTo>
                  <a:cubicBezTo>
                    <a:pt x="291656" y="234998"/>
                    <a:pt x="294323" y="231188"/>
                    <a:pt x="293560" y="225854"/>
                  </a:cubicBezTo>
                  <a:cubicBezTo>
                    <a:pt x="292608" y="218711"/>
                    <a:pt x="286226" y="215091"/>
                    <a:pt x="278416" y="216901"/>
                  </a:cubicBezTo>
                  <a:cubicBezTo>
                    <a:pt x="261080" y="220997"/>
                    <a:pt x="243745" y="225092"/>
                    <a:pt x="226409" y="229188"/>
                  </a:cubicBezTo>
                  <a:cubicBezTo>
                    <a:pt x="221171" y="230426"/>
                    <a:pt x="215932" y="231760"/>
                    <a:pt x="211265" y="232807"/>
                  </a:cubicBezTo>
                  <a:cubicBezTo>
                    <a:pt x="211265" y="236236"/>
                    <a:pt x="211455" y="239285"/>
                    <a:pt x="211265" y="242237"/>
                  </a:cubicBezTo>
                  <a:cubicBezTo>
                    <a:pt x="210788" y="249953"/>
                    <a:pt x="204311" y="257382"/>
                    <a:pt x="196596" y="257668"/>
                  </a:cubicBezTo>
                  <a:cubicBezTo>
                    <a:pt x="184023" y="258144"/>
                    <a:pt x="171355" y="257953"/>
                    <a:pt x="158782" y="257858"/>
                  </a:cubicBezTo>
                  <a:cubicBezTo>
                    <a:pt x="156115" y="257858"/>
                    <a:pt x="154686" y="256049"/>
                    <a:pt x="154496" y="253477"/>
                  </a:cubicBezTo>
                  <a:cubicBezTo>
                    <a:pt x="154305" y="251000"/>
                    <a:pt x="156115" y="249095"/>
                    <a:pt x="158782" y="248714"/>
                  </a:cubicBezTo>
                  <a:cubicBezTo>
                    <a:pt x="159734" y="248619"/>
                    <a:pt x="160687" y="248714"/>
                    <a:pt x="161639" y="248714"/>
                  </a:cubicBezTo>
                  <a:cubicBezTo>
                    <a:pt x="172117" y="248714"/>
                    <a:pt x="182594" y="248714"/>
                    <a:pt x="193072" y="248714"/>
                  </a:cubicBezTo>
                  <a:cubicBezTo>
                    <a:pt x="199168" y="248714"/>
                    <a:pt x="202692" y="244619"/>
                    <a:pt x="202121" y="238523"/>
                  </a:cubicBezTo>
                  <a:cubicBezTo>
                    <a:pt x="200692" y="225283"/>
                    <a:pt x="190500" y="215948"/>
                    <a:pt x="177165" y="215662"/>
                  </a:cubicBezTo>
                  <a:cubicBezTo>
                    <a:pt x="172688" y="215567"/>
                    <a:pt x="168211" y="215662"/>
                    <a:pt x="163735" y="215662"/>
                  </a:cubicBezTo>
                  <a:cubicBezTo>
                    <a:pt x="151448" y="215567"/>
                    <a:pt x="154400" y="217091"/>
                    <a:pt x="147828" y="206995"/>
                  </a:cubicBezTo>
                  <a:cubicBezTo>
                    <a:pt x="140684" y="196136"/>
                    <a:pt x="130874" y="189469"/>
                    <a:pt x="118015" y="188231"/>
                  </a:cubicBezTo>
                  <a:cubicBezTo>
                    <a:pt x="110966" y="187564"/>
                    <a:pt x="103727" y="188135"/>
                    <a:pt x="96203" y="188135"/>
                  </a:cubicBezTo>
                  <a:close/>
                  <a:moveTo>
                    <a:pt x="86773" y="232807"/>
                  </a:moveTo>
                  <a:cubicBezTo>
                    <a:pt x="86773" y="217949"/>
                    <a:pt x="86773" y="203090"/>
                    <a:pt x="86773" y="188231"/>
                  </a:cubicBezTo>
                  <a:cubicBezTo>
                    <a:pt x="86773" y="178610"/>
                    <a:pt x="80486" y="172324"/>
                    <a:pt x="70961" y="172324"/>
                  </a:cubicBezTo>
                  <a:cubicBezTo>
                    <a:pt x="55817" y="172324"/>
                    <a:pt x="40577" y="172324"/>
                    <a:pt x="25432" y="172324"/>
                  </a:cubicBezTo>
                  <a:cubicBezTo>
                    <a:pt x="15716" y="172324"/>
                    <a:pt x="9334" y="178610"/>
                    <a:pt x="9334" y="188326"/>
                  </a:cubicBezTo>
                  <a:cubicBezTo>
                    <a:pt x="9334" y="217949"/>
                    <a:pt x="9334" y="247476"/>
                    <a:pt x="9334" y="277099"/>
                  </a:cubicBezTo>
                  <a:cubicBezTo>
                    <a:pt x="9334" y="286814"/>
                    <a:pt x="15812" y="293006"/>
                    <a:pt x="25527" y="293101"/>
                  </a:cubicBezTo>
                  <a:cubicBezTo>
                    <a:pt x="40481" y="293101"/>
                    <a:pt x="55436" y="293101"/>
                    <a:pt x="70390" y="293101"/>
                  </a:cubicBezTo>
                  <a:cubicBezTo>
                    <a:pt x="80486" y="293101"/>
                    <a:pt x="86773" y="286910"/>
                    <a:pt x="86773" y="276718"/>
                  </a:cubicBezTo>
                  <a:cubicBezTo>
                    <a:pt x="86773" y="262049"/>
                    <a:pt x="86773" y="247476"/>
                    <a:pt x="86773" y="232807"/>
                  </a:cubicBezTo>
                  <a:close/>
                  <a:moveTo>
                    <a:pt x="168878" y="13637"/>
                  </a:moveTo>
                  <a:cubicBezTo>
                    <a:pt x="164687" y="12304"/>
                    <a:pt x="159734" y="10589"/>
                    <a:pt x="154686" y="9161"/>
                  </a:cubicBezTo>
                  <a:cubicBezTo>
                    <a:pt x="150971" y="8113"/>
                    <a:pt x="149828" y="8970"/>
                    <a:pt x="149352" y="12875"/>
                  </a:cubicBezTo>
                  <a:cubicBezTo>
                    <a:pt x="147923" y="26306"/>
                    <a:pt x="152305" y="37831"/>
                    <a:pt x="161354" y="47737"/>
                  </a:cubicBezTo>
                  <a:cubicBezTo>
                    <a:pt x="162020" y="48404"/>
                    <a:pt x="163354" y="48785"/>
                    <a:pt x="164401" y="48785"/>
                  </a:cubicBezTo>
                  <a:cubicBezTo>
                    <a:pt x="183833" y="48785"/>
                    <a:pt x="203264" y="48785"/>
                    <a:pt x="222694" y="48785"/>
                  </a:cubicBezTo>
                  <a:cubicBezTo>
                    <a:pt x="223838" y="48785"/>
                    <a:pt x="225361" y="48118"/>
                    <a:pt x="226219" y="47261"/>
                  </a:cubicBezTo>
                  <a:cubicBezTo>
                    <a:pt x="231362" y="41831"/>
                    <a:pt x="235172" y="35450"/>
                    <a:pt x="236506" y="28115"/>
                  </a:cubicBezTo>
                  <a:cubicBezTo>
                    <a:pt x="237458" y="22877"/>
                    <a:pt x="237268" y="17352"/>
                    <a:pt x="237458" y="11923"/>
                  </a:cubicBezTo>
                  <a:cubicBezTo>
                    <a:pt x="237458" y="10018"/>
                    <a:pt x="236315" y="8494"/>
                    <a:pt x="234125" y="9065"/>
                  </a:cubicBezTo>
                  <a:cubicBezTo>
                    <a:pt x="228600" y="10494"/>
                    <a:pt x="223171" y="12209"/>
                    <a:pt x="217360" y="13923"/>
                  </a:cubicBezTo>
                  <a:cubicBezTo>
                    <a:pt x="222028" y="19829"/>
                    <a:pt x="223457" y="25829"/>
                    <a:pt x="222314" y="32306"/>
                  </a:cubicBezTo>
                  <a:cubicBezTo>
                    <a:pt x="221742" y="35640"/>
                    <a:pt x="219647" y="37259"/>
                    <a:pt x="216789" y="36783"/>
                  </a:cubicBezTo>
                  <a:cubicBezTo>
                    <a:pt x="214027" y="36307"/>
                    <a:pt x="212503" y="34021"/>
                    <a:pt x="213169" y="30782"/>
                  </a:cubicBezTo>
                  <a:cubicBezTo>
                    <a:pt x="214122" y="26115"/>
                    <a:pt x="212408" y="22400"/>
                    <a:pt x="209455" y="19067"/>
                  </a:cubicBezTo>
                  <a:cubicBezTo>
                    <a:pt x="208121" y="17542"/>
                    <a:pt x="206692" y="17066"/>
                    <a:pt x="204597" y="17542"/>
                  </a:cubicBezTo>
                  <a:cubicBezTo>
                    <a:pt x="197644" y="19162"/>
                    <a:pt x="190595" y="19067"/>
                    <a:pt x="183642" y="17828"/>
                  </a:cubicBezTo>
                  <a:cubicBezTo>
                    <a:pt x="178403" y="16971"/>
                    <a:pt x="177070" y="17828"/>
                    <a:pt x="176593" y="23258"/>
                  </a:cubicBezTo>
                  <a:cubicBezTo>
                    <a:pt x="176498" y="24400"/>
                    <a:pt x="176593" y="25639"/>
                    <a:pt x="176784" y="26782"/>
                  </a:cubicBezTo>
                  <a:cubicBezTo>
                    <a:pt x="177165" y="30401"/>
                    <a:pt x="175736" y="32592"/>
                    <a:pt x="172879" y="32973"/>
                  </a:cubicBezTo>
                  <a:cubicBezTo>
                    <a:pt x="170021" y="33354"/>
                    <a:pt x="167640" y="31449"/>
                    <a:pt x="167640" y="27925"/>
                  </a:cubicBezTo>
                  <a:cubicBezTo>
                    <a:pt x="167640" y="23448"/>
                    <a:pt x="168307" y="18971"/>
                    <a:pt x="168783" y="13733"/>
                  </a:cubicBezTo>
                  <a:close/>
                  <a:moveTo>
                    <a:pt x="193453" y="70692"/>
                  </a:moveTo>
                  <a:cubicBezTo>
                    <a:pt x="202597" y="70692"/>
                    <a:pt x="211836" y="70692"/>
                    <a:pt x="220980" y="70692"/>
                  </a:cubicBezTo>
                  <a:cubicBezTo>
                    <a:pt x="222599" y="70692"/>
                    <a:pt x="224409" y="70311"/>
                    <a:pt x="225838" y="69549"/>
                  </a:cubicBezTo>
                  <a:cubicBezTo>
                    <a:pt x="228409" y="68025"/>
                    <a:pt x="228981" y="65358"/>
                    <a:pt x="228219" y="62500"/>
                  </a:cubicBezTo>
                  <a:cubicBezTo>
                    <a:pt x="227457" y="59738"/>
                    <a:pt x="224981" y="58119"/>
                    <a:pt x="221171" y="58024"/>
                  </a:cubicBezTo>
                  <a:cubicBezTo>
                    <a:pt x="202787" y="58024"/>
                    <a:pt x="184404" y="58024"/>
                    <a:pt x="166116" y="58024"/>
                  </a:cubicBezTo>
                  <a:cubicBezTo>
                    <a:pt x="161449" y="58024"/>
                    <a:pt x="158496" y="60596"/>
                    <a:pt x="158496" y="64501"/>
                  </a:cubicBezTo>
                  <a:cubicBezTo>
                    <a:pt x="158496" y="68406"/>
                    <a:pt x="161449" y="70787"/>
                    <a:pt x="166211" y="70787"/>
                  </a:cubicBezTo>
                  <a:cubicBezTo>
                    <a:pt x="175260" y="70787"/>
                    <a:pt x="184404" y="70787"/>
                    <a:pt x="193453" y="70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1612A3-02B3-88F7-F6E0-AB762CCDFE17}"/>
                </a:ext>
              </a:extLst>
            </p:cNvPr>
            <p:cNvSpPr/>
            <p:nvPr/>
          </p:nvSpPr>
          <p:spPr>
            <a:xfrm>
              <a:off x="3061274" y="2468541"/>
              <a:ext cx="100013" cy="99921"/>
            </a:xfrm>
            <a:custGeom>
              <a:avLst/>
              <a:gdLst>
                <a:gd name="connsiteX0" fmla="*/ 0 w 100013"/>
                <a:gd name="connsiteY0" fmla="*/ 49817 h 99921"/>
                <a:gd name="connsiteX1" fmla="*/ 50387 w 100013"/>
                <a:gd name="connsiteY1" fmla="*/ 1 h 99921"/>
                <a:gd name="connsiteX2" fmla="*/ 100013 w 100013"/>
                <a:gd name="connsiteY2" fmla="*/ 50198 h 99921"/>
                <a:gd name="connsiteX3" fmla="*/ 49816 w 100013"/>
                <a:gd name="connsiteY3" fmla="*/ 99919 h 99921"/>
                <a:gd name="connsiteX4" fmla="*/ 95 w 100013"/>
                <a:gd name="connsiteY4" fmla="*/ 49722 h 99921"/>
                <a:gd name="connsiteX5" fmla="*/ 49816 w 100013"/>
                <a:gd name="connsiteY5" fmla="*/ 90584 h 99921"/>
                <a:gd name="connsiteX6" fmla="*/ 90678 w 100013"/>
                <a:gd name="connsiteY6" fmla="*/ 50293 h 99921"/>
                <a:gd name="connsiteX7" fmla="*/ 50292 w 100013"/>
                <a:gd name="connsiteY7" fmla="*/ 9145 h 99921"/>
                <a:gd name="connsiteX8" fmla="*/ 9239 w 100013"/>
                <a:gd name="connsiteY8" fmla="*/ 49722 h 99921"/>
                <a:gd name="connsiteX9" fmla="*/ 49816 w 100013"/>
                <a:gd name="connsiteY9" fmla="*/ 90679 h 9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13" h="99921">
                  <a:moveTo>
                    <a:pt x="0" y="49817"/>
                  </a:moveTo>
                  <a:cubicBezTo>
                    <a:pt x="0" y="22099"/>
                    <a:pt x="22574" y="-189"/>
                    <a:pt x="50387" y="1"/>
                  </a:cubicBezTo>
                  <a:cubicBezTo>
                    <a:pt x="77914" y="192"/>
                    <a:pt x="100203" y="22766"/>
                    <a:pt x="100013" y="50198"/>
                  </a:cubicBezTo>
                  <a:cubicBezTo>
                    <a:pt x="99822" y="77820"/>
                    <a:pt x="77248" y="100204"/>
                    <a:pt x="49816" y="99919"/>
                  </a:cubicBezTo>
                  <a:cubicBezTo>
                    <a:pt x="22193" y="99728"/>
                    <a:pt x="0" y="77249"/>
                    <a:pt x="95" y="49722"/>
                  </a:cubicBezTo>
                  <a:close/>
                  <a:moveTo>
                    <a:pt x="49816" y="90584"/>
                  </a:moveTo>
                  <a:cubicBezTo>
                    <a:pt x="72199" y="90584"/>
                    <a:pt x="90583" y="72582"/>
                    <a:pt x="90678" y="50293"/>
                  </a:cubicBezTo>
                  <a:cubicBezTo>
                    <a:pt x="90773" y="27719"/>
                    <a:pt x="72676" y="9240"/>
                    <a:pt x="50292" y="9145"/>
                  </a:cubicBezTo>
                  <a:cubicBezTo>
                    <a:pt x="27813" y="9050"/>
                    <a:pt x="9334" y="27338"/>
                    <a:pt x="9239" y="49722"/>
                  </a:cubicBezTo>
                  <a:cubicBezTo>
                    <a:pt x="9239" y="72296"/>
                    <a:pt x="27337" y="90584"/>
                    <a:pt x="49816" y="906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B71A4DC-706A-8215-2FDA-892F6492EA0F}"/>
                </a:ext>
              </a:extLst>
            </p:cNvPr>
            <p:cNvSpPr/>
            <p:nvPr/>
          </p:nvSpPr>
          <p:spPr>
            <a:xfrm>
              <a:off x="2941715" y="2615417"/>
              <a:ext cx="47865" cy="28146"/>
            </a:xfrm>
            <a:custGeom>
              <a:avLst/>
              <a:gdLst>
                <a:gd name="connsiteX0" fmla="*/ 24023 w 47865"/>
                <a:gd name="connsiteY0" fmla="*/ 95 h 28146"/>
                <a:gd name="connsiteX1" fmla="*/ 33930 w 47865"/>
                <a:gd name="connsiteY1" fmla="*/ 95 h 28146"/>
                <a:gd name="connsiteX2" fmla="*/ 47836 w 47865"/>
                <a:gd name="connsiteY2" fmla="*/ 13335 h 28146"/>
                <a:gd name="connsiteX3" fmla="*/ 35739 w 47865"/>
                <a:gd name="connsiteY3" fmla="*/ 27718 h 28146"/>
                <a:gd name="connsiteX4" fmla="*/ 12117 w 47865"/>
                <a:gd name="connsiteY4" fmla="*/ 27718 h 28146"/>
                <a:gd name="connsiteX5" fmla="*/ 21 w 47865"/>
                <a:gd name="connsiteY5" fmla="*/ 12954 h 28146"/>
                <a:gd name="connsiteX6" fmla="*/ 13832 w 47865"/>
                <a:gd name="connsiteY6" fmla="*/ 0 h 28146"/>
                <a:gd name="connsiteX7" fmla="*/ 24119 w 47865"/>
                <a:gd name="connsiteY7" fmla="*/ 0 h 28146"/>
                <a:gd name="connsiteX8" fmla="*/ 23833 w 47865"/>
                <a:gd name="connsiteY8" fmla="*/ 18764 h 28146"/>
                <a:gd name="connsiteX9" fmla="*/ 33453 w 47865"/>
                <a:gd name="connsiteY9" fmla="*/ 18764 h 28146"/>
                <a:gd name="connsiteX10" fmla="*/ 38597 w 47865"/>
                <a:gd name="connsiteY10" fmla="*/ 14288 h 28146"/>
                <a:gd name="connsiteX11" fmla="*/ 33834 w 47865"/>
                <a:gd name="connsiteY11" fmla="*/ 9335 h 28146"/>
                <a:gd name="connsiteX12" fmla="*/ 14022 w 47865"/>
                <a:gd name="connsiteY12" fmla="*/ 9335 h 28146"/>
                <a:gd name="connsiteX13" fmla="*/ 9164 w 47865"/>
                <a:gd name="connsiteY13" fmla="*/ 14192 h 28146"/>
                <a:gd name="connsiteX14" fmla="*/ 14308 w 47865"/>
                <a:gd name="connsiteY14" fmla="*/ 18764 h 28146"/>
                <a:gd name="connsiteX15" fmla="*/ 23928 w 47865"/>
                <a:gd name="connsiteY15" fmla="*/ 18764 h 28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865" h="28146">
                  <a:moveTo>
                    <a:pt x="24023" y="95"/>
                  </a:moveTo>
                  <a:cubicBezTo>
                    <a:pt x="27357" y="95"/>
                    <a:pt x="30596" y="95"/>
                    <a:pt x="33930" y="95"/>
                  </a:cubicBezTo>
                  <a:cubicBezTo>
                    <a:pt x="41454" y="286"/>
                    <a:pt x="47264" y="5810"/>
                    <a:pt x="47836" y="13335"/>
                  </a:cubicBezTo>
                  <a:cubicBezTo>
                    <a:pt x="48312" y="20383"/>
                    <a:pt x="43073" y="27146"/>
                    <a:pt x="35739" y="27718"/>
                  </a:cubicBezTo>
                  <a:cubicBezTo>
                    <a:pt x="27929" y="28289"/>
                    <a:pt x="19928" y="28289"/>
                    <a:pt x="12117" y="27718"/>
                  </a:cubicBezTo>
                  <a:cubicBezTo>
                    <a:pt x="4593" y="27146"/>
                    <a:pt x="-361" y="20574"/>
                    <a:pt x="21" y="12954"/>
                  </a:cubicBezTo>
                  <a:cubicBezTo>
                    <a:pt x="401" y="5810"/>
                    <a:pt x="6402" y="191"/>
                    <a:pt x="13832" y="0"/>
                  </a:cubicBezTo>
                  <a:cubicBezTo>
                    <a:pt x="17261" y="0"/>
                    <a:pt x="20690" y="0"/>
                    <a:pt x="24119" y="0"/>
                  </a:cubicBezTo>
                  <a:close/>
                  <a:moveTo>
                    <a:pt x="23833" y="18764"/>
                  </a:moveTo>
                  <a:cubicBezTo>
                    <a:pt x="27072" y="18764"/>
                    <a:pt x="30215" y="18764"/>
                    <a:pt x="33453" y="18764"/>
                  </a:cubicBezTo>
                  <a:cubicBezTo>
                    <a:pt x="36597" y="18764"/>
                    <a:pt x="38501" y="17050"/>
                    <a:pt x="38597" y="14288"/>
                  </a:cubicBezTo>
                  <a:cubicBezTo>
                    <a:pt x="38692" y="11525"/>
                    <a:pt x="36977" y="9430"/>
                    <a:pt x="33834" y="9335"/>
                  </a:cubicBezTo>
                  <a:cubicBezTo>
                    <a:pt x="27262" y="9144"/>
                    <a:pt x="20594" y="9239"/>
                    <a:pt x="14022" y="9335"/>
                  </a:cubicBezTo>
                  <a:cubicBezTo>
                    <a:pt x="11069" y="9335"/>
                    <a:pt x="9069" y="11621"/>
                    <a:pt x="9164" y="14192"/>
                  </a:cubicBezTo>
                  <a:cubicBezTo>
                    <a:pt x="9164" y="16859"/>
                    <a:pt x="11260" y="18669"/>
                    <a:pt x="14308" y="18764"/>
                  </a:cubicBezTo>
                  <a:cubicBezTo>
                    <a:pt x="17547" y="18764"/>
                    <a:pt x="20690" y="18764"/>
                    <a:pt x="23928" y="18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EA9AB857-15E8-7F26-2DA8-C40F22C156D1}"/>
              </a:ext>
            </a:extLst>
          </p:cNvPr>
          <p:cNvGrpSpPr/>
          <p:nvPr/>
        </p:nvGrpSpPr>
        <p:grpSpPr>
          <a:xfrm>
            <a:off x="3190448" y="3168661"/>
            <a:ext cx="5631415" cy="89591"/>
            <a:chOff x="2491489" y="2704615"/>
            <a:chExt cx="5972082" cy="95011"/>
          </a:xfrm>
        </p:grpSpPr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3F167140-8D3A-3939-16FC-7931D0B66FD2}"/>
                </a:ext>
              </a:extLst>
            </p:cNvPr>
            <p:cNvSpPr/>
            <p:nvPr/>
          </p:nvSpPr>
          <p:spPr>
            <a:xfrm>
              <a:off x="2491489" y="2752292"/>
              <a:ext cx="5930982" cy="9525"/>
            </a:xfrm>
            <a:custGeom>
              <a:avLst/>
              <a:gdLst>
                <a:gd name="connsiteX0" fmla="*/ 0 w 4535519"/>
                <a:gd name="connsiteY0" fmla="*/ 0 h 9525"/>
                <a:gd name="connsiteX1" fmla="*/ 4535519 w 453551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5519" h="9525">
                  <a:moveTo>
                    <a:pt x="0" y="0"/>
                  </a:moveTo>
                  <a:lnTo>
                    <a:pt x="4535519" y="0"/>
                  </a:lnTo>
                </a:path>
              </a:pathLst>
            </a:custGeom>
            <a:ln w="1905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B2DBB433-A68B-E87A-B30A-529DFBF9839A}"/>
                </a:ext>
              </a:extLst>
            </p:cNvPr>
            <p:cNvGrpSpPr/>
            <p:nvPr/>
          </p:nvGrpSpPr>
          <p:grpSpPr>
            <a:xfrm>
              <a:off x="3267801" y="2704615"/>
              <a:ext cx="5195770" cy="95011"/>
              <a:chOff x="3267801" y="1769074"/>
              <a:chExt cx="5195770" cy="95011"/>
            </a:xfrm>
          </p:grpSpPr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23A4C322-43D7-76C7-2359-7104B3AFB7B1}"/>
                  </a:ext>
                </a:extLst>
              </p:cNvPr>
              <p:cNvSpPr/>
              <p:nvPr/>
            </p:nvSpPr>
            <p:spPr>
              <a:xfrm>
                <a:off x="6997486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2E2D4F42-E34F-5A1A-D8B4-B40AF984ECFD}"/>
                  </a:ext>
                </a:extLst>
              </p:cNvPr>
              <p:cNvSpPr/>
              <p:nvPr/>
            </p:nvSpPr>
            <p:spPr>
              <a:xfrm>
                <a:off x="6251549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BC67677-0DFA-B2A2-0F0F-D2315E6EC989}"/>
                  </a:ext>
                </a:extLst>
              </p:cNvPr>
              <p:cNvSpPr/>
              <p:nvPr/>
            </p:nvSpPr>
            <p:spPr>
              <a:xfrm>
                <a:off x="3267801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16EBC0E8-3FA7-3C77-31BD-13E16BE32A8F}"/>
                  </a:ext>
                </a:extLst>
              </p:cNvPr>
              <p:cNvSpPr/>
              <p:nvPr/>
            </p:nvSpPr>
            <p:spPr>
              <a:xfrm>
                <a:off x="4013738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B950F001-AE18-22E9-3DBA-51A0C3D8E17A}"/>
                  </a:ext>
                </a:extLst>
              </p:cNvPr>
              <p:cNvSpPr/>
              <p:nvPr/>
            </p:nvSpPr>
            <p:spPr>
              <a:xfrm>
                <a:off x="4759675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E77D9A6-9579-27D7-F3A2-B0FC826B8753}"/>
                  </a:ext>
                </a:extLst>
              </p:cNvPr>
              <p:cNvSpPr/>
              <p:nvPr/>
            </p:nvSpPr>
            <p:spPr>
              <a:xfrm>
                <a:off x="5505612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9DB6D81-1527-7F24-18D6-42EF4099B95D}"/>
                  </a:ext>
                </a:extLst>
              </p:cNvPr>
              <p:cNvSpPr/>
              <p:nvPr/>
            </p:nvSpPr>
            <p:spPr>
              <a:xfrm>
                <a:off x="774342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F33595E-B663-EEE5-7150-DDCBA4B32FF9}"/>
                  </a:ext>
                </a:extLst>
              </p:cNvPr>
              <p:cNvSpPr/>
              <p:nvPr/>
            </p:nvSpPr>
            <p:spPr>
              <a:xfrm>
                <a:off x="838137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283" name="Text Placeholder 4">
            <a:extLst>
              <a:ext uri="{FF2B5EF4-FFF2-40B4-BE49-F238E27FC236}">
                <a16:creationId xmlns:a16="http://schemas.microsoft.com/office/drawing/2014/main" id="{B30DD622-F846-CEE8-00B6-B5673EEF3B2C}"/>
              </a:ext>
            </a:extLst>
          </p:cNvPr>
          <p:cNvSpPr txBox="1">
            <a:spLocks/>
          </p:cNvSpPr>
          <p:nvPr/>
        </p:nvSpPr>
        <p:spPr>
          <a:xfrm>
            <a:off x="4255041" y="2852915"/>
            <a:ext cx="3435678" cy="24768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/>
              <a:t>Alice hands over payment &amp; Merkle paths</a:t>
            </a:r>
          </a:p>
        </p:txBody>
      </p:sp>
      <p:grpSp>
        <p:nvGrpSpPr>
          <p:cNvPr id="258" name="Graphic 5">
            <a:extLst>
              <a:ext uri="{FF2B5EF4-FFF2-40B4-BE49-F238E27FC236}">
                <a16:creationId xmlns:a16="http://schemas.microsoft.com/office/drawing/2014/main" id="{569F0B5C-EF76-2C5F-A477-209F0E573EC1}"/>
              </a:ext>
            </a:extLst>
          </p:cNvPr>
          <p:cNvGrpSpPr/>
          <p:nvPr/>
        </p:nvGrpSpPr>
        <p:grpSpPr>
          <a:xfrm>
            <a:off x="8499802" y="2298125"/>
            <a:ext cx="219401" cy="310024"/>
            <a:chOff x="6743565" y="1877706"/>
            <a:chExt cx="232674" cy="328779"/>
          </a:xfrm>
          <a:solidFill>
            <a:schemeClr val="accent1"/>
          </a:solidFill>
        </p:grpSpPr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BE844A2E-E224-6FC9-7A6C-826A330E4DE1}"/>
                </a:ext>
              </a:extLst>
            </p:cNvPr>
            <p:cNvSpPr/>
            <p:nvPr/>
          </p:nvSpPr>
          <p:spPr>
            <a:xfrm>
              <a:off x="6743565" y="1877706"/>
              <a:ext cx="232674" cy="328779"/>
            </a:xfrm>
            <a:custGeom>
              <a:avLst/>
              <a:gdLst>
                <a:gd name="connsiteX0" fmla="*/ 188288 w 232674"/>
                <a:gd name="connsiteY0" fmla="*/ 296037 h 328779"/>
                <a:gd name="connsiteX1" fmla="*/ 159808 w 232674"/>
                <a:gd name="connsiteY1" fmla="*/ 324612 h 328779"/>
                <a:gd name="connsiteX2" fmla="*/ 144759 w 232674"/>
                <a:gd name="connsiteY2" fmla="*/ 324517 h 328779"/>
                <a:gd name="connsiteX3" fmla="*/ 116470 w 232674"/>
                <a:gd name="connsiteY3" fmla="*/ 296132 h 328779"/>
                <a:gd name="connsiteX4" fmla="*/ 113422 w 232674"/>
                <a:gd name="connsiteY4" fmla="*/ 298990 h 328779"/>
                <a:gd name="connsiteX5" fmla="*/ 87513 w 232674"/>
                <a:gd name="connsiteY5" fmla="*/ 324803 h 328779"/>
                <a:gd name="connsiteX6" fmla="*/ 73036 w 232674"/>
                <a:gd name="connsiteY6" fmla="*/ 324707 h 328779"/>
                <a:gd name="connsiteX7" fmla="*/ 44365 w 232674"/>
                <a:gd name="connsiteY7" fmla="*/ 295846 h 328779"/>
                <a:gd name="connsiteX8" fmla="*/ 15028 w 232674"/>
                <a:gd name="connsiteY8" fmla="*/ 325279 h 328779"/>
                <a:gd name="connsiteX9" fmla="*/ 3693 w 232674"/>
                <a:gd name="connsiteY9" fmla="*/ 326993 h 328779"/>
                <a:gd name="connsiteX10" fmla="*/ 169 w 232674"/>
                <a:gd name="connsiteY10" fmla="*/ 320897 h 328779"/>
                <a:gd name="connsiteX11" fmla="*/ 169 w 232674"/>
                <a:gd name="connsiteY11" fmla="*/ 318230 h 328779"/>
                <a:gd name="connsiteX12" fmla="*/ 169 w 232674"/>
                <a:gd name="connsiteY12" fmla="*/ 33623 h 328779"/>
                <a:gd name="connsiteX13" fmla="*/ 26078 w 232674"/>
                <a:gd name="connsiteY13" fmla="*/ 572 h 328779"/>
                <a:gd name="connsiteX14" fmla="*/ 34459 w 232674"/>
                <a:gd name="connsiteY14" fmla="*/ 0 h 328779"/>
                <a:gd name="connsiteX15" fmla="*/ 198480 w 232674"/>
                <a:gd name="connsiteY15" fmla="*/ 0 h 328779"/>
                <a:gd name="connsiteX16" fmla="*/ 232675 w 232674"/>
                <a:gd name="connsiteY16" fmla="*/ 34195 h 328779"/>
                <a:gd name="connsiteX17" fmla="*/ 232675 w 232674"/>
                <a:gd name="connsiteY17" fmla="*/ 318040 h 328779"/>
                <a:gd name="connsiteX18" fmla="*/ 223531 w 232674"/>
                <a:gd name="connsiteY18" fmla="*/ 328327 h 328779"/>
                <a:gd name="connsiteX19" fmla="*/ 217434 w 232674"/>
                <a:gd name="connsiteY19" fmla="*/ 324803 h 328779"/>
                <a:gd name="connsiteX20" fmla="*/ 188383 w 232674"/>
                <a:gd name="connsiteY20" fmla="*/ 295942 h 328779"/>
                <a:gd name="connsiteX21" fmla="*/ 80275 w 232674"/>
                <a:gd name="connsiteY21" fmla="*/ 308896 h 328779"/>
                <a:gd name="connsiteX22" fmla="*/ 108468 w 232674"/>
                <a:gd name="connsiteY22" fmla="*/ 280702 h 328779"/>
                <a:gd name="connsiteX23" fmla="*/ 124090 w 232674"/>
                <a:gd name="connsiteY23" fmla="*/ 280607 h 328779"/>
                <a:gd name="connsiteX24" fmla="*/ 149712 w 232674"/>
                <a:gd name="connsiteY24" fmla="*/ 306229 h 328779"/>
                <a:gd name="connsiteX25" fmla="*/ 152379 w 232674"/>
                <a:gd name="connsiteY25" fmla="*/ 308610 h 328779"/>
                <a:gd name="connsiteX26" fmla="*/ 153331 w 232674"/>
                <a:gd name="connsiteY26" fmla="*/ 308039 h 328779"/>
                <a:gd name="connsiteX27" fmla="*/ 175334 w 232674"/>
                <a:gd name="connsiteY27" fmla="*/ 285941 h 328779"/>
                <a:gd name="connsiteX28" fmla="*/ 201337 w 232674"/>
                <a:gd name="connsiteY28" fmla="*/ 285845 h 328779"/>
                <a:gd name="connsiteX29" fmla="*/ 213625 w 232674"/>
                <a:gd name="connsiteY29" fmla="*/ 298133 h 328779"/>
                <a:gd name="connsiteX30" fmla="*/ 216387 w 232674"/>
                <a:gd name="connsiteY30" fmla="*/ 300228 h 328779"/>
                <a:gd name="connsiteX31" fmla="*/ 216387 w 232674"/>
                <a:gd name="connsiteY31" fmla="*/ 296132 h 328779"/>
                <a:gd name="connsiteX32" fmla="*/ 216387 w 232674"/>
                <a:gd name="connsiteY32" fmla="*/ 34576 h 328779"/>
                <a:gd name="connsiteX33" fmla="*/ 198384 w 232674"/>
                <a:gd name="connsiteY33" fmla="*/ 16478 h 328779"/>
                <a:gd name="connsiteX34" fmla="*/ 35126 w 232674"/>
                <a:gd name="connsiteY34" fmla="*/ 16478 h 328779"/>
                <a:gd name="connsiteX35" fmla="*/ 16553 w 232674"/>
                <a:gd name="connsiteY35" fmla="*/ 35243 h 328779"/>
                <a:gd name="connsiteX36" fmla="*/ 16553 w 232674"/>
                <a:gd name="connsiteY36" fmla="*/ 295656 h 328779"/>
                <a:gd name="connsiteX37" fmla="*/ 16553 w 232674"/>
                <a:gd name="connsiteY37" fmla="*/ 300895 h 328779"/>
                <a:gd name="connsiteX38" fmla="*/ 34459 w 232674"/>
                <a:gd name="connsiteY38" fmla="*/ 282988 h 328779"/>
                <a:gd name="connsiteX39" fmla="*/ 54367 w 232674"/>
                <a:gd name="connsiteY39" fmla="*/ 282893 h 328779"/>
                <a:gd name="connsiteX40" fmla="*/ 80465 w 232674"/>
                <a:gd name="connsiteY40" fmla="*/ 308991 h 32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2674" h="328779">
                  <a:moveTo>
                    <a:pt x="188288" y="296037"/>
                  </a:moveTo>
                  <a:cubicBezTo>
                    <a:pt x="178668" y="305657"/>
                    <a:pt x="169238" y="315182"/>
                    <a:pt x="159808" y="324612"/>
                  </a:cubicBezTo>
                  <a:cubicBezTo>
                    <a:pt x="154188" y="330232"/>
                    <a:pt x="150379" y="330137"/>
                    <a:pt x="144759" y="324517"/>
                  </a:cubicBezTo>
                  <a:cubicBezTo>
                    <a:pt x="135424" y="315182"/>
                    <a:pt x="126090" y="305848"/>
                    <a:pt x="116470" y="296132"/>
                  </a:cubicBezTo>
                  <a:cubicBezTo>
                    <a:pt x="115327" y="297180"/>
                    <a:pt x="114374" y="298037"/>
                    <a:pt x="113422" y="298990"/>
                  </a:cubicBezTo>
                  <a:cubicBezTo>
                    <a:pt x="104754" y="307562"/>
                    <a:pt x="96181" y="316230"/>
                    <a:pt x="87513" y="324803"/>
                  </a:cubicBezTo>
                  <a:cubicBezTo>
                    <a:pt x="82275" y="330041"/>
                    <a:pt x="78274" y="329946"/>
                    <a:pt x="73036" y="324707"/>
                  </a:cubicBezTo>
                  <a:cubicBezTo>
                    <a:pt x="63511" y="315182"/>
                    <a:pt x="54081" y="305657"/>
                    <a:pt x="44365" y="295846"/>
                  </a:cubicBezTo>
                  <a:cubicBezTo>
                    <a:pt x="34459" y="305848"/>
                    <a:pt x="24744" y="315563"/>
                    <a:pt x="15028" y="325279"/>
                  </a:cubicBezTo>
                  <a:cubicBezTo>
                    <a:pt x="11313" y="328994"/>
                    <a:pt x="6932" y="329851"/>
                    <a:pt x="3693" y="326993"/>
                  </a:cubicBezTo>
                  <a:cubicBezTo>
                    <a:pt x="1979" y="325565"/>
                    <a:pt x="1122" y="323088"/>
                    <a:pt x="169" y="320897"/>
                  </a:cubicBezTo>
                  <a:cubicBezTo>
                    <a:pt x="-212" y="320135"/>
                    <a:pt x="169" y="319088"/>
                    <a:pt x="169" y="318230"/>
                  </a:cubicBezTo>
                  <a:cubicBezTo>
                    <a:pt x="169" y="223361"/>
                    <a:pt x="169" y="128492"/>
                    <a:pt x="169" y="33623"/>
                  </a:cubicBezTo>
                  <a:cubicBezTo>
                    <a:pt x="169" y="16764"/>
                    <a:pt x="10266" y="3810"/>
                    <a:pt x="26078" y="572"/>
                  </a:cubicBezTo>
                  <a:cubicBezTo>
                    <a:pt x="28840" y="0"/>
                    <a:pt x="31697" y="0"/>
                    <a:pt x="34459" y="0"/>
                  </a:cubicBezTo>
                  <a:cubicBezTo>
                    <a:pt x="89133" y="0"/>
                    <a:pt x="143806" y="0"/>
                    <a:pt x="198480" y="0"/>
                  </a:cubicBezTo>
                  <a:cubicBezTo>
                    <a:pt x="219244" y="0"/>
                    <a:pt x="232675" y="13526"/>
                    <a:pt x="232675" y="34195"/>
                  </a:cubicBezTo>
                  <a:cubicBezTo>
                    <a:pt x="232675" y="128778"/>
                    <a:pt x="232675" y="223456"/>
                    <a:pt x="232675" y="318040"/>
                  </a:cubicBezTo>
                  <a:cubicBezTo>
                    <a:pt x="232675" y="325184"/>
                    <a:pt x="229245" y="329279"/>
                    <a:pt x="223531" y="328327"/>
                  </a:cubicBezTo>
                  <a:cubicBezTo>
                    <a:pt x="221340" y="327946"/>
                    <a:pt x="219054" y="326422"/>
                    <a:pt x="217434" y="324803"/>
                  </a:cubicBezTo>
                  <a:cubicBezTo>
                    <a:pt x="207814" y="315373"/>
                    <a:pt x="198289" y="305848"/>
                    <a:pt x="188383" y="295942"/>
                  </a:cubicBezTo>
                  <a:close/>
                  <a:moveTo>
                    <a:pt x="80275" y="308896"/>
                  </a:moveTo>
                  <a:cubicBezTo>
                    <a:pt x="89895" y="299180"/>
                    <a:pt x="99134" y="289941"/>
                    <a:pt x="108468" y="280702"/>
                  </a:cubicBezTo>
                  <a:cubicBezTo>
                    <a:pt x="114374" y="274796"/>
                    <a:pt x="118184" y="274701"/>
                    <a:pt x="124090" y="280607"/>
                  </a:cubicBezTo>
                  <a:cubicBezTo>
                    <a:pt x="132662" y="289179"/>
                    <a:pt x="141139" y="297656"/>
                    <a:pt x="149712" y="306229"/>
                  </a:cubicBezTo>
                  <a:cubicBezTo>
                    <a:pt x="150569" y="307086"/>
                    <a:pt x="151522" y="307848"/>
                    <a:pt x="152379" y="308610"/>
                  </a:cubicBezTo>
                  <a:cubicBezTo>
                    <a:pt x="152950" y="308324"/>
                    <a:pt x="153141" y="308229"/>
                    <a:pt x="153331" y="308039"/>
                  </a:cubicBezTo>
                  <a:cubicBezTo>
                    <a:pt x="160665" y="300704"/>
                    <a:pt x="168190" y="293465"/>
                    <a:pt x="175334" y="285941"/>
                  </a:cubicBezTo>
                  <a:cubicBezTo>
                    <a:pt x="187717" y="273082"/>
                    <a:pt x="189050" y="272891"/>
                    <a:pt x="201337" y="285845"/>
                  </a:cubicBezTo>
                  <a:cubicBezTo>
                    <a:pt x="205338" y="290036"/>
                    <a:pt x="209434" y="294037"/>
                    <a:pt x="213625" y="298133"/>
                  </a:cubicBezTo>
                  <a:cubicBezTo>
                    <a:pt x="214291" y="298799"/>
                    <a:pt x="215053" y="299275"/>
                    <a:pt x="216387" y="300228"/>
                  </a:cubicBezTo>
                  <a:cubicBezTo>
                    <a:pt x="216387" y="298418"/>
                    <a:pt x="216387" y="297275"/>
                    <a:pt x="216387" y="296132"/>
                  </a:cubicBezTo>
                  <a:cubicBezTo>
                    <a:pt x="216387" y="208979"/>
                    <a:pt x="216387" y="121729"/>
                    <a:pt x="216387" y="34576"/>
                  </a:cubicBezTo>
                  <a:cubicBezTo>
                    <a:pt x="216387" y="22765"/>
                    <a:pt x="210100" y="16478"/>
                    <a:pt x="198384" y="16478"/>
                  </a:cubicBezTo>
                  <a:cubicBezTo>
                    <a:pt x="143997" y="16478"/>
                    <a:pt x="89514" y="16478"/>
                    <a:pt x="35126" y="16478"/>
                  </a:cubicBezTo>
                  <a:cubicBezTo>
                    <a:pt x="22553" y="16478"/>
                    <a:pt x="16553" y="22574"/>
                    <a:pt x="16553" y="35243"/>
                  </a:cubicBezTo>
                  <a:cubicBezTo>
                    <a:pt x="16553" y="122015"/>
                    <a:pt x="16553" y="208883"/>
                    <a:pt x="16553" y="295656"/>
                  </a:cubicBezTo>
                  <a:cubicBezTo>
                    <a:pt x="16553" y="296990"/>
                    <a:pt x="16553" y="298323"/>
                    <a:pt x="16553" y="300895"/>
                  </a:cubicBezTo>
                  <a:cubicBezTo>
                    <a:pt x="23125" y="294323"/>
                    <a:pt x="28744" y="288703"/>
                    <a:pt x="34459" y="282988"/>
                  </a:cubicBezTo>
                  <a:cubicBezTo>
                    <a:pt x="43413" y="274034"/>
                    <a:pt x="45508" y="273939"/>
                    <a:pt x="54367" y="282893"/>
                  </a:cubicBezTo>
                  <a:cubicBezTo>
                    <a:pt x="62939" y="291465"/>
                    <a:pt x="71607" y="300133"/>
                    <a:pt x="80465" y="308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07FE6B73-5FD0-6FE7-85F7-9A5C9DBDDA00}"/>
                </a:ext>
              </a:extLst>
            </p:cNvPr>
            <p:cNvSpPr/>
            <p:nvPr/>
          </p:nvSpPr>
          <p:spPr>
            <a:xfrm>
              <a:off x="6821907" y="1933404"/>
              <a:ext cx="74896" cy="95940"/>
            </a:xfrm>
            <a:custGeom>
              <a:avLst/>
              <a:gdLst>
                <a:gd name="connsiteX0" fmla="*/ 36699 w 74896"/>
                <a:gd name="connsiteY0" fmla="*/ 39457 h 95940"/>
                <a:gd name="connsiteX1" fmla="*/ 51844 w 74896"/>
                <a:gd name="connsiteY1" fmla="*/ 39457 h 95940"/>
                <a:gd name="connsiteX2" fmla="*/ 61654 w 74896"/>
                <a:gd name="connsiteY2" fmla="*/ 48030 h 95940"/>
                <a:gd name="connsiteX3" fmla="*/ 51749 w 74896"/>
                <a:gd name="connsiteY3" fmla="*/ 56412 h 95940"/>
                <a:gd name="connsiteX4" fmla="*/ 37461 w 74896"/>
                <a:gd name="connsiteY4" fmla="*/ 56412 h 95940"/>
                <a:gd name="connsiteX5" fmla="*/ 37270 w 74896"/>
                <a:gd name="connsiteY5" fmla="*/ 56412 h 95940"/>
                <a:gd name="connsiteX6" fmla="*/ 29270 w 74896"/>
                <a:gd name="connsiteY6" fmla="*/ 78986 h 95940"/>
                <a:gd name="connsiteX7" fmla="*/ 31746 w 74896"/>
                <a:gd name="connsiteY7" fmla="*/ 79177 h 95940"/>
                <a:gd name="connsiteX8" fmla="*/ 65274 w 74896"/>
                <a:gd name="connsiteY8" fmla="*/ 79177 h 95940"/>
                <a:gd name="connsiteX9" fmla="*/ 74894 w 74896"/>
                <a:gd name="connsiteY9" fmla="*/ 87368 h 95940"/>
                <a:gd name="connsiteX10" fmla="*/ 65274 w 74896"/>
                <a:gd name="connsiteY10" fmla="*/ 95941 h 95940"/>
                <a:gd name="connsiteX11" fmla="*/ 10981 w 74896"/>
                <a:gd name="connsiteY11" fmla="*/ 95941 h 95940"/>
                <a:gd name="connsiteX12" fmla="*/ 885 w 74896"/>
                <a:gd name="connsiteY12" fmla="*/ 90416 h 95940"/>
                <a:gd name="connsiteX13" fmla="*/ 3457 w 74896"/>
                <a:gd name="connsiteY13" fmla="*/ 79177 h 95940"/>
                <a:gd name="connsiteX14" fmla="*/ 13649 w 74896"/>
                <a:gd name="connsiteY14" fmla="*/ 69271 h 95940"/>
                <a:gd name="connsiteX15" fmla="*/ 18887 w 74896"/>
                <a:gd name="connsiteY15" fmla="*/ 56317 h 95940"/>
                <a:gd name="connsiteX16" fmla="*/ 10220 w 74896"/>
                <a:gd name="connsiteY16" fmla="*/ 56317 h 95940"/>
                <a:gd name="connsiteX17" fmla="*/ 1456 w 74896"/>
                <a:gd name="connsiteY17" fmla="*/ 48125 h 95940"/>
                <a:gd name="connsiteX18" fmla="*/ 9934 w 74896"/>
                <a:gd name="connsiteY18" fmla="*/ 39553 h 95940"/>
                <a:gd name="connsiteX19" fmla="*/ 19839 w 74896"/>
                <a:gd name="connsiteY19" fmla="*/ 39553 h 95940"/>
                <a:gd name="connsiteX20" fmla="*/ 21935 w 74896"/>
                <a:gd name="connsiteY20" fmla="*/ 20503 h 95940"/>
                <a:gd name="connsiteX21" fmla="*/ 43747 w 74896"/>
                <a:gd name="connsiteY21" fmla="*/ 119 h 95940"/>
                <a:gd name="connsiteX22" fmla="*/ 69370 w 74896"/>
                <a:gd name="connsiteY22" fmla="*/ 15931 h 95940"/>
                <a:gd name="connsiteX23" fmla="*/ 65655 w 74896"/>
                <a:gd name="connsiteY23" fmla="*/ 28027 h 95940"/>
                <a:gd name="connsiteX24" fmla="*/ 54130 w 74896"/>
                <a:gd name="connsiteY24" fmla="*/ 22979 h 95940"/>
                <a:gd name="connsiteX25" fmla="*/ 45748 w 74896"/>
                <a:gd name="connsiteY25" fmla="*/ 16979 h 95940"/>
                <a:gd name="connsiteX26" fmla="*/ 38889 w 74896"/>
                <a:gd name="connsiteY26" fmla="*/ 22503 h 95940"/>
                <a:gd name="connsiteX27" fmla="*/ 36985 w 74896"/>
                <a:gd name="connsiteY27" fmla="*/ 39457 h 9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896" h="95940">
                  <a:moveTo>
                    <a:pt x="36699" y="39457"/>
                  </a:moveTo>
                  <a:cubicBezTo>
                    <a:pt x="42414" y="39457"/>
                    <a:pt x="47081" y="39457"/>
                    <a:pt x="51844" y="39457"/>
                  </a:cubicBezTo>
                  <a:cubicBezTo>
                    <a:pt x="57749" y="39457"/>
                    <a:pt x="61750" y="42982"/>
                    <a:pt x="61654" y="48030"/>
                  </a:cubicBezTo>
                  <a:cubicBezTo>
                    <a:pt x="61654" y="53078"/>
                    <a:pt x="57749" y="56317"/>
                    <a:pt x="51749" y="56412"/>
                  </a:cubicBezTo>
                  <a:cubicBezTo>
                    <a:pt x="46986" y="56412"/>
                    <a:pt x="42224" y="56412"/>
                    <a:pt x="37461" y="56412"/>
                  </a:cubicBezTo>
                  <a:cubicBezTo>
                    <a:pt x="37175" y="56412"/>
                    <a:pt x="36985" y="56507"/>
                    <a:pt x="37270" y="56412"/>
                  </a:cubicBezTo>
                  <a:cubicBezTo>
                    <a:pt x="34508" y="64127"/>
                    <a:pt x="31936" y="71461"/>
                    <a:pt x="29270" y="78986"/>
                  </a:cubicBezTo>
                  <a:cubicBezTo>
                    <a:pt x="29650" y="78986"/>
                    <a:pt x="30698" y="79082"/>
                    <a:pt x="31746" y="79177"/>
                  </a:cubicBezTo>
                  <a:cubicBezTo>
                    <a:pt x="42890" y="79177"/>
                    <a:pt x="54130" y="79177"/>
                    <a:pt x="65274" y="79177"/>
                  </a:cubicBezTo>
                  <a:cubicBezTo>
                    <a:pt x="71179" y="79177"/>
                    <a:pt x="74799" y="82320"/>
                    <a:pt x="74894" y="87368"/>
                  </a:cubicBezTo>
                  <a:cubicBezTo>
                    <a:pt x="74990" y="92512"/>
                    <a:pt x="71275" y="95941"/>
                    <a:pt x="65274" y="95941"/>
                  </a:cubicBezTo>
                  <a:cubicBezTo>
                    <a:pt x="47177" y="95941"/>
                    <a:pt x="29079" y="95941"/>
                    <a:pt x="10981" y="95941"/>
                  </a:cubicBezTo>
                  <a:cubicBezTo>
                    <a:pt x="6600" y="95941"/>
                    <a:pt x="2790" y="94798"/>
                    <a:pt x="885" y="90416"/>
                  </a:cubicBezTo>
                  <a:cubicBezTo>
                    <a:pt x="-1115" y="86035"/>
                    <a:pt x="504" y="82320"/>
                    <a:pt x="3457" y="79177"/>
                  </a:cubicBezTo>
                  <a:cubicBezTo>
                    <a:pt x="6695" y="75748"/>
                    <a:pt x="10220" y="72509"/>
                    <a:pt x="13649" y="69271"/>
                  </a:cubicBezTo>
                  <a:cubicBezTo>
                    <a:pt x="17173" y="65842"/>
                    <a:pt x="18220" y="61460"/>
                    <a:pt x="18887" y="56317"/>
                  </a:cubicBezTo>
                  <a:cubicBezTo>
                    <a:pt x="15744" y="56317"/>
                    <a:pt x="12982" y="56317"/>
                    <a:pt x="10220" y="56317"/>
                  </a:cubicBezTo>
                  <a:cubicBezTo>
                    <a:pt x="4980" y="56126"/>
                    <a:pt x="1456" y="52888"/>
                    <a:pt x="1456" y="48125"/>
                  </a:cubicBezTo>
                  <a:cubicBezTo>
                    <a:pt x="1456" y="43363"/>
                    <a:pt x="4790" y="39838"/>
                    <a:pt x="9934" y="39553"/>
                  </a:cubicBezTo>
                  <a:cubicBezTo>
                    <a:pt x="13267" y="39362"/>
                    <a:pt x="16506" y="39553"/>
                    <a:pt x="19839" y="39553"/>
                  </a:cubicBezTo>
                  <a:cubicBezTo>
                    <a:pt x="20506" y="32980"/>
                    <a:pt x="20792" y="26694"/>
                    <a:pt x="21935" y="20503"/>
                  </a:cubicBezTo>
                  <a:cubicBezTo>
                    <a:pt x="24126" y="8311"/>
                    <a:pt x="31936" y="1167"/>
                    <a:pt x="43747" y="119"/>
                  </a:cubicBezTo>
                  <a:cubicBezTo>
                    <a:pt x="55082" y="-929"/>
                    <a:pt x="64702" y="4977"/>
                    <a:pt x="69370" y="15931"/>
                  </a:cubicBezTo>
                  <a:cubicBezTo>
                    <a:pt x="71561" y="21169"/>
                    <a:pt x="70132" y="25932"/>
                    <a:pt x="65655" y="28027"/>
                  </a:cubicBezTo>
                  <a:cubicBezTo>
                    <a:pt x="61083" y="30123"/>
                    <a:pt x="56606" y="28218"/>
                    <a:pt x="54130" y="22979"/>
                  </a:cubicBezTo>
                  <a:cubicBezTo>
                    <a:pt x="52415" y="19455"/>
                    <a:pt x="50224" y="16598"/>
                    <a:pt x="45748" y="16979"/>
                  </a:cubicBezTo>
                  <a:cubicBezTo>
                    <a:pt x="42128" y="17264"/>
                    <a:pt x="39461" y="18884"/>
                    <a:pt x="38889" y="22503"/>
                  </a:cubicBezTo>
                  <a:cubicBezTo>
                    <a:pt x="38033" y="27932"/>
                    <a:pt x="37652" y="33361"/>
                    <a:pt x="36985" y="394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3A01F0F0-6B72-8BBB-BF05-E715C3C8458A}"/>
                </a:ext>
              </a:extLst>
            </p:cNvPr>
            <p:cNvSpPr/>
            <p:nvPr/>
          </p:nvSpPr>
          <p:spPr>
            <a:xfrm>
              <a:off x="6791740" y="2069802"/>
              <a:ext cx="136329" cy="16502"/>
            </a:xfrm>
            <a:custGeom>
              <a:avLst/>
              <a:gdLst>
                <a:gd name="connsiteX0" fmla="*/ 67913 w 136329"/>
                <a:gd name="connsiteY0" fmla="*/ 24 h 16502"/>
                <a:gd name="connsiteX1" fmla="*/ 126873 w 136329"/>
                <a:gd name="connsiteY1" fmla="*/ 24 h 16502"/>
                <a:gd name="connsiteX2" fmla="*/ 136113 w 136329"/>
                <a:gd name="connsiteY2" fmla="*/ 6501 h 16502"/>
                <a:gd name="connsiteX3" fmla="*/ 129731 w 136329"/>
                <a:gd name="connsiteY3" fmla="*/ 16216 h 16502"/>
                <a:gd name="connsiteX4" fmla="*/ 124778 w 136329"/>
                <a:gd name="connsiteY4" fmla="*/ 16502 h 16502"/>
                <a:gd name="connsiteX5" fmla="*/ 11525 w 136329"/>
                <a:gd name="connsiteY5" fmla="*/ 16502 h 16502"/>
                <a:gd name="connsiteX6" fmla="*/ 7334 w 136329"/>
                <a:gd name="connsiteY6" fmla="*/ 16312 h 16502"/>
                <a:gd name="connsiteX7" fmla="*/ 0 w 136329"/>
                <a:gd name="connsiteY7" fmla="*/ 8311 h 16502"/>
                <a:gd name="connsiteX8" fmla="*/ 7239 w 136329"/>
                <a:gd name="connsiteY8" fmla="*/ 119 h 16502"/>
                <a:gd name="connsiteX9" fmla="*/ 11049 w 136329"/>
                <a:gd name="connsiteY9" fmla="*/ 24 h 16502"/>
                <a:gd name="connsiteX10" fmla="*/ 68009 w 136329"/>
                <a:gd name="connsiteY10" fmla="*/ 24 h 1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329" h="16502">
                  <a:moveTo>
                    <a:pt x="67913" y="24"/>
                  </a:moveTo>
                  <a:cubicBezTo>
                    <a:pt x="87535" y="24"/>
                    <a:pt x="107156" y="24"/>
                    <a:pt x="126873" y="24"/>
                  </a:cubicBezTo>
                  <a:cubicBezTo>
                    <a:pt x="132017" y="24"/>
                    <a:pt x="135160" y="2310"/>
                    <a:pt x="136113" y="6501"/>
                  </a:cubicBezTo>
                  <a:cubicBezTo>
                    <a:pt x="137160" y="11073"/>
                    <a:pt x="134303" y="15454"/>
                    <a:pt x="129731" y="16216"/>
                  </a:cubicBezTo>
                  <a:cubicBezTo>
                    <a:pt x="128111" y="16502"/>
                    <a:pt x="126397" y="16502"/>
                    <a:pt x="124778" y="16502"/>
                  </a:cubicBezTo>
                  <a:cubicBezTo>
                    <a:pt x="87059" y="16502"/>
                    <a:pt x="49340" y="16502"/>
                    <a:pt x="11525" y="16502"/>
                  </a:cubicBezTo>
                  <a:cubicBezTo>
                    <a:pt x="10096" y="16502"/>
                    <a:pt x="8668" y="16502"/>
                    <a:pt x="7334" y="16312"/>
                  </a:cubicBezTo>
                  <a:cubicBezTo>
                    <a:pt x="3048" y="15835"/>
                    <a:pt x="0" y="12502"/>
                    <a:pt x="0" y="8311"/>
                  </a:cubicBezTo>
                  <a:cubicBezTo>
                    <a:pt x="0" y="4215"/>
                    <a:pt x="3048" y="691"/>
                    <a:pt x="7239" y="119"/>
                  </a:cubicBezTo>
                  <a:cubicBezTo>
                    <a:pt x="8477" y="-71"/>
                    <a:pt x="9811" y="24"/>
                    <a:pt x="11049" y="24"/>
                  </a:cubicBezTo>
                  <a:cubicBezTo>
                    <a:pt x="30004" y="24"/>
                    <a:pt x="49054" y="24"/>
                    <a:pt x="68009" y="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3AF88819-FB8E-70AC-24C3-A9BBE1D0CBEA}"/>
                </a:ext>
              </a:extLst>
            </p:cNvPr>
            <p:cNvSpPr/>
            <p:nvPr/>
          </p:nvSpPr>
          <p:spPr>
            <a:xfrm>
              <a:off x="6791395" y="2106020"/>
              <a:ext cx="100550" cy="16383"/>
            </a:xfrm>
            <a:custGeom>
              <a:avLst/>
              <a:gdLst>
                <a:gd name="connsiteX0" fmla="*/ 50447 w 100550"/>
                <a:gd name="connsiteY0" fmla="*/ 16288 h 16383"/>
                <a:gd name="connsiteX1" fmla="*/ 8823 w 100550"/>
                <a:gd name="connsiteY1" fmla="*/ 16288 h 16383"/>
                <a:gd name="connsiteX2" fmla="*/ 1203 w 100550"/>
                <a:gd name="connsiteY2" fmla="*/ 12097 h 16383"/>
                <a:gd name="connsiteX3" fmla="*/ 1583 w 100550"/>
                <a:gd name="connsiteY3" fmla="*/ 3810 h 16383"/>
                <a:gd name="connsiteX4" fmla="*/ 8632 w 100550"/>
                <a:gd name="connsiteY4" fmla="*/ 190 h 16383"/>
                <a:gd name="connsiteX5" fmla="*/ 91786 w 100550"/>
                <a:gd name="connsiteY5" fmla="*/ 95 h 16383"/>
                <a:gd name="connsiteX6" fmla="*/ 100548 w 100550"/>
                <a:gd name="connsiteY6" fmla="*/ 8382 h 16383"/>
                <a:gd name="connsiteX7" fmla="*/ 91595 w 100550"/>
                <a:gd name="connsiteY7" fmla="*/ 16383 h 16383"/>
                <a:gd name="connsiteX8" fmla="*/ 50351 w 100550"/>
                <a:gd name="connsiteY8" fmla="*/ 16383 h 16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550" h="16383">
                  <a:moveTo>
                    <a:pt x="50447" y="16288"/>
                  </a:moveTo>
                  <a:cubicBezTo>
                    <a:pt x="36541" y="16288"/>
                    <a:pt x="22729" y="16288"/>
                    <a:pt x="8823" y="16288"/>
                  </a:cubicBezTo>
                  <a:cubicBezTo>
                    <a:pt x="5489" y="16288"/>
                    <a:pt x="2822" y="15050"/>
                    <a:pt x="1203" y="12097"/>
                  </a:cubicBezTo>
                  <a:cubicBezTo>
                    <a:pt x="-321" y="9239"/>
                    <a:pt x="-607" y="6001"/>
                    <a:pt x="1583" y="3810"/>
                  </a:cubicBezTo>
                  <a:cubicBezTo>
                    <a:pt x="3393" y="2000"/>
                    <a:pt x="6251" y="190"/>
                    <a:pt x="8632" y="190"/>
                  </a:cubicBezTo>
                  <a:cubicBezTo>
                    <a:pt x="36350" y="-95"/>
                    <a:pt x="64067" y="0"/>
                    <a:pt x="91786" y="95"/>
                  </a:cubicBezTo>
                  <a:cubicBezTo>
                    <a:pt x="96929" y="95"/>
                    <a:pt x="100644" y="3715"/>
                    <a:pt x="100548" y="8382"/>
                  </a:cubicBezTo>
                  <a:cubicBezTo>
                    <a:pt x="100548" y="13049"/>
                    <a:pt x="96833" y="16383"/>
                    <a:pt x="91595" y="16383"/>
                  </a:cubicBezTo>
                  <a:cubicBezTo>
                    <a:pt x="77879" y="16383"/>
                    <a:pt x="64163" y="16383"/>
                    <a:pt x="50351" y="163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2DB7B320-4D96-64BB-E97D-DE9AA3589CF0}"/>
              </a:ext>
            </a:extLst>
          </p:cNvPr>
          <p:cNvGrpSpPr/>
          <p:nvPr/>
        </p:nvGrpSpPr>
        <p:grpSpPr>
          <a:xfrm>
            <a:off x="3190448" y="2639965"/>
            <a:ext cx="5676871" cy="89637"/>
            <a:chOff x="2491489" y="2236894"/>
            <a:chExt cx="6020288" cy="95059"/>
          </a:xfrm>
        </p:grpSpPr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34CB59EB-77AA-C534-60AA-D357C6F44191}"/>
                </a:ext>
              </a:extLst>
            </p:cNvPr>
            <p:cNvSpPr/>
            <p:nvPr/>
          </p:nvSpPr>
          <p:spPr>
            <a:xfrm>
              <a:off x="2491489" y="2236894"/>
              <a:ext cx="82200" cy="95059"/>
            </a:xfrm>
            <a:custGeom>
              <a:avLst/>
              <a:gdLst>
                <a:gd name="connsiteX0" fmla="*/ 82201 w 82200"/>
                <a:gd name="connsiteY0" fmla="*/ 0 h 95059"/>
                <a:gd name="connsiteX1" fmla="*/ 0 w 82200"/>
                <a:gd name="connsiteY1" fmla="*/ 47530 h 95059"/>
                <a:gd name="connsiteX2" fmla="*/ 82201 w 82200"/>
                <a:gd name="connsiteY2" fmla="*/ 95060 h 95059"/>
                <a:gd name="connsiteX3" fmla="*/ 82201 w 82200"/>
                <a:gd name="connsiteY3" fmla="*/ 0 h 9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200" h="95059">
                  <a:moveTo>
                    <a:pt x="82201" y="0"/>
                  </a:moveTo>
                  <a:lnTo>
                    <a:pt x="0" y="47530"/>
                  </a:lnTo>
                  <a:lnTo>
                    <a:pt x="82201" y="95060"/>
                  </a:lnTo>
                  <a:lnTo>
                    <a:pt x="82201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ABF110E-52A7-3615-F286-F3BA9B7813B4}"/>
                </a:ext>
              </a:extLst>
            </p:cNvPr>
            <p:cNvSpPr/>
            <p:nvPr/>
          </p:nvSpPr>
          <p:spPr>
            <a:xfrm>
              <a:off x="2580795" y="2284424"/>
              <a:ext cx="5930982" cy="9525"/>
            </a:xfrm>
            <a:custGeom>
              <a:avLst/>
              <a:gdLst>
                <a:gd name="connsiteX0" fmla="*/ 4535520 w 4535519"/>
                <a:gd name="connsiteY0" fmla="*/ 0 h 9525"/>
                <a:gd name="connsiteX1" fmla="*/ 0 w 453551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5519" h="9525">
                  <a:moveTo>
                    <a:pt x="4535520" y="0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CC56107-58A0-367B-E357-5E57D092377B}"/>
                </a:ext>
              </a:extLst>
            </p:cNvPr>
            <p:cNvGrpSpPr/>
            <p:nvPr/>
          </p:nvGrpSpPr>
          <p:grpSpPr>
            <a:xfrm rot="10800000">
              <a:off x="3267801" y="2236942"/>
              <a:ext cx="4557820" cy="95011"/>
              <a:chOff x="3267801" y="1769074"/>
              <a:chExt cx="4557820" cy="95011"/>
            </a:xfrm>
          </p:grpSpPr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72AC1EF-666C-4D04-C56E-B79367EF669E}"/>
                  </a:ext>
                </a:extLst>
              </p:cNvPr>
              <p:cNvSpPr/>
              <p:nvPr/>
            </p:nvSpPr>
            <p:spPr>
              <a:xfrm>
                <a:off x="6997486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577CE7AE-1ACA-CB88-949E-3D6F3D76BECF}"/>
                  </a:ext>
                </a:extLst>
              </p:cNvPr>
              <p:cNvSpPr/>
              <p:nvPr/>
            </p:nvSpPr>
            <p:spPr>
              <a:xfrm>
                <a:off x="6251549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6243C9F2-0B5B-ABA8-AD97-65D83FA5EA89}"/>
                  </a:ext>
                </a:extLst>
              </p:cNvPr>
              <p:cNvSpPr/>
              <p:nvPr/>
            </p:nvSpPr>
            <p:spPr>
              <a:xfrm>
                <a:off x="3267801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CCB75591-46C2-00AE-4783-8D3991E8A005}"/>
                  </a:ext>
                </a:extLst>
              </p:cNvPr>
              <p:cNvSpPr/>
              <p:nvPr/>
            </p:nvSpPr>
            <p:spPr>
              <a:xfrm>
                <a:off x="4013738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D3B67A9D-8C57-D354-64DA-33A242223E89}"/>
                  </a:ext>
                </a:extLst>
              </p:cNvPr>
              <p:cNvSpPr/>
              <p:nvPr/>
            </p:nvSpPr>
            <p:spPr>
              <a:xfrm>
                <a:off x="4759675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88B2AA62-268E-42FA-C5EC-7F82AC58E1BB}"/>
                  </a:ext>
                </a:extLst>
              </p:cNvPr>
              <p:cNvSpPr/>
              <p:nvPr/>
            </p:nvSpPr>
            <p:spPr>
              <a:xfrm>
                <a:off x="5505612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D5EC8EA6-0A9F-2907-2E1E-A3F5A771A457}"/>
                  </a:ext>
                </a:extLst>
              </p:cNvPr>
              <p:cNvSpPr/>
              <p:nvPr/>
            </p:nvSpPr>
            <p:spPr>
              <a:xfrm>
                <a:off x="774342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260" name="Text Placeholder 4">
            <a:extLst>
              <a:ext uri="{FF2B5EF4-FFF2-40B4-BE49-F238E27FC236}">
                <a16:creationId xmlns:a16="http://schemas.microsoft.com/office/drawing/2014/main" id="{793BAF32-DB7A-979F-DBAB-66AF49E9B69F}"/>
              </a:ext>
            </a:extLst>
          </p:cNvPr>
          <p:cNvSpPr txBox="1">
            <a:spLocks/>
          </p:cNvSpPr>
          <p:nvPr/>
        </p:nvSpPr>
        <p:spPr>
          <a:xfrm>
            <a:off x="4082801" y="2302662"/>
            <a:ext cx="3853794" cy="24768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/>
              <a:t>Bob provides invoice</a:t>
            </a:r>
          </a:p>
        </p:txBody>
      </p:sp>
      <p:grpSp>
        <p:nvGrpSpPr>
          <p:cNvPr id="232" name="Graphic 5">
            <a:extLst>
              <a:ext uri="{FF2B5EF4-FFF2-40B4-BE49-F238E27FC236}">
                <a16:creationId xmlns:a16="http://schemas.microsoft.com/office/drawing/2014/main" id="{534426F2-E861-0555-5CB1-2BCC3891D880}"/>
              </a:ext>
            </a:extLst>
          </p:cNvPr>
          <p:cNvGrpSpPr/>
          <p:nvPr/>
        </p:nvGrpSpPr>
        <p:grpSpPr>
          <a:xfrm>
            <a:off x="3365770" y="1750296"/>
            <a:ext cx="349027" cy="337537"/>
            <a:chOff x="2741996" y="1386216"/>
            <a:chExt cx="370141" cy="357956"/>
          </a:xfrm>
          <a:solidFill>
            <a:schemeClr val="accent1"/>
          </a:solidFill>
        </p:grpSpPr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9982076B-B507-FA5D-8EBF-0937C883F255}"/>
                </a:ext>
              </a:extLst>
            </p:cNvPr>
            <p:cNvSpPr/>
            <p:nvPr/>
          </p:nvSpPr>
          <p:spPr>
            <a:xfrm>
              <a:off x="2741996" y="1545704"/>
              <a:ext cx="370141" cy="198468"/>
            </a:xfrm>
            <a:custGeom>
              <a:avLst/>
              <a:gdLst>
                <a:gd name="connsiteX0" fmla="*/ 369760 w 370141"/>
                <a:gd name="connsiteY0" fmla="*/ 194937 h 198468"/>
                <a:gd name="connsiteX1" fmla="*/ 362045 w 370141"/>
                <a:gd name="connsiteY1" fmla="*/ 198461 h 198468"/>
                <a:gd name="connsiteX2" fmla="*/ 7906 w 370141"/>
                <a:gd name="connsiteY2" fmla="*/ 198461 h 198468"/>
                <a:gd name="connsiteX3" fmla="*/ 0 w 370141"/>
                <a:gd name="connsiteY3" fmla="*/ 190556 h 198468"/>
                <a:gd name="connsiteX4" fmla="*/ 0 w 370141"/>
                <a:gd name="connsiteY4" fmla="*/ 158075 h 198468"/>
                <a:gd name="connsiteX5" fmla="*/ 5525 w 370141"/>
                <a:gd name="connsiteY5" fmla="*/ 151122 h 198468"/>
                <a:gd name="connsiteX6" fmla="*/ 10858 w 370141"/>
                <a:gd name="connsiteY6" fmla="*/ 158266 h 198468"/>
                <a:gd name="connsiteX7" fmla="*/ 10858 w 370141"/>
                <a:gd name="connsiteY7" fmla="*/ 187412 h 198468"/>
                <a:gd name="connsiteX8" fmla="*/ 73342 w 370141"/>
                <a:gd name="connsiteY8" fmla="*/ 187412 h 198468"/>
                <a:gd name="connsiteX9" fmla="*/ 73533 w 370141"/>
                <a:gd name="connsiteY9" fmla="*/ 183698 h 198468"/>
                <a:gd name="connsiteX10" fmla="*/ 73533 w 370141"/>
                <a:gd name="connsiteY10" fmla="*/ 143597 h 198468"/>
                <a:gd name="connsiteX11" fmla="*/ 71723 w 370141"/>
                <a:gd name="connsiteY11" fmla="*/ 138073 h 198468"/>
                <a:gd name="connsiteX12" fmla="*/ 56102 w 370141"/>
                <a:gd name="connsiteY12" fmla="*/ 117308 h 198468"/>
                <a:gd name="connsiteX13" fmla="*/ 56197 w 370141"/>
                <a:gd name="connsiteY13" fmla="*/ 108736 h 198468"/>
                <a:gd name="connsiteX14" fmla="*/ 64770 w 370141"/>
                <a:gd name="connsiteY14" fmla="*/ 110927 h 198468"/>
                <a:gd name="connsiteX15" fmla="*/ 86868 w 370141"/>
                <a:gd name="connsiteY15" fmla="*/ 140359 h 198468"/>
                <a:gd name="connsiteX16" fmla="*/ 96964 w 370141"/>
                <a:gd name="connsiteY16" fmla="*/ 145407 h 198468"/>
                <a:gd name="connsiteX17" fmla="*/ 140684 w 370141"/>
                <a:gd name="connsiteY17" fmla="*/ 145312 h 198468"/>
                <a:gd name="connsiteX18" fmla="*/ 150209 w 370141"/>
                <a:gd name="connsiteY18" fmla="*/ 138359 h 198468"/>
                <a:gd name="connsiteX19" fmla="*/ 146494 w 370141"/>
                <a:gd name="connsiteY19" fmla="*/ 127500 h 198468"/>
                <a:gd name="connsiteX20" fmla="*/ 139351 w 370141"/>
                <a:gd name="connsiteY20" fmla="*/ 125595 h 198468"/>
                <a:gd name="connsiteX21" fmla="*/ 105823 w 370141"/>
                <a:gd name="connsiteY21" fmla="*/ 125595 h 198468"/>
                <a:gd name="connsiteX22" fmla="*/ 97631 w 370141"/>
                <a:gd name="connsiteY22" fmla="*/ 121499 h 198468"/>
                <a:gd name="connsiteX23" fmla="*/ 71152 w 370141"/>
                <a:gd name="connsiteY23" fmla="*/ 86352 h 198468"/>
                <a:gd name="connsiteX24" fmla="*/ 67437 w 370141"/>
                <a:gd name="connsiteY24" fmla="*/ 82542 h 198468"/>
                <a:gd name="connsiteX25" fmla="*/ 60865 w 370141"/>
                <a:gd name="connsiteY25" fmla="*/ 82352 h 198468"/>
                <a:gd name="connsiteX26" fmla="*/ 24384 w 370141"/>
                <a:gd name="connsiteY26" fmla="*/ 82828 h 198468"/>
                <a:gd name="connsiteX27" fmla="*/ 18478 w 370141"/>
                <a:gd name="connsiteY27" fmla="*/ 82828 h 198468"/>
                <a:gd name="connsiteX28" fmla="*/ 11049 w 370141"/>
                <a:gd name="connsiteY28" fmla="*/ 95972 h 198468"/>
                <a:gd name="connsiteX29" fmla="*/ 11049 w 370141"/>
                <a:gd name="connsiteY29" fmla="*/ 129215 h 198468"/>
                <a:gd name="connsiteX30" fmla="*/ 11049 w 370141"/>
                <a:gd name="connsiteY30" fmla="*/ 132072 h 198468"/>
                <a:gd name="connsiteX31" fmla="*/ 5810 w 370141"/>
                <a:gd name="connsiteY31" fmla="*/ 137406 h 198468"/>
                <a:gd name="connsiteX32" fmla="*/ 286 w 370141"/>
                <a:gd name="connsiteY32" fmla="*/ 131977 h 198468"/>
                <a:gd name="connsiteX33" fmla="*/ 381 w 370141"/>
                <a:gd name="connsiteY33" fmla="*/ 93305 h 198468"/>
                <a:gd name="connsiteX34" fmla="*/ 10668 w 370141"/>
                <a:gd name="connsiteY34" fmla="*/ 75017 h 198468"/>
                <a:gd name="connsiteX35" fmla="*/ 13811 w 370141"/>
                <a:gd name="connsiteY35" fmla="*/ 72731 h 198468"/>
                <a:gd name="connsiteX36" fmla="*/ 7620 w 370141"/>
                <a:gd name="connsiteY36" fmla="*/ 45776 h 198468"/>
                <a:gd name="connsiteX37" fmla="*/ 7620 w 370141"/>
                <a:gd name="connsiteY37" fmla="*/ 23392 h 198468"/>
                <a:gd name="connsiteX38" fmla="*/ 30956 w 370141"/>
                <a:gd name="connsiteY38" fmla="*/ 151 h 198468"/>
                <a:gd name="connsiteX39" fmla="*/ 54388 w 370141"/>
                <a:gd name="connsiteY39" fmla="*/ 151 h 198468"/>
                <a:gd name="connsiteX40" fmla="*/ 76771 w 370141"/>
                <a:gd name="connsiteY40" fmla="*/ 22439 h 198468"/>
                <a:gd name="connsiteX41" fmla="*/ 76771 w 370141"/>
                <a:gd name="connsiteY41" fmla="*/ 53110 h 198468"/>
                <a:gd name="connsiteX42" fmla="*/ 71818 w 370141"/>
                <a:gd name="connsiteY42" fmla="*/ 71112 h 198468"/>
                <a:gd name="connsiteX43" fmla="*/ 82867 w 370141"/>
                <a:gd name="connsiteY43" fmla="*/ 83971 h 198468"/>
                <a:gd name="connsiteX44" fmla="*/ 103727 w 370141"/>
                <a:gd name="connsiteY44" fmla="*/ 111593 h 198468"/>
                <a:gd name="connsiteX45" fmla="*/ 110014 w 370141"/>
                <a:gd name="connsiteY45" fmla="*/ 114641 h 198468"/>
                <a:gd name="connsiteX46" fmla="*/ 127730 w 370141"/>
                <a:gd name="connsiteY46" fmla="*/ 114641 h 198468"/>
                <a:gd name="connsiteX47" fmla="*/ 127730 w 370141"/>
                <a:gd name="connsiteY47" fmla="*/ 98544 h 198468"/>
                <a:gd name="connsiteX48" fmla="*/ 144113 w 370141"/>
                <a:gd name="connsiteY48" fmla="*/ 70541 h 198468"/>
                <a:gd name="connsiteX49" fmla="*/ 151543 w 370141"/>
                <a:gd name="connsiteY49" fmla="*/ 66635 h 198468"/>
                <a:gd name="connsiteX50" fmla="*/ 149733 w 370141"/>
                <a:gd name="connsiteY50" fmla="*/ 19010 h 198468"/>
                <a:gd name="connsiteX51" fmla="*/ 170497 w 370141"/>
                <a:gd name="connsiteY51" fmla="*/ 151 h 198468"/>
                <a:gd name="connsiteX52" fmla="*/ 212407 w 370141"/>
                <a:gd name="connsiteY52" fmla="*/ 151 h 198468"/>
                <a:gd name="connsiteX53" fmla="*/ 218694 w 370141"/>
                <a:gd name="connsiteY53" fmla="*/ 6437 h 198468"/>
                <a:gd name="connsiteX54" fmla="*/ 218599 w 370141"/>
                <a:gd name="connsiteY54" fmla="*/ 54062 h 198468"/>
                <a:gd name="connsiteX55" fmla="*/ 216884 w 370141"/>
                <a:gd name="connsiteY55" fmla="*/ 65778 h 198468"/>
                <a:gd name="connsiteX56" fmla="*/ 228409 w 370141"/>
                <a:gd name="connsiteY56" fmla="*/ 72160 h 198468"/>
                <a:gd name="connsiteX57" fmla="*/ 242221 w 370141"/>
                <a:gd name="connsiteY57" fmla="*/ 97211 h 198468"/>
                <a:gd name="connsiteX58" fmla="*/ 242221 w 370141"/>
                <a:gd name="connsiteY58" fmla="*/ 114641 h 198468"/>
                <a:gd name="connsiteX59" fmla="*/ 262890 w 370141"/>
                <a:gd name="connsiteY59" fmla="*/ 114546 h 198468"/>
                <a:gd name="connsiteX60" fmla="*/ 265747 w 370141"/>
                <a:gd name="connsiteY60" fmla="*/ 112165 h 198468"/>
                <a:gd name="connsiteX61" fmla="*/ 289274 w 370141"/>
                <a:gd name="connsiteY61" fmla="*/ 81113 h 198468"/>
                <a:gd name="connsiteX62" fmla="*/ 298133 w 370141"/>
                <a:gd name="connsiteY62" fmla="*/ 71493 h 198468"/>
                <a:gd name="connsiteX63" fmla="*/ 297180 w 370141"/>
                <a:gd name="connsiteY63" fmla="*/ 69398 h 198468"/>
                <a:gd name="connsiteX64" fmla="*/ 293465 w 370141"/>
                <a:gd name="connsiteY64" fmla="*/ 54158 h 198468"/>
                <a:gd name="connsiteX65" fmla="*/ 293275 w 370141"/>
                <a:gd name="connsiteY65" fmla="*/ 21677 h 198468"/>
                <a:gd name="connsiteX66" fmla="*/ 314611 w 370141"/>
                <a:gd name="connsiteY66" fmla="*/ 246 h 198468"/>
                <a:gd name="connsiteX67" fmla="*/ 340995 w 370141"/>
                <a:gd name="connsiteY67" fmla="*/ 246 h 198468"/>
                <a:gd name="connsiteX68" fmla="*/ 362236 w 370141"/>
                <a:gd name="connsiteY68" fmla="*/ 20249 h 198468"/>
                <a:gd name="connsiteX69" fmla="*/ 362045 w 370141"/>
                <a:gd name="connsiteY69" fmla="*/ 56348 h 198468"/>
                <a:gd name="connsiteX70" fmla="*/ 357664 w 370141"/>
                <a:gd name="connsiteY70" fmla="*/ 72827 h 198468"/>
                <a:gd name="connsiteX71" fmla="*/ 356521 w 370141"/>
                <a:gd name="connsiteY71" fmla="*/ 72827 h 198468"/>
                <a:gd name="connsiteX72" fmla="*/ 360426 w 370141"/>
                <a:gd name="connsiteY72" fmla="*/ 75779 h 198468"/>
                <a:gd name="connsiteX73" fmla="*/ 369951 w 370141"/>
                <a:gd name="connsiteY73" fmla="*/ 91019 h 198468"/>
                <a:gd name="connsiteX74" fmla="*/ 369951 w 370141"/>
                <a:gd name="connsiteY74" fmla="*/ 133596 h 198468"/>
                <a:gd name="connsiteX75" fmla="*/ 362902 w 370141"/>
                <a:gd name="connsiteY75" fmla="*/ 137025 h 198468"/>
                <a:gd name="connsiteX76" fmla="*/ 359092 w 370141"/>
                <a:gd name="connsiteY76" fmla="*/ 130072 h 198468"/>
                <a:gd name="connsiteX77" fmla="*/ 359092 w 370141"/>
                <a:gd name="connsiteY77" fmla="*/ 95782 h 198468"/>
                <a:gd name="connsiteX78" fmla="*/ 351282 w 370141"/>
                <a:gd name="connsiteY78" fmla="*/ 82542 h 198468"/>
                <a:gd name="connsiteX79" fmla="*/ 345948 w 370141"/>
                <a:gd name="connsiteY79" fmla="*/ 82637 h 198468"/>
                <a:gd name="connsiteX80" fmla="*/ 309182 w 370141"/>
                <a:gd name="connsiteY80" fmla="*/ 82256 h 198468"/>
                <a:gd name="connsiteX81" fmla="*/ 302990 w 370141"/>
                <a:gd name="connsiteY81" fmla="*/ 82256 h 198468"/>
                <a:gd name="connsiteX82" fmla="*/ 298990 w 370141"/>
                <a:gd name="connsiteY82" fmla="*/ 86257 h 198468"/>
                <a:gd name="connsiteX83" fmla="*/ 272510 w 370141"/>
                <a:gd name="connsiteY83" fmla="*/ 121404 h 198468"/>
                <a:gd name="connsiteX84" fmla="*/ 264319 w 370141"/>
                <a:gd name="connsiteY84" fmla="*/ 125500 h 198468"/>
                <a:gd name="connsiteX85" fmla="*/ 229648 w 370141"/>
                <a:gd name="connsiteY85" fmla="*/ 125500 h 198468"/>
                <a:gd name="connsiteX86" fmla="*/ 219646 w 370141"/>
                <a:gd name="connsiteY86" fmla="*/ 136835 h 198468"/>
                <a:gd name="connsiteX87" fmla="*/ 230124 w 370141"/>
                <a:gd name="connsiteY87" fmla="*/ 145217 h 198468"/>
                <a:gd name="connsiteX88" fmla="*/ 271653 w 370141"/>
                <a:gd name="connsiteY88" fmla="*/ 145312 h 198468"/>
                <a:gd name="connsiteX89" fmla="*/ 284131 w 370141"/>
                <a:gd name="connsiteY89" fmla="*/ 139121 h 198468"/>
                <a:gd name="connsiteX90" fmla="*/ 305181 w 370141"/>
                <a:gd name="connsiteY90" fmla="*/ 111117 h 198468"/>
                <a:gd name="connsiteX91" fmla="*/ 313944 w 370141"/>
                <a:gd name="connsiteY91" fmla="*/ 108545 h 198468"/>
                <a:gd name="connsiteX92" fmla="*/ 313658 w 370141"/>
                <a:gd name="connsiteY92" fmla="*/ 117689 h 198468"/>
                <a:gd name="connsiteX93" fmla="*/ 298513 w 370141"/>
                <a:gd name="connsiteY93" fmla="*/ 137882 h 198468"/>
                <a:gd name="connsiteX94" fmla="*/ 296609 w 370141"/>
                <a:gd name="connsiteY94" fmla="*/ 143407 h 198468"/>
                <a:gd name="connsiteX95" fmla="*/ 296609 w 370141"/>
                <a:gd name="connsiteY95" fmla="*/ 183793 h 198468"/>
                <a:gd name="connsiteX96" fmla="*/ 296799 w 370141"/>
                <a:gd name="connsiteY96" fmla="*/ 187222 h 198468"/>
                <a:gd name="connsiteX97" fmla="*/ 359283 w 370141"/>
                <a:gd name="connsiteY97" fmla="*/ 187222 h 198468"/>
                <a:gd name="connsiteX98" fmla="*/ 359283 w 370141"/>
                <a:gd name="connsiteY98" fmla="*/ 158456 h 198468"/>
                <a:gd name="connsiteX99" fmla="*/ 362807 w 370141"/>
                <a:gd name="connsiteY99" fmla="*/ 151313 h 198468"/>
                <a:gd name="connsiteX100" fmla="*/ 370142 w 370141"/>
                <a:gd name="connsiteY100" fmla="*/ 154265 h 198468"/>
                <a:gd name="connsiteX101" fmla="*/ 370142 w 370141"/>
                <a:gd name="connsiteY101" fmla="*/ 194747 h 198468"/>
                <a:gd name="connsiteX102" fmla="*/ 84582 w 370141"/>
                <a:gd name="connsiteY102" fmla="*/ 187412 h 198468"/>
                <a:gd name="connsiteX103" fmla="*/ 285178 w 370141"/>
                <a:gd name="connsiteY103" fmla="*/ 187412 h 198468"/>
                <a:gd name="connsiteX104" fmla="*/ 285178 w 370141"/>
                <a:gd name="connsiteY104" fmla="*/ 156361 h 198468"/>
                <a:gd name="connsiteX105" fmla="*/ 84296 w 370141"/>
                <a:gd name="connsiteY105" fmla="*/ 156361 h 198468"/>
                <a:gd name="connsiteX106" fmla="*/ 84296 w 370141"/>
                <a:gd name="connsiteY106" fmla="*/ 185126 h 198468"/>
                <a:gd name="connsiteX107" fmla="*/ 84487 w 370141"/>
                <a:gd name="connsiteY107" fmla="*/ 187317 h 198468"/>
                <a:gd name="connsiteX108" fmla="*/ 138684 w 370141"/>
                <a:gd name="connsiteY108" fmla="*/ 114260 h 198468"/>
                <a:gd name="connsiteX109" fmla="*/ 159639 w 370141"/>
                <a:gd name="connsiteY109" fmla="*/ 145026 h 198468"/>
                <a:gd name="connsiteX110" fmla="*/ 210598 w 370141"/>
                <a:gd name="connsiteY110" fmla="*/ 145026 h 198468"/>
                <a:gd name="connsiteX111" fmla="*/ 212026 w 370141"/>
                <a:gd name="connsiteY111" fmla="*/ 123785 h 198468"/>
                <a:gd name="connsiteX112" fmla="*/ 231362 w 370141"/>
                <a:gd name="connsiteY112" fmla="*/ 114451 h 198468"/>
                <a:gd name="connsiteX113" fmla="*/ 231457 w 370141"/>
                <a:gd name="connsiteY113" fmla="*/ 97496 h 198468"/>
                <a:gd name="connsiteX114" fmla="*/ 222313 w 370141"/>
                <a:gd name="connsiteY114" fmla="*/ 81018 h 198468"/>
                <a:gd name="connsiteX115" fmla="*/ 212979 w 370141"/>
                <a:gd name="connsiteY115" fmla="*/ 76351 h 198468"/>
                <a:gd name="connsiteX116" fmla="*/ 209359 w 370141"/>
                <a:gd name="connsiteY116" fmla="*/ 77018 h 198468"/>
                <a:gd name="connsiteX117" fmla="*/ 159258 w 370141"/>
                <a:gd name="connsiteY117" fmla="*/ 77399 h 198468"/>
                <a:gd name="connsiteX118" fmla="*/ 156305 w 370141"/>
                <a:gd name="connsiteY118" fmla="*/ 76637 h 198468"/>
                <a:gd name="connsiteX119" fmla="*/ 141922 w 370141"/>
                <a:gd name="connsiteY119" fmla="*/ 85971 h 198468"/>
                <a:gd name="connsiteX120" fmla="*/ 138970 w 370141"/>
                <a:gd name="connsiteY120" fmla="*/ 91496 h 198468"/>
                <a:gd name="connsiteX121" fmla="*/ 138875 w 370141"/>
                <a:gd name="connsiteY121" fmla="*/ 114260 h 198468"/>
                <a:gd name="connsiteX122" fmla="*/ 160210 w 370141"/>
                <a:gd name="connsiteY122" fmla="*/ 36822 h 198468"/>
                <a:gd name="connsiteX123" fmla="*/ 160210 w 370141"/>
                <a:gd name="connsiteY123" fmla="*/ 53967 h 198468"/>
                <a:gd name="connsiteX124" fmla="*/ 181642 w 370141"/>
                <a:gd name="connsiteY124" fmla="*/ 76827 h 198468"/>
                <a:gd name="connsiteX125" fmla="*/ 206502 w 370141"/>
                <a:gd name="connsiteY125" fmla="*/ 59682 h 198468"/>
                <a:gd name="connsiteX126" fmla="*/ 208217 w 370141"/>
                <a:gd name="connsiteY126" fmla="*/ 36727 h 198468"/>
                <a:gd name="connsiteX127" fmla="*/ 160210 w 370141"/>
                <a:gd name="connsiteY127" fmla="*/ 36727 h 198468"/>
                <a:gd name="connsiteX128" fmla="*/ 304038 w 370141"/>
                <a:gd name="connsiteY128" fmla="*/ 29107 h 198468"/>
                <a:gd name="connsiteX129" fmla="*/ 316992 w 370141"/>
                <a:gd name="connsiteY129" fmla="*/ 25392 h 198468"/>
                <a:gd name="connsiteX130" fmla="*/ 326517 w 370141"/>
                <a:gd name="connsiteY130" fmla="*/ 29678 h 198468"/>
                <a:gd name="connsiteX131" fmla="*/ 327279 w 370141"/>
                <a:gd name="connsiteY131" fmla="*/ 35774 h 198468"/>
                <a:gd name="connsiteX132" fmla="*/ 349186 w 370141"/>
                <a:gd name="connsiteY132" fmla="*/ 50443 h 198468"/>
                <a:gd name="connsiteX133" fmla="*/ 351473 w 370141"/>
                <a:gd name="connsiteY133" fmla="*/ 48062 h 198468"/>
                <a:gd name="connsiteX134" fmla="*/ 351473 w 370141"/>
                <a:gd name="connsiteY134" fmla="*/ 21392 h 198468"/>
                <a:gd name="connsiteX135" fmla="*/ 340614 w 370141"/>
                <a:gd name="connsiteY135" fmla="*/ 11009 h 198468"/>
                <a:gd name="connsiteX136" fmla="*/ 314992 w 370141"/>
                <a:gd name="connsiteY136" fmla="*/ 11009 h 198468"/>
                <a:gd name="connsiteX137" fmla="*/ 304133 w 370141"/>
                <a:gd name="connsiteY137" fmla="*/ 20249 h 198468"/>
                <a:gd name="connsiteX138" fmla="*/ 304133 w 370141"/>
                <a:gd name="connsiteY138" fmla="*/ 29202 h 198468"/>
                <a:gd name="connsiteX139" fmla="*/ 65913 w 370141"/>
                <a:gd name="connsiteY139" fmla="*/ 29012 h 198468"/>
                <a:gd name="connsiteX140" fmla="*/ 65913 w 370141"/>
                <a:gd name="connsiteY140" fmla="*/ 22916 h 198468"/>
                <a:gd name="connsiteX141" fmla="*/ 54007 w 370141"/>
                <a:gd name="connsiteY141" fmla="*/ 10914 h 198468"/>
                <a:gd name="connsiteX142" fmla="*/ 29813 w 370141"/>
                <a:gd name="connsiteY142" fmla="*/ 10914 h 198468"/>
                <a:gd name="connsiteX143" fmla="*/ 18383 w 370141"/>
                <a:gd name="connsiteY143" fmla="*/ 21868 h 198468"/>
                <a:gd name="connsiteX144" fmla="*/ 18383 w 370141"/>
                <a:gd name="connsiteY144" fmla="*/ 47871 h 198468"/>
                <a:gd name="connsiteX145" fmla="*/ 19812 w 370141"/>
                <a:gd name="connsiteY145" fmla="*/ 50252 h 198468"/>
                <a:gd name="connsiteX146" fmla="*/ 40957 w 370141"/>
                <a:gd name="connsiteY146" fmla="*/ 41013 h 198468"/>
                <a:gd name="connsiteX147" fmla="*/ 43243 w 370141"/>
                <a:gd name="connsiteY147" fmla="*/ 31202 h 198468"/>
                <a:gd name="connsiteX148" fmla="*/ 54007 w 370141"/>
                <a:gd name="connsiteY148" fmla="*/ 26059 h 198468"/>
                <a:gd name="connsiteX149" fmla="*/ 66008 w 370141"/>
                <a:gd name="connsiteY149" fmla="*/ 28916 h 198468"/>
                <a:gd name="connsiteX150" fmla="*/ 20002 w 370141"/>
                <a:gd name="connsiteY150" fmla="*/ 61682 h 198468"/>
                <a:gd name="connsiteX151" fmla="*/ 20955 w 370141"/>
                <a:gd name="connsiteY151" fmla="*/ 63968 h 198468"/>
                <a:gd name="connsiteX152" fmla="*/ 43720 w 370141"/>
                <a:gd name="connsiteY152" fmla="*/ 76922 h 198468"/>
                <a:gd name="connsiteX153" fmla="*/ 64770 w 370141"/>
                <a:gd name="connsiteY153" fmla="*/ 59492 h 198468"/>
                <a:gd name="connsiteX154" fmla="*/ 66103 w 370141"/>
                <a:gd name="connsiteY154" fmla="*/ 40442 h 198468"/>
                <a:gd name="connsiteX155" fmla="*/ 53054 w 370141"/>
                <a:gd name="connsiteY155" fmla="*/ 38251 h 198468"/>
                <a:gd name="connsiteX156" fmla="*/ 19907 w 370141"/>
                <a:gd name="connsiteY156" fmla="*/ 61492 h 198468"/>
                <a:gd name="connsiteX157" fmla="*/ 303848 w 370141"/>
                <a:gd name="connsiteY157" fmla="*/ 40537 h 198468"/>
                <a:gd name="connsiteX158" fmla="*/ 303848 w 370141"/>
                <a:gd name="connsiteY158" fmla="*/ 53015 h 198468"/>
                <a:gd name="connsiteX159" fmla="*/ 325374 w 370141"/>
                <a:gd name="connsiteY159" fmla="*/ 76922 h 198468"/>
                <a:gd name="connsiteX160" fmla="*/ 349282 w 370141"/>
                <a:gd name="connsiteY160" fmla="*/ 61778 h 198468"/>
                <a:gd name="connsiteX161" fmla="*/ 316420 w 370141"/>
                <a:gd name="connsiteY161" fmla="*/ 38346 h 198468"/>
                <a:gd name="connsiteX162" fmla="*/ 303848 w 370141"/>
                <a:gd name="connsiteY162" fmla="*/ 40442 h 198468"/>
                <a:gd name="connsiteX163" fmla="*/ 160401 w 370141"/>
                <a:gd name="connsiteY163" fmla="*/ 25583 h 198468"/>
                <a:gd name="connsiteX164" fmla="*/ 207359 w 370141"/>
                <a:gd name="connsiteY164" fmla="*/ 25583 h 198468"/>
                <a:gd name="connsiteX165" fmla="*/ 207359 w 370141"/>
                <a:gd name="connsiteY165" fmla="*/ 10819 h 198468"/>
                <a:gd name="connsiteX166" fmla="*/ 172879 w 370141"/>
                <a:gd name="connsiteY166" fmla="*/ 10819 h 198468"/>
                <a:gd name="connsiteX167" fmla="*/ 160401 w 370141"/>
                <a:gd name="connsiteY167" fmla="*/ 25583 h 19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70141" h="198468">
                  <a:moveTo>
                    <a:pt x="369760" y="194937"/>
                  </a:moveTo>
                  <a:cubicBezTo>
                    <a:pt x="367951" y="197699"/>
                    <a:pt x="365379" y="198557"/>
                    <a:pt x="362045" y="198461"/>
                  </a:cubicBezTo>
                  <a:cubicBezTo>
                    <a:pt x="244030" y="198461"/>
                    <a:pt x="125921" y="198461"/>
                    <a:pt x="7906" y="198461"/>
                  </a:cubicBezTo>
                  <a:cubicBezTo>
                    <a:pt x="1619" y="198461"/>
                    <a:pt x="0" y="196842"/>
                    <a:pt x="0" y="190556"/>
                  </a:cubicBezTo>
                  <a:cubicBezTo>
                    <a:pt x="0" y="179697"/>
                    <a:pt x="0" y="168934"/>
                    <a:pt x="0" y="158075"/>
                  </a:cubicBezTo>
                  <a:cubicBezTo>
                    <a:pt x="0" y="153599"/>
                    <a:pt x="2096" y="151027"/>
                    <a:pt x="5525" y="151122"/>
                  </a:cubicBezTo>
                  <a:cubicBezTo>
                    <a:pt x="8953" y="151122"/>
                    <a:pt x="10858" y="153694"/>
                    <a:pt x="10858" y="158266"/>
                  </a:cubicBezTo>
                  <a:cubicBezTo>
                    <a:pt x="10858" y="167886"/>
                    <a:pt x="10858" y="177506"/>
                    <a:pt x="10858" y="187412"/>
                  </a:cubicBezTo>
                  <a:lnTo>
                    <a:pt x="73342" y="187412"/>
                  </a:lnTo>
                  <a:cubicBezTo>
                    <a:pt x="73342" y="186269"/>
                    <a:pt x="73533" y="184936"/>
                    <a:pt x="73533" y="183698"/>
                  </a:cubicBezTo>
                  <a:cubicBezTo>
                    <a:pt x="73533" y="170363"/>
                    <a:pt x="73533" y="156932"/>
                    <a:pt x="73533" y="143597"/>
                  </a:cubicBezTo>
                  <a:cubicBezTo>
                    <a:pt x="73533" y="141692"/>
                    <a:pt x="72771" y="139597"/>
                    <a:pt x="71723" y="138073"/>
                  </a:cubicBezTo>
                  <a:cubicBezTo>
                    <a:pt x="66675" y="131024"/>
                    <a:pt x="61341" y="124166"/>
                    <a:pt x="56102" y="117308"/>
                  </a:cubicBezTo>
                  <a:cubicBezTo>
                    <a:pt x="53530" y="113879"/>
                    <a:pt x="53626" y="110831"/>
                    <a:pt x="56197" y="108736"/>
                  </a:cubicBezTo>
                  <a:cubicBezTo>
                    <a:pt x="58864" y="106545"/>
                    <a:pt x="62103" y="107402"/>
                    <a:pt x="64770" y="110927"/>
                  </a:cubicBezTo>
                  <a:cubicBezTo>
                    <a:pt x="72200" y="120737"/>
                    <a:pt x="79629" y="130453"/>
                    <a:pt x="86868" y="140359"/>
                  </a:cubicBezTo>
                  <a:cubicBezTo>
                    <a:pt x="89440" y="143788"/>
                    <a:pt x="92583" y="145502"/>
                    <a:pt x="96964" y="145407"/>
                  </a:cubicBezTo>
                  <a:cubicBezTo>
                    <a:pt x="111538" y="145312"/>
                    <a:pt x="126111" y="145407"/>
                    <a:pt x="140684" y="145312"/>
                  </a:cubicBezTo>
                  <a:cubicBezTo>
                    <a:pt x="145351" y="145312"/>
                    <a:pt x="149066" y="142454"/>
                    <a:pt x="150209" y="138359"/>
                  </a:cubicBezTo>
                  <a:cubicBezTo>
                    <a:pt x="151352" y="134263"/>
                    <a:pt x="150114" y="129596"/>
                    <a:pt x="146494" y="127500"/>
                  </a:cubicBezTo>
                  <a:cubicBezTo>
                    <a:pt x="144399" y="126262"/>
                    <a:pt x="141732" y="125690"/>
                    <a:pt x="139351" y="125595"/>
                  </a:cubicBezTo>
                  <a:cubicBezTo>
                    <a:pt x="128206" y="125405"/>
                    <a:pt x="116967" y="125405"/>
                    <a:pt x="105823" y="125595"/>
                  </a:cubicBezTo>
                  <a:cubicBezTo>
                    <a:pt x="102203" y="125595"/>
                    <a:pt x="99727" y="124357"/>
                    <a:pt x="97631" y="121499"/>
                  </a:cubicBezTo>
                  <a:cubicBezTo>
                    <a:pt x="88868" y="109688"/>
                    <a:pt x="80010" y="98068"/>
                    <a:pt x="71152" y="86352"/>
                  </a:cubicBezTo>
                  <a:cubicBezTo>
                    <a:pt x="70104" y="84923"/>
                    <a:pt x="68866" y="83590"/>
                    <a:pt x="67437" y="82542"/>
                  </a:cubicBezTo>
                  <a:cubicBezTo>
                    <a:pt x="65437" y="81018"/>
                    <a:pt x="63436" y="80828"/>
                    <a:pt x="60865" y="82352"/>
                  </a:cubicBezTo>
                  <a:cubicBezTo>
                    <a:pt x="48863" y="89781"/>
                    <a:pt x="36576" y="89972"/>
                    <a:pt x="24384" y="82828"/>
                  </a:cubicBezTo>
                  <a:cubicBezTo>
                    <a:pt x="22098" y="81494"/>
                    <a:pt x="20479" y="81494"/>
                    <a:pt x="18478" y="82828"/>
                  </a:cubicBezTo>
                  <a:cubicBezTo>
                    <a:pt x="13525" y="85876"/>
                    <a:pt x="11049" y="90162"/>
                    <a:pt x="11049" y="95972"/>
                  </a:cubicBezTo>
                  <a:cubicBezTo>
                    <a:pt x="11049" y="107021"/>
                    <a:pt x="11049" y="118166"/>
                    <a:pt x="11049" y="129215"/>
                  </a:cubicBezTo>
                  <a:cubicBezTo>
                    <a:pt x="11049" y="130167"/>
                    <a:pt x="11049" y="131120"/>
                    <a:pt x="11049" y="132072"/>
                  </a:cubicBezTo>
                  <a:cubicBezTo>
                    <a:pt x="10763" y="135311"/>
                    <a:pt x="8763" y="137311"/>
                    <a:pt x="5810" y="137406"/>
                  </a:cubicBezTo>
                  <a:cubicBezTo>
                    <a:pt x="2667" y="137406"/>
                    <a:pt x="286" y="135406"/>
                    <a:pt x="286" y="131977"/>
                  </a:cubicBezTo>
                  <a:cubicBezTo>
                    <a:pt x="286" y="119118"/>
                    <a:pt x="0" y="106164"/>
                    <a:pt x="381" y="93305"/>
                  </a:cubicBezTo>
                  <a:cubicBezTo>
                    <a:pt x="667" y="85781"/>
                    <a:pt x="4477" y="79589"/>
                    <a:pt x="10668" y="75017"/>
                  </a:cubicBezTo>
                  <a:cubicBezTo>
                    <a:pt x="11621" y="74351"/>
                    <a:pt x="12573" y="73589"/>
                    <a:pt x="13811" y="72731"/>
                  </a:cubicBezTo>
                  <a:cubicBezTo>
                    <a:pt x="8001" y="64540"/>
                    <a:pt x="7429" y="55301"/>
                    <a:pt x="7620" y="45776"/>
                  </a:cubicBezTo>
                  <a:cubicBezTo>
                    <a:pt x="7810" y="38346"/>
                    <a:pt x="7620" y="30821"/>
                    <a:pt x="7620" y="23392"/>
                  </a:cubicBezTo>
                  <a:cubicBezTo>
                    <a:pt x="7715" y="9295"/>
                    <a:pt x="16859" y="151"/>
                    <a:pt x="30956" y="151"/>
                  </a:cubicBezTo>
                  <a:cubicBezTo>
                    <a:pt x="38767" y="151"/>
                    <a:pt x="46577" y="151"/>
                    <a:pt x="54388" y="151"/>
                  </a:cubicBezTo>
                  <a:cubicBezTo>
                    <a:pt x="67437" y="246"/>
                    <a:pt x="76676" y="9390"/>
                    <a:pt x="76771" y="22439"/>
                  </a:cubicBezTo>
                  <a:cubicBezTo>
                    <a:pt x="76867" y="32631"/>
                    <a:pt x="76771" y="42918"/>
                    <a:pt x="76771" y="53110"/>
                  </a:cubicBezTo>
                  <a:cubicBezTo>
                    <a:pt x="76771" y="59873"/>
                    <a:pt x="74962" y="66159"/>
                    <a:pt x="71818" y="71112"/>
                  </a:cubicBezTo>
                  <a:cubicBezTo>
                    <a:pt x="75724" y="75684"/>
                    <a:pt x="79534" y="79685"/>
                    <a:pt x="82867" y="83971"/>
                  </a:cubicBezTo>
                  <a:cubicBezTo>
                    <a:pt x="89916" y="93115"/>
                    <a:pt x="96869" y="102354"/>
                    <a:pt x="103727" y="111593"/>
                  </a:cubicBezTo>
                  <a:cubicBezTo>
                    <a:pt x="105442" y="113879"/>
                    <a:pt x="107251" y="114737"/>
                    <a:pt x="110014" y="114641"/>
                  </a:cubicBezTo>
                  <a:cubicBezTo>
                    <a:pt x="115729" y="114451"/>
                    <a:pt x="121539" y="114641"/>
                    <a:pt x="127730" y="114641"/>
                  </a:cubicBezTo>
                  <a:cubicBezTo>
                    <a:pt x="127730" y="109022"/>
                    <a:pt x="128206" y="103783"/>
                    <a:pt x="127730" y="98544"/>
                  </a:cubicBezTo>
                  <a:cubicBezTo>
                    <a:pt x="126301" y="85019"/>
                    <a:pt x="133350" y="76732"/>
                    <a:pt x="144113" y="70541"/>
                  </a:cubicBezTo>
                  <a:cubicBezTo>
                    <a:pt x="146590" y="69112"/>
                    <a:pt x="149161" y="67874"/>
                    <a:pt x="151543" y="66635"/>
                  </a:cubicBezTo>
                  <a:cubicBezTo>
                    <a:pt x="147733" y="50729"/>
                    <a:pt x="149447" y="34822"/>
                    <a:pt x="149733" y="19010"/>
                  </a:cubicBezTo>
                  <a:cubicBezTo>
                    <a:pt x="149923" y="8723"/>
                    <a:pt x="159639" y="341"/>
                    <a:pt x="170497" y="151"/>
                  </a:cubicBezTo>
                  <a:cubicBezTo>
                    <a:pt x="184404" y="-135"/>
                    <a:pt x="198406" y="56"/>
                    <a:pt x="212407" y="151"/>
                  </a:cubicBezTo>
                  <a:cubicBezTo>
                    <a:pt x="216598" y="151"/>
                    <a:pt x="218694" y="2151"/>
                    <a:pt x="218694" y="6437"/>
                  </a:cubicBezTo>
                  <a:cubicBezTo>
                    <a:pt x="218694" y="22344"/>
                    <a:pt x="218789" y="38251"/>
                    <a:pt x="218599" y="54062"/>
                  </a:cubicBezTo>
                  <a:cubicBezTo>
                    <a:pt x="218599" y="57968"/>
                    <a:pt x="217456" y="61873"/>
                    <a:pt x="216884" y="65778"/>
                  </a:cubicBezTo>
                  <a:cubicBezTo>
                    <a:pt x="220694" y="67874"/>
                    <a:pt x="224695" y="69779"/>
                    <a:pt x="228409" y="72160"/>
                  </a:cubicBezTo>
                  <a:cubicBezTo>
                    <a:pt x="237553" y="77970"/>
                    <a:pt x="243173" y="85685"/>
                    <a:pt x="242221" y="97211"/>
                  </a:cubicBezTo>
                  <a:cubicBezTo>
                    <a:pt x="241744" y="102830"/>
                    <a:pt x="242221" y="108450"/>
                    <a:pt x="242221" y="114641"/>
                  </a:cubicBezTo>
                  <a:cubicBezTo>
                    <a:pt x="249269" y="114641"/>
                    <a:pt x="256127" y="114737"/>
                    <a:pt x="262890" y="114546"/>
                  </a:cubicBezTo>
                  <a:cubicBezTo>
                    <a:pt x="263842" y="114546"/>
                    <a:pt x="264985" y="113117"/>
                    <a:pt x="265747" y="112165"/>
                  </a:cubicBezTo>
                  <a:cubicBezTo>
                    <a:pt x="273653" y="101783"/>
                    <a:pt x="281368" y="91400"/>
                    <a:pt x="289274" y="81113"/>
                  </a:cubicBezTo>
                  <a:cubicBezTo>
                    <a:pt x="291846" y="77875"/>
                    <a:pt x="294894" y="74922"/>
                    <a:pt x="298133" y="71493"/>
                  </a:cubicBezTo>
                  <a:cubicBezTo>
                    <a:pt x="298037" y="71303"/>
                    <a:pt x="297370" y="70350"/>
                    <a:pt x="297180" y="69398"/>
                  </a:cubicBezTo>
                  <a:cubicBezTo>
                    <a:pt x="295846" y="64349"/>
                    <a:pt x="293751" y="59301"/>
                    <a:pt x="293465" y="54158"/>
                  </a:cubicBezTo>
                  <a:cubicBezTo>
                    <a:pt x="292894" y="43394"/>
                    <a:pt x="293179" y="32536"/>
                    <a:pt x="293275" y="21677"/>
                  </a:cubicBezTo>
                  <a:cubicBezTo>
                    <a:pt x="293465" y="9676"/>
                    <a:pt x="302609" y="532"/>
                    <a:pt x="314611" y="246"/>
                  </a:cubicBezTo>
                  <a:cubicBezTo>
                    <a:pt x="323374" y="56"/>
                    <a:pt x="332137" y="56"/>
                    <a:pt x="340995" y="246"/>
                  </a:cubicBezTo>
                  <a:cubicBezTo>
                    <a:pt x="352425" y="532"/>
                    <a:pt x="361569" y="8723"/>
                    <a:pt x="362236" y="20249"/>
                  </a:cubicBezTo>
                  <a:cubicBezTo>
                    <a:pt x="362902" y="32250"/>
                    <a:pt x="362807" y="44347"/>
                    <a:pt x="362045" y="56348"/>
                  </a:cubicBezTo>
                  <a:cubicBezTo>
                    <a:pt x="361759" y="61873"/>
                    <a:pt x="359188" y="67302"/>
                    <a:pt x="357664" y="72827"/>
                  </a:cubicBezTo>
                  <a:cubicBezTo>
                    <a:pt x="357283" y="72827"/>
                    <a:pt x="356902" y="72827"/>
                    <a:pt x="356521" y="72827"/>
                  </a:cubicBezTo>
                  <a:cubicBezTo>
                    <a:pt x="357854" y="73779"/>
                    <a:pt x="359092" y="74827"/>
                    <a:pt x="360426" y="75779"/>
                  </a:cubicBezTo>
                  <a:cubicBezTo>
                    <a:pt x="365474" y="79685"/>
                    <a:pt x="367951" y="85209"/>
                    <a:pt x="369951" y="91019"/>
                  </a:cubicBezTo>
                  <a:lnTo>
                    <a:pt x="369951" y="133596"/>
                  </a:lnTo>
                  <a:cubicBezTo>
                    <a:pt x="368332" y="136358"/>
                    <a:pt x="366141" y="138168"/>
                    <a:pt x="362902" y="137025"/>
                  </a:cubicBezTo>
                  <a:cubicBezTo>
                    <a:pt x="359569" y="135977"/>
                    <a:pt x="359092" y="133120"/>
                    <a:pt x="359092" y="130072"/>
                  </a:cubicBezTo>
                  <a:cubicBezTo>
                    <a:pt x="359092" y="118642"/>
                    <a:pt x="359092" y="107212"/>
                    <a:pt x="359092" y="95782"/>
                  </a:cubicBezTo>
                  <a:cubicBezTo>
                    <a:pt x="359092" y="89876"/>
                    <a:pt x="356330" y="85495"/>
                    <a:pt x="351282" y="82542"/>
                  </a:cubicBezTo>
                  <a:cubicBezTo>
                    <a:pt x="349472" y="81494"/>
                    <a:pt x="347948" y="81494"/>
                    <a:pt x="345948" y="82637"/>
                  </a:cubicBezTo>
                  <a:cubicBezTo>
                    <a:pt x="333661" y="89876"/>
                    <a:pt x="321278" y="89781"/>
                    <a:pt x="309182" y="82256"/>
                  </a:cubicBezTo>
                  <a:cubicBezTo>
                    <a:pt x="306800" y="80732"/>
                    <a:pt x="304895" y="80828"/>
                    <a:pt x="302990" y="82256"/>
                  </a:cubicBezTo>
                  <a:cubicBezTo>
                    <a:pt x="301466" y="83399"/>
                    <a:pt x="300133" y="84828"/>
                    <a:pt x="298990" y="86257"/>
                  </a:cubicBezTo>
                  <a:cubicBezTo>
                    <a:pt x="290132" y="97973"/>
                    <a:pt x="281178" y="109593"/>
                    <a:pt x="272510" y="121404"/>
                  </a:cubicBezTo>
                  <a:cubicBezTo>
                    <a:pt x="270415" y="124262"/>
                    <a:pt x="267938" y="125595"/>
                    <a:pt x="264319" y="125500"/>
                  </a:cubicBezTo>
                  <a:cubicBezTo>
                    <a:pt x="252793" y="125405"/>
                    <a:pt x="241268" y="125405"/>
                    <a:pt x="229648" y="125500"/>
                  </a:cubicBezTo>
                  <a:cubicBezTo>
                    <a:pt x="223075" y="125500"/>
                    <a:pt x="218789" y="130548"/>
                    <a:pt x="219646" y="136835"/>
                  </a:cubicBezTo>
                  <a:cubicBezTo>
                    <a:pt x="220313" y="141883"/>
                    <a:pt x="224314" y="145217"/>
                    <a:pt x="230124" y="145217"/>
                  </a:cubicBezTo>
                  <a:cubicBezTo>
                    <a:pt x="243935" y="145217"/>
                    <a:pt x="257746" y="145026"/>
                    <a:pt x="271653" y="145312"/>
                  </a:cubicBezTo>
                  <a:cubicBezTo>
                    <a:pt x="277177" y="145407"/>
                    <a:pt x="280988" y="143407"/>
                    <a:pt x="284131" y="139121"/>
                  </a:cubicBezTo>
                  <a:cubicBezTo>
                    <a:pt x="290989" y="129691"/>
                    <a:pt x="298133" y="120452"/>
                    <a:pt x="305181" y="111117"/>
                  </a:cubicBezTo>
                  <a:cubicBezTo>
                    <a:pt x="308038" y="107307"/>
                    <a:pt x="311182" y="106355"/>
                    <a:pt x="313944" y="108545"/>
                  </a:cubicBezTo>
                  <a:cubicBezTo>
                    <a:pt x="316706" y="110736"/>
                    <a:pt x="316611" y="113784"/>
                    <a:pt x="313658" y="117689"/>
                  </a:cubicBezTo>
                  <a:cubicBezTo>
                    <a:pt x="308610" y="124452"/>
                    <a:pt x="303467" y="131024"/>
                    <a:pt x="298513" y="137882"/>
                  </a:cubicBezTo>
                  <a:cubicBezTo>
                    <a:pt x="297370" y="139406"/>
                    <a:pt x="296704" y="141502"/>
                    <a:pt x="296609" y="143407"/>
                  </a:cubicBezTo>
                  <a:cubicBezTo>
                    <a:pt x="296418" y="156837"/>
                    <a:pt x="296609" y="170363"/>
                    <a:pt x="296609" y="183793"/>
                  </a:cubicBezTo>
                  <a:cubicBezTo>
                    <a:pt x="296609" y="184936"/>
                    <a:pt x="296704" y="186079"/>
                    <a:pt x="296799" y="187222"/>
                  </a:cubicBezTo>
                  <a:lnTo>
                    <a:pt x="359283" y="187222"/>
                  </a:lnTo>
                  <a:cubicBezTo>
                    <a:pt x="359283" y="177506"/>
                    <a:pt x="359283" y="167981"/>
                    <a:pt x="359283" y="158456"/>
                  </a:cubicBezTo>
                  <a:cubicBezTo>
                    <a:pt x="359283" y="155408"/>
                    <a:pt x="359474" y="152646"/>
                    <a:pt x="362807" y="151313"/>
                  </a:cubicBezTo>
                  <a:cubicBezTo>
                    <a:pt x="366141" y="149979"/>
                    <a:pt x="368236" y="152075"/>
                    <a:pt x="370142" y="154265"/>
                  </a:cubicBezTo>
                  <a:lnTo>
                    <a:pt x="370142" y="194747"/>
                  </a:lnTo>
                  <a:close/>
                  <a:moveTo>
                    <a:pt x="84582" y="187412"/>
                  </a:moveTo>
                  <a:lnTo>
                    <a:pt x="285178" y="187412"/>
                  </a:lnTo>
                  <a:lnTo>
                    <a:pt x="285178" y="156361"/>
                  </a:lnTo>
                  <a:lnTo>
                    <a:pt x="84296" y="156361"/>
                  </a:lnTo>
                  <a:cubicBezTo>
                    <a:pt x="84296" y="166172"/>
                    <a:pt x="84296" y="175697"/>
                    <a:pt x="84296" y="185126"/>
                  </a:cubicBezTo>
                  <a:cubicBezTo>
                    <a:pt x="84296" y="185793"/>
                    <a:pt x="84392" y="186555"/>
                    <a:pt x="84487" y="187317"/>
                  </a:cubicBezTo>
                  <a:close/>
                  <a:moveTo>
                    <a:pt x="138684" y="114260"/>
                  </a:moveTo>
                  <a:cubicBezTo>
                    <a:pt x="157639" y="116451"/>
                    <a:pt x="163544" y="125405"/>
                    <a:pt x="159639" y="145026"/>
                  </a:cubicBezTo>
                  <a:lnTo>
                    <a:pt x="210598" y="145026"/>
                  </a:lnTo>
                  <a:cubicBezTo>
                    <a:pt x="207645" y="137501"/>
                    <a:pt x="207550" y="130453"/>
                    <a:pt x="212026" y="123785"/>
                  </a:cubicBezTo>
                  <a:cubicBezTo>
                    <a:pt x="216503" y="117023"/>
                    <a:pt x="223266" y="114356"/>
                    <a:pt x="231362" y="114451"/>
                  </a:cubicBezTo>
                  <a:cubicBezTo>
                    <a:pt x="231362" y="108545"/>
                    <a:pt x="230886" y="102926"/>
                    <a:pt x="231457" y="97496"/>
                  </a:cubicBezTo>
                  <a:cubicBezTo>
                    <a:pt x="232315" y="89591"/>
                    <a:pt x="228409" y="84733"/>
                    <a:pt x="222313" y="81018"/>
                  </a:cubicBezTo>
                  <a:cubicBezTo>
                    <a:pt x="219361" y="79208"/>
                    <a:pt x="216217" y="77684"/>
                    <a:pt x="212979" y="76351"/>
                  </a:cubicBezTo>
                  <a:cubicBezTo>
                    <a:pt x="212026" y="75970"/>
                    <a:pt x="210121" y="76351"/>
                    <a:pt x="209359" y="77018"/>
                  </a:cubicBezTo>
                  <a:cubicBezTo>
                    <a:pt x="193929" y="91496"/>
                    <a:pt x="175165" y="91686"/>
                    <a:pt x="159258" y="77399"/>
                  </a:cubicBezTo>
                  <a:cubicBezTo>
                    <a:pt x="158591" y="76732"/>
                    <a:pt x="156877" y="76256"/>
                    <a:pt x="156305" y="76637"/>
                  </a:cubicBezTo>
                  <a:cubicBezTo>
                    <a:pt x="151447" y="79589"/>
                    <a:pt x="146494" y="82542"/>
                    <a:pt x="141922" y="85971"/>
                  </a:cubicBezTo>
                  <a:cubicBezTo>
                    <a:pt x="140398" y="87114"/>
                    <a:pt x="139065" y="89591"/>
                    <a:pt x="138970" y="91496"/>
                  </a:cubicBezTo>
                  <a:cubicBezTo>
                    <a:pt x="138589" y="99020"/>
                    <a:pt x="138875" y="106545"/>
                    <a:pt x="138875" y="114260"/>
                  </a:cubicBezTo>
                  <a:close/>
                  <a:moveTo>
                    <a:pt x="160210" y="36822"/>
                  </a:moveTo>
                  <a:cubicBezTo>
                    <a:pt x="160210" y="42728"/>
                    <a:pt x="160020" y="48347"/>
                    <a:pt x="160210" y="53967"/>
                  </a:cubicBezTo>
                  <a:cubicBezTo>
                    <a:pt x="160592" y="65969"/>
                    <a:pt x="169354" y="75303"/>
                    <a:pt x="181642" y="76827"/>
                  </a:cubicBezTo>
                  <a:cubicBezTo>
                    <a:pt x="192500" y="78161"/>
                    <a:pt x="204025" y="70826"/>
                    <a:pt x="206502" y="59682"/>
                  </a:cubicBezTo>
                  <a:cubicBezTo>
                    <a:pt x="208121" y="52348"/>
                    <a:pt x="207740" y="44537"/>
                    <a:pt x="208217" y="36727"/>
                  </a:cubicBezTo>
                  <a:lnTo>
                    <a:pt x="160210" y="36727"/>
                  </a:lnTo>
                  <a:close/>
                  <a:moveTo>
                    <a:pt x="304038" y="29107"/>
                  </a:moveTo>
                  <a:cubicBezTo>
                    <a:pt x="309182" y="29488"/>
                    <a:pt x="313182" y="28154"/>
                    <a:pt x="316992" y="25392"/>
                  </a:cubicBezTo>
                  <a:cubicBezTo>
                    <a:pt x="321754" y="21963"/>
                    <a:pt x="326041" y="23868"/>
                    <a:pt x="326517" y="29678"/>
                  </a:cubicBezTo>
                  <a:cubicBezTo>
                    <a:pt x="326708" y="31679"/>
                    <a:pt x="326898" y="33774"/>
                    <a:pt x="327279" y="35774"/>
                  </a:cubicBezTo>
                  <a:cubicBezTo>
                    <a:pt x="329660" y="47966"/>
                    <a:pt x="337185" y="53015"/>
                    <a:pt x="349186" y="50443"/>
                  </a:cubicBezTo>
                  <a:cubicBezTo>
                    <a:pt x="350139" y="50252"/>
                    <a:pt x="351377" y="48919"/>
                    <a:pt x="351473" y="48062"/>
                  </a:cubicBezTo>
                  <a:cubicBezTo>
                    <a:pt x="351663" y="39203"/>
                    <a:pt x="351758" y="30250"/>
                    <a:pt x="351473" y="21392"/>
                  </a:cubicBezTo>
                  <a:cubicBezTo>
                    <a:pt x="351282" y="15391"/>
                    <a:pt x="346615" y="11105"/>
                    <a:pt x="340614" y="11009"/>
                  </a:cubicBezTo>
                  <a:cubicBezTo>
                    <a:pt x="332042" y="10819"/>
                    <a:pt x="323564" y="10914"/>
                    <a:pt x="314992" y="11009"/>
                  </a:cubicBezTo>
                  <a:cubicBezTo>
                    <a:pt x="309372" y="11009"/>
                    <a:pt x="304705" y="15105"/>
                    <a:pt x="304133" y="20249"/>
                  </a:cubicBezTo>
                  <a:cubicBezTo>
                    <a:pt x="303848" y="23106"/>
                    <a:pt x="304133" y="25964"/>
                    <a:pt x="304133" y="29202"/>
                  </a:cubicBezTo>
                  <a:close/>
                  <a:moveTo>
                    <a:pt x="65913" y="29012"/>
                  </a:moveTo>
                  <a:cubicBezTo>
                    <a:pt x="65913" y="26726"/>
                    <a:pt x="65913" y="24821"/>
                    <a:pt x="65913" y="22916"/>
                  </a:cubicBezTo>
                  <a:cubicBezTo>
                    <a:pt x="65818" y="15486"/>
                    <a:pt x="61436" y="11009"/>
                    <a:pt x="54007" y="10914"/>
                  </a:cubicBezTo>
                  <a:cubicBezTo>
                    <a:pt x="45910" y="10914"/>
                    <a:pt x="37909" y="10914"/>
                    <a:pt x="29813" y="10914"/>
                  </a:cubicBezTo>
                  <a:cubicBezTo>
                    <a:pt x="23241" y="10914"/>
                    <a:pt x="18574" y="15391"/>
                    <a:pt x="18383" y="21868"/>
                  </a:cubicBezTo>
                  <a:cubicBezTo>
                    <a:pt x="18193" y="30536"/>
                    <a:pt x="18288" y="39203"/>
                    <a:pt x="18383" y="47871"/>
                  </a:cubicBezTo>
                  <a:cubicBezTo>
                    <a:pt x="18383" y="48728"/>
                    <a:pt x="19050" y="50062"/>
                    <a:pt x="19812" y="50252"/>
                  </a:cubicBezTo>
                  <a:cubicBezTo>
                    <a:pt x="28289" y="53586"/>
                    <a:pt x="37719" y="49490"/>
                    <a:pt x="40957" y="41013"/>
                  </a:cubicBezTo>
                  <a:cubicBezTo>
                    <a:pt x="42100" y="37870"/>
                    <a:pt x="42767" y="34536"/>
                    <a:pt x="43243" y="31202"/>
                  </a:cubicBezTo>
                  <a:cubicBezTo>
                    <a:pt x="44291" y="23106"/>
                    <a:pt x="47339" y="21582"/>
                    <a:pt x="54007" y="26059"/>
                  </a:cubicBezTo>
                  <a:cubicBezTo>
                    <a:pt x="57531" y="28345"/>
                    <a:pt x="61246" y="29583"/>
                    <a:pt x="66008" y="28916"/>
                  </a:cubicBezTo>
                  <a:close/>
                  <a:moveTo>
                    <a:pt x="20002" y="61682"/>
                  </a:moveTo>
                  <a:cubicBezTo>
                    <a:pt x="20383" y="62730"/>
                    <a:pt x="20669" y="63397"/>
                    <a:pt x="20955" y="63968"/>
                  </a:cubicBezTo>
                  <a:cubicBezTo>
                    <a:pt x="25146" y="72350"/>
                    <a:pt x="34766" y="77780"/>
                    <a:pt x="43720" y="76922"/>
                  </a:cubicBezTo>
                  <a:cubicBezTo>
                    <a:pt x="54007" y="75970"/>
                    <a:pt x="62770" y="69302"/>
                    <a:pt x="64770" y="59492"/>
                  </a:cubicBezTo>
                  <a:cubicBezTo>
                    <a:pt x="66103" y="53300"/>
                    <a:pt x="65722" y="46633"/>
                    <a:pt x="66103" y="40442"/>
                  </a:cubicBezTo>
                  <a:cubicBezTo>
                    <a:pt x="61246" y="39680"/>
                    <a:pt x="57150" y="38918"/>
                    <a:pt x="53054" y="38251"/>
                  </a:cubicBezTo>
                  <a:cubicBezTo>
                    <a:pt x="48482" y="55491"/>
                    <a:pt x="38767" y="63206"/>
                    <a:pt x="19907" y="61492"/>
                  </a:cubicBezTo>
                  <a:close/>
                  <a:moveTo>
                    <a:pt x="303848" y="40537"/>
                  </a:moveTo>
                  <a:cubicBezTo>
                    <a:pt x="303848" y="44633"/>
                    <a:pt x="303848" y="48824"/>
                    <a:pt x="303848" y="53015"/>
                  </a:cubicBezTo>
                  <a:cubicBezTo>
                    <a:pt x="304038" y="65778"/>
                    <a:pt x="312706" y="75398"/>
                    <a:pt x="325374" y="76922"/>
                  </a:cubicBezTo>
                  <a:cubicBezTo>
                    <a:pt x="335566" y="78161"/>
                    <a:pt x="346996" y="71017"/>
                    <a:pt x="349282" y="61778"/>
                  </a:cubicBezTo>
                  <a:cubicBezTo>
                    <a:pt x="327850" y="61016"/>
                    <a:pt x="324041" y="58349"/>
                    <a:pt x="316420" y="38346"/>
                  </a:cubicBezTo>
                  <a:cubicBezTo>
                    <a:pt x="312420" y="39013"/>
                    <a:pt x="308419" y="39680"/>
                    <a:pt x="303848" y="40442"/>
                  </a:cubicBezTo>
                  <a:close/>
                  <a:moveTo>
                    <a:pt x="160401" y="25583"/>
                  </a:moveTo>
                  <a:lnTo>
                    <a:pt x="207359" y="25583"/>
                  </a:lnTo>
                  <a:lnTo>
                    <a:pt x="207359" y="10819"/>
                  </a:lnTo>
                  <a:cubicBezTo>
                    <a:pt x="195643" y="10819"/>
                    <a:pt x="184309" y="10819"/>
                    <a:pt x="172879" y="10819"/>
                  </a:cubicBezTo>
                  <a:cubicBezTo>
                    <a:pt x="163544" y="10819"/>
                    <a:pt x="159163" y="16058"/>
                    <a:pt x="160401" y="255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25A6E865-E922-EE07-BDA9-9B3349100E49}"/>
                </a:ext>
              </a:extLst>
            </p:cNvPr>
            <p:cNvSpPr/>
            <p:nvPr/>
          </p:nvSpPr>
          <p:spPr>
            <a:xfrm>
              <a:off x="2744934" y="1386216"/>
              <a:ext cx="302624" cy="173341"/>
            </a:xfrm>
            <a:custGeom>
              <a:avLst/>
              <a:gdLst>
                <a:gd name="connsiteX0" fmla="*/ 27447 w 302624"/>
                <a:gd name="connsiteY0" fmla="*/ 126016 h 173341"/>
                <a:gd name="connsiteX1" fmla="*/ 2110 w 302624"/>
                <a:gd name="connsiteY1" fmla="*/ 104394 h 173341"/>
                <a:gd name="connsiteX2" fmla="*/ 110 w 302624"/>
                <a:gd name="connsiteY2" fmla="*/ 92392 h 173341"/>
                <a:gd name="connsiteX3" fmla="*/ 110 w 302624"/>
                <a:gd name="connsiteY3" fmla="*/ 33909 h 173341"/>
                <a:gd name="connsiteX4" fmla="*/ 34114 w 302624"/>
                <a:gd name="connsiteY4" fmla="*/ 0 h 173341"/>
                <a:gd name="connsiteX5" fmla="*/ 150700 w 302624"/>
                <a:gd name="connsiteY5" fmla="*/ 0 h 173341"/>
                <a:gd name="connsiteX6" fmla="*/ 184705 w 302624"/>
                <a:gd name="connsiteY6" fmla="*/ 33909 h 173341"/>
                <a:gd name="connsiteX7" fmla="*/ 184705 w 302624"/>
                <a:gd name="connsiteY7" fmla="*/ 42863 h 173341"/>
                <a:gd name="connsiteX8" fmla="*/ 189372 w 302624"/>
                <a:gd name="connsiteY8" fmla="*/ 42863 h 173341"/>
                <a:gd name="connsiteX9" fmla="*/ 275287 w 302624"/>
                <a:gd name="connsiteY9" fmla="*/ 42863 h 173341"/>
                <a:gd name="connsiteX10" fmla="*/ 302148 w 302624"/>
                <a:gd name="connsiteY10" fmla="*/ 63818 h 173341"/>
                <a:gd name="connsiteX11" fmla="*/ 302624 w 302624"/>
                <a:gd name="connsiteY11" fmla="*/ 70676 h 173341"/>
                <a:gd name="connsiteX12" fmla="*/ 302624 w 302624"/>
                <a:gd name="connsiteY12" fmla="*/ 119063 h 173341"/>
                <a:gd name="connsiteX13" fmla="*/ 284146 w 302624"/>
                <a:gd name="connsiteY13" fmla="*/ 146114 h 173341"/>
                <a:gd name="connsiteX14" fmla="*/ 282145 w 302624"/>
                <a:gd name="connsiteY14" fmla="*/ 149162 h 173341"/>
                <a:gd name="connsiteX15" fmla="*/ 282145 w 302624"/>
                <a:gd name="connsiteY15" fmla="*/ 166497 h 173341"/>
                <a:gd name="connsiteX16" fmla="*/ 278526 w 302624"/>
                <a:gd name="connsiteY16" fmla="*/ 172974 h 173341"/>
                <a:gd name="connsiteX17" fmla="*/ 271763 w 302624"/>
                <a:gd name="connsiteY17" fmla="*/ 170783 h 173341"/>
                <a:gd name="connsiteX18" fmla="*/ 250237 w 302624"/>
                <a:gd name="connsiteY18" fmla="*/ 149352 h 173341"/>
                <a:gd name="connsiteX19" fmla="*/ 245284 w 302624"/>
                <a:gd name="connsiteY19" fmla="*/ 147352 h 173341"/>
                <a:gd name="connsiteX20" fmla="*/ 220042 w 302624"/>
                <a:gd name="connsiteY20" fmla="*/ 147256 h 173341"/>
                <a:gd name="connsiteX21" fmla="*/ 213280 w 302624"/>
                <a:gd name="connsiteY21" fmla="*/ 141923 h 173341"/>
                <a:gd name="connsiteX22" fmla="*/ 219947 w 302624"/>
                <a:gd name="connsiteY22" fmla="*/ 136493 h 173341"/>
                <a:gd name="connsiteX23" fmla="*/ 248427 w 302624"/>
                <a:gd name="connsiteY23" fmla="*/ 136493 h 173341"/>
                <a:gd name="connsiteX24" fmla="*/ 255761 w 302624"/>
                <a:gd name="connsiteY24" fmla="*/ 139541 h 173341"/>
                <a:gd name="connsiteX25" fmla="*/ 271287 w 302624"/>
                <a:gd name="connsiteY25" fmla="*/ 154019 h 173341"/>
                <a:gd name="connsiteX26" fmla="*/ 271287 w 302624"/>
                <a:gd name="connsiteY26" fmla="*/ 143066 h 173341"/>
                <a:gd name="connsiteX27" fmla="*/ 277288 w 302624"/>
                <a:gd name="connsiteY27" fmla="*/ 136589 h 173341"/>
                <a:gd name="connsiteX28" fmla="*/ 291861 w 302624"/>
                <a:gd name="connsiteY28" fmla="*/ 120777 h 173341"/>
                <a:gd name="connsiteX29" fmla="*/ 291861 w 302624"/>
                <a:gd name="connsiteY29" fmla="*/ 69532 h 173341"/>
                <a:gd name="connsiteX30" fmla="*/ 277097 w 302624"/>
                <a:gd name="connsiteY30" fmla="*/ 54102 h 173341"/>
                <a:gd name="connsiteX31" fmla="*/ 186514 w 302624"/>
                <a:gd name="connsiteY31" fmla="*/ 54102 h 173341"/>
                <a:gd name="connsiteX32" fmla="*/ 184705 w 302624"/>
                <a:gd name="connsiteY32" fmla="*/ 54388 h 173341"/>
                <a:gd name="connsiteX33" fmla="*/ 184705 w 302624"/>
                <a:gd name="connsiteY33" fmla="*/ 58293 h 173341"/>
                <a:gd name="connsiteX34" fmla="*/ 184705 w 302624"/>
                <a:gd name="connsiteY34" fmla="*/ 92583 h 173341"/>
                <a:gd name="connsiteX35" fmla="*/ 151176 w 302624"/>
                <a:gd name="connsiteY35" fmla="*/ 126587 h 173341"/>
                <a:gd name="connsiteX36" fmla="*/ 148700 w 302624"/>
                <a:gd name="connsiteY36" fmla="*/ 126682 h 173341"/>
                <a:gd name="connsiteX37" fmla="*/ 162511 w 302624"/>
                <a:gd name="connsiteY37" fmla="*/ 136589 h 173341"/>
                <a:gd name="connsiteX38" fmla="*/ 193563 w 302624"/>
                <a:gd name="connsiteY38" fmla="*/ 136589 h 173341"/>
                <a:gd name="connsiteX39" fmla="*/ 199278 w 302624"/>
                <a:gd name="connsiteY39" fmla="*/ 143732 h 173341"/>
                <a:gd name="connsiteX40" fmla="*/ 193658 w 302624"/>
                <a:gd name="connsiteY40" fmla="*/ 147447 h 173341"/>
                <a:gd name="connsiteX41" fmla="*/ 161178 w 302624"/>
                <a:gd name="connsiteY41" fmla="*/ 147447 h 173341"/>
                <a:gd name="connsiteX42" fmla="*/ 137937 w 302624"/>
                <a:gd name="connsiteY42" fmla="*/ 129921 h 173341"/>
                <a:gd name="connsiteX43" fmla="*/ 133079 w 302624"/>
                <a:gd name="connsiteY43" fmla="*/ 126587 h 173341"/>
                <a:gd name="connsiteX44" fmla="*/ 64499 w 302624"/>
                <a:gd name="connsiteY44" fmla="*/ 126778 h 173341"/>
                <a:gd name="connsiteX45" fmla="*/ 59260 w 302624"/>
                <a:gd name="connsiteY45" fmla="*/ 128968 h 173341"/>
                <a:gd name="connsiteX46" fmla="*/ 38305 w 302624"/>
                <a:gd name="connsiteY46" fmla="*/ 149828 h 173341"/>
                <a:gd name="connsiteX47" fmla="*/ 30971 w 302624"/>
                <a:gd name="connsiteY47" fmla="*/ 152305 h 173341"/>
                <a:gd name="connsiteX48" fmla="*/ 27542 w 302624"/>
                <a:gd name="connsiteY48" fmla="*/ 145447 h 173341"/>
                <a:gd name="connsiteX49" fmla="*/ 27542 w 302624"/>
                <a:gd name="connsiteY49" fmla="*/ 126397 h 173341"/>
                <a:gd name="connsiteX50" fmla="*/ 38305 w 302624"/>
                <a:gd name="connsiteY50" fmla="*/ 132969 h 173341"/>
                <a:gd name="connsiteX51" fmla="*/ 39163 w 302624"/>
                <a:gd name="connsiteY51" fmla="*/ 133350 h 173341"/>
                <a:gd name="connsiteX52" fmla="*/ 53545 w 302624"/>
                <a:gd name="connsiteY52" fmla="*/ 118777 h 173341"/>
                <a:gd name="connsiteX53" fmla="*/ 61546 w 302624"/>
                <a:gd name="connsiteY53" fmla="*/ 115443 h 173341"/>
                <a:gd name="connsiteX54" fmla="*/ 151367 w 302624"/>
                <a:gd name="connsiteY54" fmla="*/ 115443 h 173341"/>
                <a:gd name="connsiteX55" fmla="*/ 173846 w 302624"/>
                <a:gd name="connsiteY55" fmla="*/ 93536 h 173341"/>
                <a:gd name="connsiteX56" fmla="*/ 173846 w 302624"/>
                <a:gd name="connsiteY56" fmla="*/ 32957 h 173341"/>
                <a:gd name="connsiteX57" fmla="*/ 151462 w 302624"/>
                <a:gd name="connsiteY57" fmla="*/ 10858 h 173341"/>
                <a:gd name="connsiteX58" fmla="*/ 33447 w 302624"/>
                <a:gd name="connsiteY58" fmla="*/ 10858 h 173341"/>
                <a:gd name="connsiteX59" fmla="*/ 10873 w 302624"/>
                <a:gd name="connsiteY59" fmla="*/ 33528 h 173341"/>
                <a:gd name="connsiteX60" fmla="*/ 10873 w 302624"/>
                <a:gd name="connsiteY60" fmla="*/ 92678 h 173341"/>
                <a:gd name="connsiteX61" fmla="*/ 32114 w 302624"/>
                <a:gd name="connsiteY61" fmla="*/ 115443 h 173341"/>
                <a:gd name="connsiteX62" fmla="*/ 38210 w 302624"/>
                <a:gd name="connsiteY62" fmla="*/ 121825 h 173341"/>
                <a:gd name="connsiteX63" fmla="*/ 38210 w 302624"/>
                <a:gd name="connsiteY63" fmla="*/ 132969 h 173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02624" h="173341">
                  <a:moveTo>
                    <a:pt x="27447" y="126016"/>
                  </a:moveTo>
                  <a:cubicBezTo>
                    <a:pt x="14969" y="123158"/>
                    <a:pt x="6301" y="116300"/>
                    <a:pt x="2110" y="104394"/>
                  </a:cubicBezTo>
                  <a:cubicBezTo>
                    <a:pt x="777" y="100584"/>
                    <a:pt x="110" y="96393"/>
                    <a:pt x="110" y="92392"/>
                  </a:cubicBezTo>
                  <a:cubicBezTo>
                    <a:pt x="-81" y="72866"/>
                    <a:pt x="15" y="53435"/>
                    <a:pt x="110" y="33909"/>
                  </a:cubicBezTo>
                  <a:cubicBezTo>
                    <a:pt x="110" y="14288"/>
                    <a:pt x="14493" y="0"/>
                    <a:pt x="34114" y="0"/>
                  </a:cubicBezTo>
                  <a:cubicBezTo>
                    <a:pt x="72976" y="0"/>
                    <a:pt x="111838" y="0"/>
                    <a:pt x="150700" y="0"/>
                  </a:cubicBezTo>
                  <a:cubicBezTo>
                    <a:pt x="170322" y="0"/>
                    <a:pt x="184514" y="14192"/>
                    <a:pt x="184705" y="33909"/>
                  </a:cubicBezTo>
                  <a:cubicBezTo>
                    <a:pt x="184705" y="36766"/>
                    <a:pt x="184705" y="39624"/>
                    <a:pt x="184705" y="42863"/>
                  </a:cubicBezTo>
                  <a:cubicBezTo>
                    <a:pt x="186514" y="42863"/>
                    <a:pt x="187943" y="42863"/>
                    <a:pt x="189372" y="42863"/>
                  </a:cubicBezTo>
                  <a:cubicBezTo>
                    <a:pt x="218042" y="42863"/>
                    <a:pt x="246617" y="42863"/>
                    <a:pt x="275287" y="42863"/>
                  </a:cubicBezTo>
                  <a:cubicBezTo>
                    <a:pt x="289194" y="42863"/>
                    <a:pt x="299481" y="50959"/>
                    <a:pt x="302148" y="63818"/>
                  </a:cubicBezTo>
                  <a:cubicBezTo>
                    <a:pt x="302624" y="66008"/>
                    <a:pt x="302624" y="68389"/>
                    <a:pt x="302624" y="70676"/>
                  </a:cubicBezTo>
                  <a:cubicBezTo>
                    <a:pt x="302624" y="86773"/>
                    <a:pt x="302624" y="102965"/>
                    <a:pt x="302624" y="119063"/>
                  </a:cubicBezTo>
                  <a:cubicBezTo>
                    <a:pt x="302624" y="132779"/>
                    <a:pt x="296909" y="141065"/>
                    <a:pt x="284146" y="146114"/>
                  </a:cubicBezTo>
                  <a:cubicBezTo>
                    <a:pt x="283193" y="146494"/>
                    <a:pt x="282145" y="148114"/>
                    <a:pt x="282145" y="149162"/>
                  </a:cubicBezTo>
                  <a:cubicBezTo>
                    <a:pt x="281955" y="154972"/>
                    <a:pt x="282050" y="160687"/>
                    <a:pt x="282145" y="166497"/>
                  </a:cubicBezTo>
                  <a:cubicBezTo>
                    <a:pt x="282145" y="169354"/>
                    <a:pt x="281479" y="171831"/>
                    <a:pt x="278526" y="172974"/>
                  </a:cubicBezTo>
                  <a:cubicBezTo>
                    <a:pt x="275764" y="174022"/>
                    <a:pt x="273668" y="172688"/>
                    <a:pt x="271763" y="170783"/>
                  </a:cubicBezTo>
                  <a:cubicBezTo>
                    <a:pt x="264619" y="163640"/>
                    <a:pt x="257571" y="156401"/>
                    <a:pt x="250237" y="149352"/>
                  </a:cubicBezTo>
                  <a:cubicBezTo>
                    <a:pt x="248998" y="148209"/>
                    <a:pt x="246998" y="147352"/>
                    <a:pt x="245284" y="147352"/>
                  </a:cubicBezTo>
                  <a:cubicBezTo>
                    <a:pt x="236901" y="147161"/>
                    <a:pt x="228424" y="147352"/>
                    <a:pt x="220042" y="147256"/>
                  </a:cubicBezTo>
                  <a:cubicBezTo>
                    <a:pt x="215851" y="147256"/>
                    <a:pt x="213280" y="145161"/>
                    <a:pt x="213280" y="141923"/>
                  </a:cubicBezTo>
                  <a:cubicBezTo>
                    <a:pt x="213280" y="138589"/>
                    <a:pt x="215756" y="136493"/>
                    <a:pt x="219947" y="136493"/>
                  </a:cubicBezTo>
                  <a:cubicBezTo>
                    <a:pt x="229472" y="136493"/>
                    <a:pt x="238997" y="136493"/>
                    <a:pt x="248427" y="136493"/>
                  </a:cubicBezTo>
                  <a:cubicBezTo>
                    <a:pt x="251475" y="136493"/>
                    <a:pt x="253665" y="137351"/>
                    <a:pt x="255761" y="139541"/>
                  </a:cubicBezTo>
                  <a:cubicBezTo>
                    <a:pt x="260523" y="144590"/>
                    <a:pt x="265477" y="149447"/>
                    <a:pt x="271287" y="154019"/>
                  </a:cubicBezTo>
                  <a:cubicBezTo>
                    <a:pt x="271287" y="150400"/>
                    <a:pt x="271287" y="146685"/>
                    <a:pt x="271287" y="143066"/>
                  </a:cubicBezTo>
                  <a:cubicBezTo>
                    <a:pt x="271287" y="138684"/>
                    <a:pt x="273001" y="136969"/>
                    <a:pt x="277288" y="136589"/>
                  </a:cubicBezTo>
                  <a:cubicBezTo>
                    <a:pt x="286146" y="135731"/>
                    <a:pt x="291765" y="129730"/>
                    <a:pt x="291861" y="120777"/>
                  </a:cubicBezTo>
                  <a:cubicBezTo>
                    <a:pt x="291861" y="103727"/>
                    <a:pt x="291861" y="86582"/>
                    <a:pt x="291861" y="69532"/>
                  </a:cubicBezTo>
                  <a:cubicBezTo>
                    <a:pt x="291861" y="60674"/>
                    <a:pt x="285860" y="54102"/>
                    <a:pt x="277097" y="54102"/>
                  </a:cubicBezTo>
                  <a:cubicBezTo>
                    <a:pt x="246903" y="53912"/>
                    <a:pt x="216709" y="54102"/>
                    <a:pt x="186514" y="54102"/>
                  </a:cubicBezTo>
                  <a:cubicBezTo>
                    <a:pt x="186038" y="54102"/>
                    <a:pt x="185562" y="54293"/>
                    <a:pt x="184705" y="54388"/>
                  </a:cubicBezTo>
                  <a:cubicBezTo>
                    <a:pt x="184705" y="55721"/>
                    <a:pt x="184705" y="57055"/>
                    <a:pt x="184705" y="58293"/>
                  </a:cubicBezTo>
                  <a:cubicBezTo>
                    <a:pt x="184705" y="69723"/>
                    <a:pt x="184705" y="81153"/>
                    <a:pt x="184705" y="92583"/>
                  </a:cubicBezTo>
                  <a:cubicBezTo>
                    <a:pt x="184609" y="112300"/>
                    <a:pt x="170798" y="126206"/>
                    <a:pt x="151176" y="126587"/>
                  </a:cubicBezTo>
                  <a:cubicBezTo>
                    <a:pt x="150319" y="126587"/>
                    <a:pt x="149557" y="126587"/>
                    <a:pt x="148700" y="126682"/>
                  </a:cubicBezTo>
                  <a:cubicBezTo>
                    <a:pt x="149938" y="132398"/>
                    <a:pt x="155558" y="136493"/>
                    <a:pt x="162511" y="136589"/>
                  </a:cubicBezTo>
                  <a:cubicBezTo>
                    <a:pt x="172893" y="136589"/>
                    <a:pt x="183181" y="136589"/>
                    <a:pt x="193563" y="136589"/>
                  </a:cubicBezTo>
                  <a:cubicBezTo>
                    <a:pt x="197944" y="136589"/>
                    <a:pt x="200611" y="139922"/>
                    <a:pt x="199278" y="143732"/>
                  </a:cubicBezTo>
                  <a:cubicBezTo>
                    <a:pt x="198421" y="146304"/>
                    <a:pt x="196325" y="147447"/>
                    <a:pt x="193658" y="147447"/>
                  </a:cubicBezTo>
                  <a:cubicBezTo>
                    <a:pt x="182800" y="147447"/>
                    <a:pt x="172036" y="147638"/>
                    <a:pt x="161178" y="147447"/>
                  </a:cubicBezTo>
                  <a:cubicBezTo>
                    <a:pt x="150605" y="147161"/>
                    <a:pt x="141366" y="140208"/>
                    <a:pt x="137937" y="129921"/>
                  </a:cubicBezTo>
                  <a:cubicBezTo>
                    <a:pt x="137080" y="127254"/>
                    <a:pt x="135841" y="126587"/>
                    <a:pt x="133079" y="126587"/>
                  </a:cubicBezTo>
                  <a:cubicBezTo>
                    <a:pt x="110219" y="126682"/>
                    <a:pt x="87359" y="126587"/>
                    <a:pt x="64499" y="126778"/>
                  </a:cubicBezTo>
                  <a:cubicBezTo>
                    <a:pt x="62689" y="126778"/>
                    <a:pt x="60498" y="127730"/>
                    <a:pt x="59260" y="128968"/>
                  </a:cubicBezTo>
                  <a:cubicBezTo>
                    <a:pt x="52117" y="135827"/>
                    <a:pt x="45259" y="142875"/>
                    <a:pt x="38305" y="149828"/>
                  </a:cubicBezTo>
                  <a:cubicBezTo>
                    <a:pt x="36210" y="151924"/>
                    <a:pt x="34019" y="153543"/>
                    <a:pt x="30971" y="152305"/>
                  </a:cubicBezTo>
                  <a:cubicBezTo>
                    <a:pt x="27923" y="151067"/>
                    <a:pt x="27447" y="148400"/>
                    <a:pt x="27542" y="145447"/>
                  </a:cubicBezTo>
                  <a:cubicBezTo>
                    <a:pt x="27542" y="139065"/>
                    <a:pt x="27542" y="132779"/>
                    <a:pt x="27542" y="126397"/>
                  </a:cubicBezTo>
                  <a:close/>
                  <a:moveTo>
                    <a:pt x="38305" y="132969"/>
                  </a:moveTo>
                  <a:cubicBezTo>
                    <a:pt x="38305" y="132969"/>
                    <a:pt x="38877" y="133255"/>
                    <a:pt x="39163" y="133350"/>
                  </a:cubicBezTo>
                  <a:cubicBezTo>
                    <a:pt x="44020" y="128492"/>
                    <a:pt x="48878" y="123730"/>
                    <a:pt x="53545" y="118777"/>
                  </a:cubicBezTo>
                  <a:cubicBezTo>
                    <a:pt x="55831" y="116395"/>
                    <a:pt x="58213" y="115443"/>
                    <a:pt x="61546" y="115443"/>
                  </a:cubicBezTo>
                  <a:cubicBezTo>
                    <a:pt x="91455" y="115443"/>
                    <a:pt x="121459" y="115538"/>
                    <a:pt x="151367" y="115443"/>
                  </a:cubicBezTo>
                  <a:cubicBezTo>
                    <a:pt x="164131" y="115443"/>
                    <a:pt x="173656" y="106204"/>
                    <a:pt x="173846" y="93536"/>
                  </a:cubicBezTo>
                  <a:cubicBezTo>
                    <a:pt x="174132" y="73342"/>
                    <a:pt x="174037" y="53150"/>
                    <a:pt x="173846" y="32957"/>
                  </a:cubicBezTo>
                  <a:cubicBezTo>
                    <a:pt x="173751" y="20288"/>
                    <a:pt x="164131" y="10858"/>
                    <a:pt x="151462" y="10858"/>
                  </a:cubicBezTo>
                  <a:cubicBezTo>
                    <a:pt x="112124" y="10763"/>
                    <a:pt x="72786" y="10763"/>
                    <a:pt x="33447" y="10858"/>
                  </a:cubicBezTo>
                  <a:cubicBezTo>
                    <a:pt x="20398" y="10858"/>
                    <a:pt x="10968" y="20479"/>
                    <a:pt x="10873" y="33528"/>
                  </a:cubicBezTo>
                  <a:cubicBezTo>
                    <a:pt x="10873" y="53245"/>
                    <a:pt x="10873" y="72962"/>
                    <a:pt x="10873" y="92678"/>
                  </a:cubicBezTo>
                  <a:cubicBezTo>
                    <a:pt x="10873" y="105442"/>
                    <a:pt x="19446" y="114491"/>
                    <a:pt x="32114" y="115443"/>
                  </a:cubicBezTo>
                  <a:cubicBezTo>
                    <a:pt x="36400" y="115729"/>
                    <a:pt x="38210" y="117539"/>
                    <a:pt x="38210" y="121825"/>
                  </a:cubicBezTo>
                  <a:cubicBezTo>
                    <a:pt x="38210" y="125540"/>
                    <a:pt x="38210" y="129254"/>
                    <a:pt x="38210" y="1329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EE2F4E1-1D66-B7F3-01F7-9287A29E220D}"/>
                </a:ext>
              </a:extLst>
            </p:cNvPr>
            <p:cNvSpPr/>
            <p:nvPr/>
          </p:nvSpPr>
          <p:spPr>
            <a:xfrm>
              <a:off x="2781738" y="1443827"/>
              <a:ext cx="111041" cy="10873"/>
            </a:xfrm>
            <a:custGeom>
              <a:avLst/>
              <a:gdLst>
                <a:gd name="connsiteX0" fmla="*/ 55222 w 111041"/>
                <a:gd name="connsiteY0" fmla="*/ 10874 h 10873"/>
                <a:gd name="connsiteX1" fmla="*/ 6454 w 111041"/>
                <a:gd name="connsiteY1" fmla="*/ 10874 h 10873"/>
                <a:gd name="connsiteX2" fmla="*/ 168 w 111041"/>
                <a:gd name="connsiteY2" fmla="*/ 6683 h 10873"/>
                <a:gd name="connsiteX3" fmla="*/ 4454 w 111041"/>
                <a:gd name="connsiteY3" fmla="*/ 206 h 10873"/>
                <a:gd name="connsiteX4" fmla="*/ 8359 w 111041"/>
                <a:gd name="connsiteY4" fmla="*/ 15 h 10873"/>
                <a:gd name="connsiteX5" fmla="*/ 102561 w 111041"/>
                <a:gd name="connsiteY5" fmla="*/ 15 h 10873"/>
                <a:gd name="connsiteX6" fmla="*/ 104752 w 111041"/>
                <a:gd name="connsiteY6" fmla="*/ 15 h 10873"/>
                <a:gd name="connsiteX7" fmla="*/ 111039 w 111041"/>
                <a:gd name="connsiteY7" fmla="*/ 5540 h 10873"/>
                <a:gd name="connsiteX8" fmla="*/ 104657 w 111041"/>
                <a:gd name="connsiteY8" fmla="*/ 10874 h 10873"/>
                <a:gd name="connsiteX9" fmla="*/ 55222 w 111041"/>
                <a:gd name="connsiteY9" fmla="*/ 10874 h 1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041" h="10873">
                  <a:moveTo>
                    <a:pt x="55222" y="10874"/>
                  </a:moveTo>
                  <a:cubicBezTo>
                    <a:pt x="38934" y="10874"/>
                    <a:pt x="22742" y="10874"/>
                    <a:pt x="6454" y="10874"/>
                  </a:cubicBezTo>
                  <a:cubicBezTo>
                    <a:pt x="3311" y="10874"/>
                    <a:pt x="1025" y="9826"/>
                    <a:pt x="168" y="6683"/>
                  </a:cubicBezTo>
                  <a:cubicBezTo>
                    <a:pt x="-594" y="3825"/>
                    <a:pt x="1311" y="872"/>
                    <a:pt x="4454" y="206"/>
                  </a:cubicBezTo>
                  <a:cubicBezTo>
                    <a:pt x="5692" y="-80"/>
                    <a:pt x="7121" y="15"/>
                    <a:pt x="8359" y="15"/>
                  </a:cubicBezTo>
                  <a:cubicBezTo>
                    <a:pt x="39792" y="15"/>
                    <a:pt x="71129" y="15"/>
                    <a:pt x="102561" y="15"/>
                  </a:cubicBezTo>
                  <a:cubicBezTo>
                    <a:pt x="103323" y="15"/>
                    <a:pt x="103990" y="15"/>
                    <a:pt x="104752" y="15"/>
                  </a:cubicBezTo>
                  <a:cubicBezTo>
                    <a:pt x="108658" y="206"/>
                    <a:pt x="111134" y="2301"/>
                    <a:pt x="111039" y="5540"/>
                  </a:cubicBezTo>
                  <a:cubicBezTo>
                    <a:pt x="111039" y="8778"/>
                    <a:pt x="108562" y="10874"/>
                    <a:pt x="104657" y="10874"/>
                  </a:cubicBezTo>
                  <a:cubicBezTo>
                    <a:pt x="88179" y="10874"/>
                    <a:pt x="71701" y="10874"/>
                    <a:pt x="55222" y="108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502BE938-4B63-D060-6D08-12525CD6DCDB}"/>
                </a:ext>
              </a:extLst>
            </p:cNvPr>
            <p:cNvSpPr/>
            <p:nvPr/>
          </p:nvSpPr>
          <p:spPr>
            <a:xfrm>
              <a:off x="2781870" y="1415511"/>
              <a:ext cx="110828" cy="10805"/>
            </a:xfrm>
            <a:custGeom>
              <a:avLst/>
              <a:gdLst>
                <a:gd name="connsiteX0" fmla="*/ 55091 w 110828"/>
                <a:gd name="connsiteY0" fmla="*/ 10806 h 10805"/>
                <a:gd name="connsiteX1" fmla="*/ 7847 w 110828"/>
                <a:gd name="connsiteY1" fmla="*/ 10806 h 10805"/>
                <a:gd name="connsiteX2" fmla="*/ 3941 w 110828"/>
                <a:gd name="connsiteY2" fmla="*/ 10425 h 10805"/>
                <a:gd name="connsiteX3" fmla="*/ 36 w 110828"/>
                <a:gd name="connsiteY3" fmla="*/ 4710 h 10805"/>
                <a:gd name="connsiteX4" fmla="*/ 4703 w 110828"/>
                <a:gd name="connsiteY4" fmla="*/ 42 h 10805"/>
                <a:gd name="connsiteX5" fmla="*/ 7561 w 110828"/>
                <a:gd name="connsiteY5" fmla="*/ 42 h 10805"/>
                <a:gd name="connsiteX6" fmla="*/ 103192 w 110828"/>
                <a:gd name="connsiteY6" fmla="*/ 42 h 10805"/>
                <a:gd name="connsiteX7" fmla="*/ 106049 w 110828"/>
                <a:gd name="connsiteY7" fmla="*/ 42 h 10805"/>
                <a:gd name="connsiteX8" fmla="*/ 110812 w 110828"/>
                <a:gd name="connsiteY8" fmla="*/ 4995 h 10805"/>
                <a:gd name="connsiteX9" fmla="*/ 106906 w 110828"/>
                <a:gd name="connsiteY9" fmla="*/ 10329 h 10805"/>
                <a:gd name="connsiteX10" fmla="*/ 103001 w 110828"/>
                <a:gd name="connsiteY10" fmla="*/ 10710 h 10805"/>
                <a:gd name="connsiteX11" fmla="*/ 54995 w 110828"/>
                <a:gd name="connsiteY11" fmla="*/ 10710 h 1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828" h="10805">
                  <a:moveTo>
                    <a:pt x="55091" y="10806"/>
                  </a:moveTo>
                  <a:cubicBezTo>
                    <a:pt x="39374" y="10806"/>
                    <a:pt x="23563" y="10806"/>
                    <a:pt x="7847" y="10806"/>
                  </a:cubicBezTo>
                  <a:cubicBezTo>
                    <a:pt x="6513" y="10806"/>
                    <a:pt x="5180" y="10806"/>
                    <a:pt x="3941" y="10425"/>
                  </a:cubicBezTo>
                  <a:cubicBezTo>
                    <a:pt x="1179" y="9663"/>
                    <a:pt x="-250" y="7567"/>
                    <a:pt x="36" y="4710"/>
                  </a:cubicBezTo>
                  <a:cubicBezTo>
                    <a:pt x="322" y="2043"/>
                    <a:pt x="1941" y="328"/>
                    <a:pt x="4703" y="42"/>
                  </a:cubicBezTo>
                  <a:cubicBezTo>
                    <a:pt x="5656" y="-53"/>
                    <a:pt x="6608" y="42"/>
                    <a:pt x="7561" y="42"/>
                  </a:cubicBezTo>
                  <a:cubicBezTo>
                    <a:pt x="39470" y="42"/>
                    <a:pt x="71283" y="42"/>
                    <a:pt x="103192" y="42"/>
                  </a:cubicBezTo>
                  <a:cubicBezTo>
                    <a:pt x="104144" y="42"/>
                    <a:pt x="105097" y="42"/>
                    <a:pt x="106049" y="42"/>
                  </a:cubicBezTo>
                  <a:cubicBezTo>
                    <a:pt x="109002" y="328"/>
                    <a:pt x="110621" y="2233"/>
                    <a:pt x="110812" y="4995"/>
                  </a:cubicBezTo>
                  <a:cubicBezTo>
                    <a:pt x="111002" y="7662"/>
                    <a:pt x="109573" y="9663"/>
                    <a:pt x="106906" y="10329"/>
                  </a:cubicBezTo>
                  <a:cubicBezTo>
                    <a:pt x="105668" y="10710"/>
                    <a:pt x="104335" y="10710"/>
                    <a:pt x="103001" y="10710"/>
                  </a:cubicBezTo>
                  <a:cubicBezTo>
                    <a:pt x="86999" y="10710"/>
                    <a:pt x="70997" y="10710"/>
                    <a:pt x="54995" y="107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2F67D51C-06F5-85D1-F31D-C8D2223C1801}"/>
                </a:ext>
              </a:extLst>
            </p:cNvPr>
            <p:cNvSpPr/>
            <p:nvPr/>
          </p:nvSpPr>
          <p:spPr>
            <a:xfrm>
              <a:off x="2781906" y="1472417"/>
              <a:ext cx="60769" cy="10858"/>
            </a:xfrm>
            <a:custGeom>
              <a:avLst/>
              <a:gdLst>
                <a:gd name="connsiteX0" fmla="*/ 30575 w 60769"/>
                <a:gd name="connsiteY0" fmla="*/ 95 h 10858"/>
                <a:gd name="connsiteX1" fmla="*/ 54007 w 60769"/>
                <a:gd name="connsiteY1" fmla="*/ 95 h 10858"/>
                <a:gd name="connsiteX2" fmla="*/ 60770 w 60769"/>
                <a:gd name="connsiteY2" fmla="*/ 5334 h 10858"/>
                <a:gd name="connsiteX3" fmla="*/ 53912 w 60769"/>
                <a:gd name="connsiteY3" fmla="*/ 10859 h 10858"/>
                <a:gd name="connsiteX4" fmla="*/ 6763 w 60769"/>
                <a:gd name="connsiteY4" fmla="*/ 10859 h 10858"/>
                <a:gd name="connsiteX5" fmla="*/ 0 w 60769"/>
                <a:gd name="connsiteY5" fmla="*/ 5524 h 10858"/>
                <a:gd name="connsiteX6" fmla="*/ 6953 w 60769"/>
                <a:gd name="connsiteY6" fmla="*/ 0 h 10858"/>
                <a:gd name="connsiteX7" fmla="*/ 30766 w 60769"/>
                <a:gd name="connsiteY7" fmla="*/ 0 h 1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69" h="10858">
                  <a:moveTo>
                    <a:pt x="30575" y="95"/>
                  </a:moveTo>
                  <a:cubicBezTo>
                    <a:pt x="38386" y="95"/>
                    <a:pt x="46196" y="95"/>
                    <a:pt x="54007" y="95"/>
                  </a:cubicBezTo>
                  <a:cubicBezTo>
                    <a:pt x="58388" y="95"/>
                    <a:pt x="60674" y="1905"/>
                    <a:pt x="60770" y="5334"/>
                  </a:cubicBezTo>
                  <a:cubicBezTo>
                    <a:pt x="60770" y="8858"/>
                    <a:pt x="58484" y="10859"/>
                    <a:pt x="53912" y="10859"/>
                  </a:cubicBezTo>
                  <a:cubicBezTo>
                    <a:pt x="38195" y="10859"/>
                    <a:pt x="22479" y="10859"/>
                    <a:pt x="6763" y="10859"/>
                  </a:cubicBezTo>
                  <a:cubicBezTo>
                    <a:pt x="2477" y="10859"/>
                    <a:pt x="95" y="8858"/>
                    <a:pt x="0" y="5524"/>
                  </a:cubicBezTo>
                  <a:cubicBezTo>
                    <a:pt x="0" y="2096"/>
                    <a:pt x="2477" y="95"/>
                    <a:pt x="6953" y="0"/>
                  </a:cubicBezTo>
                  <a:cubicBezTo>
                    <a:pt x="14859" y="0"/>
                    <a:pt x="22765" y="0"/>
                    <a:pt x="3076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24E6114-DF58-E662-66BF-D29BC3886D2C}"/>
              </a:ext>
            </a:extLst>
          </p:cNvPr>
          <p:cNvGrpSpPr/>
          <p:nvPr/>
        </p:nvGrpSpPr>
        <p:grpSpPr>
          <a:xfrm>
            <a:off x="3190448" y="2111315"/>
            <a:ext cx="5631415" cy="89591"/>
            <a:chOff x="2491489" y="1769074"/>
            <a:chExt cx="5972082" cy="95011"/>
          </a:xfrm>
        </p:grpSpPr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6A89C4C-4931-3915-5937-A1841E91C1E2}"/>
                </a:ext>
              </a:extLst>
            </p:cNvPr>
            <p:cNvSpPr/>
            <p:nvPr/>
          </p:nvSpPr>
          <p:spPr>
            <a:xfrm>
              <a:off x="2491489" y="1816556"/>
              <a:ext cx="5930982" cy="9525"/>
            </a:xfrm>
            <a:custGeom>
              <a:avLst/>
              <a:gdLst>
                <a:gd name="connsiteX0" fmla="*/ 0 w 4535519"/>
                <a:gd name="connsiteY0" fmla="*/ 0 h 9525"/>
                <a:gd name="connsiteX1" fmla="*/ 4535519 w 453551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5519" h="9525">
                  <a:moveTo>
                    <a:pt x="0" y="0"/>
                  </a:moveTo>
                  <a:lnTo>
                    <a:pt x="4535519" y="0"/>
                  </a:lnTo>
                </a:path>
              </a:pathLst>
            </a:custGeom>
            <a:ln w="1905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CB727CA-BB8D-AA5C-D699-D2E425B2158F}"/>
                </a:ext>
              </a:extLst>
            </p:cNvPr>
            <p:cNvGrpSpPr/>
            <p:nvPr/>
          </p:nvGrpSpPr>
          <p:grpSpPr>
            <a:xfrm>
              <a:off x="3267801" y="1769074"/>
              <a:ext cx="5195770" cy="95011"/>
              <a:chOff x="3267801" y="1769074"/>
              <a:chExt cx="5195770" cy="95011"/>
            </a:xfrm>
          </p:grpSpPr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E08EF20-E1AC-F5B5-9FCE-A27C5B329263}"/>
                  </a:ext>
                </a:extLst>
              </p:cNvPr>
              <p:cNvSpPr/>
              <p:nvPr/>
            </p:nvSpPr>
            <p:spPr>
              <a:xfrm>
                <a:off x="6997486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1A702C3-C880-3B7C-1A83-2F5DC1189941}"/>
                  </a:ext>
                </a:extLst>
              </p:cNvPr>
              <p:cNvSpPr/>
              <p:nvPr/>
            </p:nvSpPr>
            <p:spPr>
              <a:xfrm>
                <a:off x="6251549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D5902DB3-4FF0-C736-D359-E4356EDE35EF}"/>
                  </a:ext>
                </a:extLst>
              </p:cNvPr>
              <p:cNvSpPr/>
              <p:nvPr/>
            </p:nvSpPr>
            <p:spPr>
              <a:xfrm>
                <a:off x="3267801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CD129409-2C9F-60A5-35DF-B685D83294D2}"/>
                  </a:ext>
                </a:extLst>
              </p:cNvPr>
              <p:cNvSpPr/>
              <p:nvPr/>
            </p:nvSpPr>
            <p:spPr>
              <a:xfrm>
                <a:off x="4013738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9358C46-1951-BC1B-8B60-35359136A16E}"/>
                  </a:ext>
                </a:extLst>
              </p:cNvPr>
              <p:cNvSpPr/>
              <p:nvPr/>
            </p:nvSpPr>
            <p:spPr>
              <a:xfrm>
                <a:off x="4759675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A252990-4E76-4251-A1B4-4890A7B910B2}"/>
                  </a:ext>
                </a:extLst>
              </p:cNvPr>
              <p:cNvSpPr/>
              <p:nvPr/>
            </p:nvSpPr>
            <p:spPr>
              <a:xfrm>
                <a:off x="5505612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E1615003-F71D-8DCE-9BD3-A7F40F4DB973}"/>
                  </a:ext>
                </a:extLst>
              </p:cNvPr>
              <p:cNvSpPr/>
              <p:nvPr/>
            </p:nvSpPr>
            <p:spPr>
              <a:xfrm>
                <a:off x="774342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0A626B1B-C2EF-95D1-CEBE-D4994239138F}"/>
                  </a:ext>
                </a:extLst>
              </p:cNvPr>
              <p:cNvSpPr/>
              <p:nvPr/>
            </p:nvSpPr>
            <p:spPr>
              <a:xfrm>
                <a:off x="838137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234" name="Text Placeholder 4">
            <a:extLst>
              <a:ext uri="{FF2B5EF4-FFF2-40B4-BE49-F238E27FC236}">
                <a16:creationId xmlns:a16="http://schemas.microsoft.com/office/drawing/2014/main" id="{FAE117A8-B1A8-6200-05AF-E55DEE56EB08}"/>
              </a:ext>
            </a:extLst>
          </p:cNvPr>
          <p:cNvSpPr txBox="1">
            <a:spLocks/>
          </p:cNvSpPr>
          <p:nvPr/>
        </p:nvSpPr>
        <p:spPr>
          <a:xfrm>
            <a:off x="4082801" y="1769293"/>
            <a:ext cx="3853794" cy="24768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/>
              <a:t>Alice orders coffee</a:t>
            </a:r>
          </a:p>
        </p:txBody>
      </p:sp>
      <p:grpSp>
        <p:nvGrpSpPr>
          <p:cNvPr id="224" name="Graphic 5">
            <a:extLst>
              <a:ext uri="{FF2B5EF4-FFF2-40B4-BE49-F238E27FC236}">
                <a16:creationId xmlns:a16="http://schemas.microsoft.com/office/drawing/2014/main" id="{F0E02D25-FF97-8D47-72FF-193C544C115A}"/>
              </a:ext>
            </a:extLst>
          </p:cNvPr>
          <p:cNvGrpSpPr/>
          <p:nvPr/>
        </p:nvGrpSpPr>
        <p:grpSpPr>
          <a:xfrm>
            <a:off x="8403323" y="3400985"/>
            <a:ext cx="369595" cy="319027"/>
            <a:chOff x="6534180" y="3301027"/>
            <a:chExt cx="391953" cy="338326"/>
          </a:xfrm>
          <a:solidFill>
            <a:schemeClr val="accent1"/>
          </a:solidFill>
        </p:grpSpPr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4C205D1-C90D-D090-95EC-552A386ABEA0}"/>
                </a:ext>
              </a:extLst>
            </p:cNvPr>
            <p:cNvSpPr/>
            <p:nvPr/>
          </p:nvSpPr>
          <p:spPr>
            <a:xfrm>
              <a:off x="6534180" y="3301027"/>
              <a:ext cx="391953" cy="338326"/>
            </a:xfrm>
            <a:custGeom>
              <a:avLst/>
              <a:gdLst>
                <a:gd name="connsiteX0" fmla="*/ 391668 w 391953"/>
                <a:gd name="connsiteY0" fmla="*/ 296227 h 338326"/>
                <a:gd name="connsiteX1" fmla="*/ 374714 w 391953"/>
                <a:gd name="connsiteY1" fmla="*/ 306800 h 338326"/>
                <a:gd name="connsiteX2" fmla="*/ 309658 w 391953"/>
                <a:gd name="connsiteY2" fmla="*/ 306800 h 338326"/>
                <a:gd name="connsiteX3" fmla="*/ 304705 w 391953"/>
                <a:gd name="connsiteY3" fmla="*/ 306800 h 338326"/>
                <a:gd name="connsiteX4" fmla="*/ 304705 w 391953"/>
                <a:gd name="connsiteY4" fmla="*/ 327755 h 338326"/>
                <a:gd name="connsiteX5" fmla="*/ 304705 w 391953"/>
                <a:gd name="connsiteY5" fmla="*/ 332708 h 338326"/>
                <a:gd name="connsiteX6" fmla="*/ 296513 w 391953"/>
                <a:gd name="connsiteY6" fmla="*/ 337756 h 338326"/>
                <a:gd name="connsiteX7" fmla="*/ 285369 w 391953"/>
                <a:gd name="connsiteY7" fmla="*/ 332803 h 338326"/>
                <a:gd name="connsiteX8" fmla="*/ 279845 w 391953"/>
                <a:gd name="connsiteY8" fmla="*/ 332803 h 338326"/>
                <a:gd name="connsiteX9" fmla="*/ 270129 w 391953"/>
                <a:gd name="connsiteY9" fmla="*/ 337185 h 338326"/>
                <a:gd name="connsiteX10" fmla="*/ 260509 w 391953"/>
                <a:gd name="connsiteY10" fmla="*/ 330994 h 338326"/>
                <a:gd name="connsiteX11" fmla="*/ 260509 w 391953"/>
                <a:gd name="connsiteY11" fmla="*/ 306705 h 338326"/>
                <a:gd name="connsiteX12" fmla="*/ 255461 w 391953"/>
                <a:gd name="connsiteY12" fmla="*/ 306705 h 338326"/>
                <a:gd name="connsiteX13" fmla="*/ 17336 w 391953"/>
                <a:gd name="connsiteY13" fmla="*/ 306705 h 338326"/>
                <a:gd name="connsiteX14" fmla="*/ 13525 w 391953"/>
                <a:gd name="connsiteY14" fmla="*/ 306705 h 338326"/>
                <a:gd name="connsiteX15" fmla="*/ 0 w 391953"/>
                <a:gd name="connsiteY15" fmla="*/ 292703 h 338326"/>
                <a:gd name="connsiteX16" fmla="*/ 0 w 391953"/>
                <a:gd name="connsiteY16" fmla="*/ 90964 h 338326"/>
                <a:gd name="connsiteX17" fmla="*/ 5715 w 391953"/>
                <a:gd name="connsiteY17" fmla="*/ 84010 h 338326"/>
                <a:gd name="connsiteX18" fmla="*/ 11430 w 391953"/>
                <a:gd name="connsiteY18" fmla="*/ 91345 h 338326"/>
                <a:gd name="connsiteX19" fmla="*/ 11430 w 391953"/>
                <a:gd name="connsiteY19" fmla="*/ 289655 h 338326"/>
                <a:gd name="connsiteX20" fmla="*/ 16859 w 391953"/>
                <a:gd name="connsiteY20" fmla="*/ 295275 h 338326"/>
                <a:gd name="connsiteX21" fmla="*/ 256127 w 391953"/>
                <a:gd name="connsiteY21" fmla="*/ 295275 h 338326"/>
                <a:gd name="connsiteX22" fmla="*/ 260223 w 391953"/>
                <a:gd name="connsiteY22" fmla="*/ 295275 h 338326"/>
                <a:gd name="connsiteX23" fmla="*/ 260223 w 391953"/>
                <a:gd name="connsiteY23" fmla="*/ 283273 h 338326"/>
                <a:gd name="connsiteX24" fmla="*/ 255461 w 391953"/>
                <a:gd name="connsiteY24" fmla="*/ 283273 h 338326"/>
                <a:gd name="connsiteX25" fmla="*/ 32290 w 391953"/>
                <a:gd name="connsiteY25" fmla="*/ 283273 h 338326"/>
                <a:gd name="connsiteX26" fmla="*/ 23622 w 391953"/>
                <a:gd name="connsiteY26" fmla="*/ 274606 h 338326"/>
                <a:gd name="connsiteX27" fmla="*/ 23622 w 391953"/>
                <a:gd name="connsiteY27" fmla="*/ 31909 h 338326"/>
                <a:gd name="connsiteX28" fmla="*/ 32099 w 391953"/>
                <a:gd name="connsiteY28" fmla="*/ 23431 h 338326"/>
                <a:gd name="connsiteX29" fmla="*/ 360140 w 391953"/>
                <a:gd name="connsiteY29" fmla="*/ 23431 h 338326"/>
                <a:gd name="connsiteX30" fmla="*/ 368427 w 391953"/>
                <a:gd name="connsiteY30" fmla="*/ 31718 h 338326"/>
                <a:gd name="connsiteX31" fmla="*/ 368427 w 391953"/>
                <a:gd name="connsiteY31" fmla="*/ 184880 h 338326"/>
                <a:gd name="connsiteX32" fmla="*/ 363284 w 391953"/>
                <a:gd name="connsiteY32" fmla="*/ 192310 h 338326"/>
                <a:gd name="connsiteX33" fmla="*/ 357092 w 391953"/>
                <a:gd name="connsiteY33" fmla="*/ 187452 h 338326"/>
                <a:gd name="connsiteX34" fmla="*/ 356997 w 391953"/>
                <a:gd name="connsiteY34" fmla="*/ 183261 h 338326"/>
                <a:gd name="connsiteX35" fmla="*/ 356997 w 391953"/>
                <a:gd name="connsiteY35" fmla="*/ 40481 h 338326"/>
                <a:gd name="connsiteX36" fmla="*/ 356997 w 391953"/>
                <a:gd name="connsiteY36" fmla="*/ 35242 h 338326"/>
                <a:gd name="connsiteX37" fmla="*/ 35338 w 391953"/>
                <a:gd name="connsiteY37" fmla="*/ 35242 h 338326"/>
                <a:gd name="connsiteX38" fmla="*/ 35338 w 391953"/>
                <a:gd name="connsiteY38" fmla="*/ 271653 h 338326"/>
                <a:gd name="connsiteX39" fmla="*/ 260414 w 391953"/>
                <a:gd name="connsiteY39" fmla="*/ 271653 h 338326"/>
                <a:gd name="connsiteX40" fmla="*/ 260414 w 391953"/>
                <a:gd name="connsiteY40" fmla="*/ 246507 h 338326"/>
                <a:gd name="connsiteX41" fmla="*/ 255175 w 391953"/>
                <a:gd name="connsiteY41" fmla="*/ 246507 h 338326"/>
                <a:gd name="connsiteX42" fmla="*/ 242221 w 391953"/>
                <a:gd name="connsiteY42" fmla="*/ 233363 h 338326"/>
                <a:gd name="connsiteX43" fmla="*/ 234791 w 391953"/>
                <a:gd name="connsiteY43" fmla="*/ 215074 h 338326"/>
                <a:gd name="connsiteX44" fmla="*/ 234791 w 391953"/>
                <a:gd name="connsiteY44" fmla="*/ 196024 h 338326"/>
                <a:gd name="connsiteX45" fmla="*/ 236696 w 391953"/>
                <a:gd name="connsiteY45" fmla="*/ 194119 h 338326"/>
                <a:gd name="connsiteX46" fmla="*/ 242125 w 391953"/>
                <a:gd name="connsiteY46" fmla="*/ 180880 h 338326"/>
                <a:gd name="connsiteX47" fmla="*/ 242125 w 391953"/>
                <a:gd name="connsiteY47" fmla="*/ 178975 h 338326"/>
                <a:gd name="connsiteX48" fmla="*/ 255841 w 391953"/>
                <a:gd name="connsiteY48" fmla="*/ 164973 h 338326"/>
                <a:gd name="connsiteX49" fmla="*/ 273368 w 391953"/>
                <a:gd name="connsiteY49" fmla="*/ 157639 h 338326"/>
                <a:gd name="connsiteX50" fmla="*/ 292418 w 391953"/>
                <a:gd name="connsiteY50" fmla="*/ 157353 h 338326"/>
                <a:gd name="connsiteX51" fmla="*/ 296133 w 391953"/>
                <a:gd name="connsiteY51" fmla="*/ 161163 h 338326"/>
                <a:gd name="connsiteX52" fmla="*/ 305181 w 391953"/>
                <a:gd name="connsiteY52" fmla="*/ 164878 h 338326"/>
                <a:gd name="connsiteX53" fmla="*/ 308610 w 391953"/>
                <a:gd name="connsiteY53" fmla="*/ 164687 h 338326"/>
                <a:gd name="connsiteX54" fmla="*/ 323565 w 391953"/>
                <a:gd name="connsiteY54" fmla="*/ 179832 h 338326"/>
                <a:gd name="connsiteX55" fmla="*/ 329660 w 391953"/>
                <a:gd name="connsiteY55" fmla="*/ 194786 h 338326"/>
                <a:gd name="connsiteX56" fmla="*/ 329660 w 391953"/>
                <a:gd name="connsiteY56" fmla="*/ 216598 h 338326"/>
                <a:gd name="connsiteX57" fmla="*/ 323755 w 391953"/>
                <a:gd name="connsiteY57" fmla="*/ 231553 h 338326"/>
                <a:gd name="connsiteX58" fmla="*/ 309086 w 391953"/>
                <a:gd name="connsiteY58" fmla="*/ 246602 h 338326"/>
                <a:gd name="connsiteX59" fmla="*/ 305371 w 391953"/>
                <a:gd name="connsiteY59" fmla="*/ 246602 h 338326"/>
                <a:gd name="connsiteX60" fmla="*/ 305371 w 391953"/>
                <a:gd name="connsiteY60" fmla="*/ 271653 h 338326"/>
                <a:gd name="connsiteX61" fmla="*/ 357092 w 391953"/>
                <a:gd name="connsiteY61" fmla="*/ 271653 h 338326"/>
                <a:gd name="connsiteX62" fmla="*/ 357092 w 391953"/>
                <a:gd name="connsiteY62" fmla="*/ 267557 h 338326"/>
                <a:gd name="connsiteX63" fmla="*/ 357092 w 391953"/>
                <a:gd name="connsiteY63" fmla="*/ 220885 h 338326"/>
                <a:gd name="connsiteX64" fmla="*/ 357188 w 391953"/>
                <a:gd name="connsiteY64" fmla="*/ 217075 h 338326"/>
                <a:gd name="connsiteX65" fmla="*/ 363284 w 391953"/>
                <a:gd name="connsiteY65" fmla="*/ 212122 h 338326"/>
                <a:gd name="connsiteX66" fmla="*/ 368522 w 391953"/>
                <a:gd name="connsiteY66" fmla="*/ 217551 h 338326"/>
                <a:gd name="connsiteX67" fmla="*/ 368522 w 391953"/>
                <a:gd name="connsiteY67" fmla="*/ 235172 h 338326"/>
                <a:gd name="connsiteX68" fmla="*/ 368522 w 391953"/>
                <a:gd name="connsiteY68" fmla="*/ 276130 h 338326"/>
                <a:gd name="connsiteX69" fmla="*/ 361093 w 391953"/>
                <a:gd name="connsiteY69" fmla="*/ 283464 h 338326"/>
                <a:gd name="connsiteX70" fmla="*/ 309849 w 391953"/>
                <a:gd name="connsiteY70" fmla="*/ 283464 h 338326"/>
                <a:gd name="connsiteX71" fmla="*/ 305371 w 391953"/>
                <a:gd name="connsiteY71" fmla="*/ 283464 h 338326"/>
                <a:gd name="connsiteX72" fmla="*/ 305371 w 391953"/>
                <a:gd name="connsiteY72" fmla="*/ 295275 h 338326"/>
                <a:gd name="connsiteX73" fmla="*/ 309086 w 391953"/>
                <a:gd name="connsiteY73" fmla="*/ 295465 h 338326"/>
                <a:gd name="connsiteX74" fmla="*/ 375666 w 391953"/>
                <a:gd name="connsiteY74" fmla="*/ 295465 h 338326"/>
                <a:gd name="connsiteX75" fmla="*/ 380619 w 391953"/>
                <a:gd name="connsiteY75" fmla="*/ 290513 h 338326"/>
                <a:gd name="connsiteX76" fmla="*/ 380619 w 391953"/>
                <a:gd name="connsiteY76" fmla="*/ 16383 h 338326"/>
                <a:gd name="connsiteX77" fmla="*/ 375571 w 391953"/>
                <a:gd name="connsiteY77" fmla="*/ 11430 h 338326"/>
                <a:gd name="connsiteX78" fmla="*/ 16573 w 391953"/>
                <a:gd name="connsiteY78" fmla="*/ 11430 h 338326"/>
                <a:gd name="connsiteX79" fmla="*/ 11525 w 391953"/>
                <a:gd name="connsiteY79" fmla="*/ 16573 h 338326"/>
                <a:gd name="connsiteX80" fmla="*/ 11525 w 391953"/>
                <a:gd name="connsiteY80" fmla="*/ 59436 h 338326"/>
                <a:gd name="connsiteX81" fmla="*/ 6572 w 391953"/>
                <a:gd name="connsiteY81" fmla="*/ 65913 h 338326"/>
                <a:gd name="connsiteX82" fmla="*/ 191 w 391953"/>
                <a:gd name="connsiteY82" fmla="*/ 60579 h 338326"/>
                <a:gd name="connsiteX83" fmla="*/ 191 w 391953"/>
                <a:gd name="connsiteY83" fmla="*/ 12382 h 338326"/>
                <a:gd name="connsiteX84" fmla="*/ 12954 w 391953"/>
                <a:gd name="connsiteY84" fmla="*/ 95 h 338326"/>
                <a:gd name="connsiteX85" fmla="*/ 17145 w 391953"/>
                <a:gd name="connsiteY85" fmla="*/ 95 h 338326"/>
                <a:gd name="connsiteX86" fmla="*/ 374237 w 391953"/>
                <a:gd name="connsiteY86" fmla="*/ 0 h 338326"/>
                <a:gd name="connsiteX87" fmla="*/ 391954 w 391953"/>
                <a:gd name="connsiteY87" fmla="*/ 10096 h 338326"/>
                <a:gd name="connsiteX88" fmla="*/ 391954 w 391953"/>
                <a:gd name="connsiteY88" fmla="*/ 296513 h 338326"/>
                <a:gd name="connsiteX89" fmla="*/ 282512 w 391953"/>
                <a:gd name="connsiteY89" fmla="*/ 247555 h 338326"/>
                <a:gd name="connsiteX90" fmla="*/ 288036 w 391953"/>
                <a:gd name="connsiteY90" fmla="*/ 241363 h 338326"/>
                <a:gd name="connsiteX91" fmla="*/ 303466 w 391953"/>
                <a:gd name="connsiteY91" fmla="*/ 234791 h 338326"/>
                <a:gd name="connsiteX92" fmla="*/ 307277 w 391953"/>
                <a:gd name="connsiteY92" fmla="*/ 234982 h 338326"/>
                <a:gd name="connsiteX93" fmla="*/ 311848 w 391953"/>
                <a:gd name="connsiteY93" fmla="*/ 230219 h 338326"/>
                <a:gd name="connsiteX94" fmla="*/ 320516 w 391953"/>
                <a:gd name="connsiteY94" fmla="*/ 209074 h 338326"/>
                <a:gd name="connsiteX95" fmla="*/ 320516 w 391953"/>
                <a:gd name="connsiteY95" fmla="*/ 202025 h 338326"/>
                <a:gd name="connsiteX96" fmla="*/ 311848 w 391953"/>
                <a:gd name="connsiteY96" fmla="*/ 181261 h 338326"/>
                <a:gd name="connsiteX97" fmla="*/ 306896 w 391953"/>
                <a:gd name="connsiteY97" fmla="*/ 176213 h 338326"/>
                <a:gd name="connsiteX98" fmla="*/ 286131 w 391953"/>
                <a:gd name="connsiteY98" fmla="*/ 167545 h 338326"/>
                <a:gd name="connsiteX99" fmla="*/ 279082 w 391953"/>
                <a:gd name="connsiteY99" fmla="*/ 167449 h 338326"/>
                <a:gd name="connsiteX100" fmla="*/ 258318 w 391953"/>
                <a:gd name="connsiteY100" fmla="*/ 176213 h 338326"/>
                <a:gd name="connsiteX101" fmla="*/ 253270 w 391953"/>
                <a:gd name="connsiteY101" fmla="*/ 181070 h 338326"/>
                <a:gd name="connsiteX102" fmla="*/ 244412 w 391953"/>
                <a:gd name="connsiteY102" fmla="*/ 202216 h 338326"/>
                <a:gd name="connsiteX103" fmla="*/ 244412 w 391953"/>
                <a:gd name="connsiteY103" fmla="*/ 208978 h 338326"/>
                <a:gd name="connsiteX104" fmla="*/ 253270 w 391953"/>
                <a:gd name="connsiteY104" fmla="*/ 229743 h 338326"/>
                <a:gd name="connsiteX105" fmla="*/ 258413 w 391953"/>
                <a:gd name="connsiteY105" fmla="*/ 234982 h 338326"/>
                <a:gd name="connsiteX106" fmla="*/ 260699 w 391953"/>
                <a:gd name="connsiteY106" fmla="*/ 234791 h 338326"/>
                <a:gd name="connsiteX107" fmla="*/ 277177 w 391953"/>
                <a:gd name="connsiteY107" fmla="*/ 241554 h 338326"/>
                <a:gd name="connsiteX108" fmla="*/ 282512 w 391953"/>
                <a:gd name="connsiteY108" fmla="*/ 247555 h 338326"/>
                <a:gd name="connsiteX109" fmla="*/ 292894 w 391953"/>
                <a:gd name="connsiteY109" fmla="*/ 323088 h 338326"/>
                <a:gd name="connsiteX110" fmla="*/ 292894 w 391953"/>
                <a:gd name="connsiteY110" fmla="*/ 254889 h 338326"/>
                <a:gd name="connsiteX111" fmla="*/ 282416 w 391953"/>
                <a:gd name="connsiteY111" fmla="*/ 258413 h 338326"/>
                <a:gd name="connsiteX112" fmla="*/ 272129 w 391953"/>
                <a:gd name="connsiteY112" fmla="*/ 254698 h 338326"/>
                <a:gd name="connsiteX113" fmla="*/ 272129 w 391953"/>
                <a:gd name="connsiteY113" fmla="*/ 323183 h 338326"/>
                <a:gd name="connsiteX114" fmla="*/ 282416 w 391953"/>
                <a:gd name="connsiteY114" fmla="*/ 319564 h 338326"/>
                <a:gd name="connsiteX115" fmla="*/ 292798 w 391953"/>
                <a:gd name="connsiteY115" fmla="*/ 323088 h 3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391953" h="338326">
                  <a:moveTo>
                    <a:pt x="391668" y="296227"/>
                  </a:moveTo>
                  <a:cubicBezTo>
                    <a:pt x="388811" y="304228"/>
                    <a:pt x="382905" y="306895"/>
                    <a:pt x="374714" y="306800"/>
                  </a:cubicBezTo>
                  <a:cubicBezTo>
                    <a:pt x="352996" y="306514"/>
                    <a:pt x="331375" y="306800"/>
                    <a:pt x="309658" y="306800"/>
                  </a:cubicBezTo>
                  <a:lnTo>
                    <a:pt x="304705" y="306800"/>
                  </a:lnTo>
                  <a:cubicBezTo>
                    <a:pt x="304705" y="314039"/>
                    <a:pt x="304705" y="320897"/>
                    <a:pt x="304705" y="327755"/>
                  </a:cubicBezTo>
                  <a:cubicBezTo>
                    <a:pt x="304705" y="329374"/>
                    <a:pt x="304705" y="331089"/>
                    <a:pt x="304705" y="332708"/>
                  </a:cubicBezTo>
                  <a:cubicBezTo>
                    <a:pt x="304324" y="337185"/>
                    <a:pt x="300704" y="339471"/>
                    <a:pt x="296513" y="337756"/>
                  </a:cubicBezTo>
                  <a:cubicBezTo>
                    <a:pt x="292703" y="336232"/>
                    <a:pt x="289179" y="334137"/>
                    <a:pt x="285369" y="332803"/>
                  </a:cubicBezTo>
                  <a:cubicBezTo>
                    <a:pt x="283750" y="332232"/>
                    <a:pt x="281464" y="332232"/>
                    <a:pt x="279845" y="332803"/>
                  </a:cubicBezTo>
                  <a:cubicBezTo>
                    <a:pt x="276511" y="333946"/>
                    <a:pt x="273368" y="335756"/>
                    <a:pt x="270129" y="337185"/>
                  </a:cubicBezTo>
                  <a:cubicBezTo>
                    <a:pt x="264319" y="339757"/>
                    <a:pt x="260604" y="337471"/>
                    <a:pt x="260509" y="330994"/>
                  </a:cubicBezTo>
                  <a:cubicBezTo>
                    <a:pt x="260414" y="323088"/>
                    <a:pt x="260509" y="315182"/>
                    <a:pt x="260509" y="306705"/>
                  </a:cubicBezTo>
                  <a:cubicBezTo>
                    <a:pt x="258699" y="306705"/>
                    <a:pt x="257080" y="306705"/>
                    <a:pt x="255461" y="306705"/>
                  </a:cubicBezTo>
                  <a:cubicBezTo>
                    <a:pt x="176117" y="306705"/>
                    <a:pt x="96774" y="306705"/>
                    <a:pt x="17336" y="306705"/>
                  </a:cubicBezTo>
                  <a:cubicBezTo>
                    <a:pt x="16097" y="306705"/>
                    <a:pt x="14764" y="306705"/>
                    <a:pt x="13525" y="306705"/>
                  </a:cubicBezTo>
                  <a:cubicBezTo>
                    <a:pt x="5429" y="306324"/>
                    <a:pt x="0" y="300799"/>
                    <a:pt x="0" y="292703"/>
                  </a:cubicBezTo>
                  <a:cubicBezTo>
                    <a:pt x="0" y="225457"/>
                    <a:pt x="0" y="158210"/>
                    <a:pt x="0" y="90964"/>
                  </a:cubicBezTo>
                  <a:cubicBezTo>
                    <a:pt x="0" y="86296"/>
                    <a:pt x="1905" y="84010"/>
                    <a:pt x="5715" y="84010"/>
                  </a:cubicBezTo>
                  <a:cubicBezTo>
                    <a:pt x="9620" y="84010"/>
                    <a:pt x="11430" y="86296"/>
                    <a:pt x="11430" y="91345"/>
                  </a:cubicBezTo>
                  <a:cubicBezTo>
                    <a:pt x="11430" y="157448"/>
                    <a:pt x="11430" y="223552"/>
                    <a:pt x="11430" y="289655"/>
                  </a:cubicBezTo>
                  <a:cubicBezTo>
                    <a:pt x="11430" y="293399"/>
                    <a:pt x="13240" y="295275"/>
                    <a:pt x="16859" y="295275"/>
                  </a:cubicBezTo>
                  <a:cubicBezTo>
                    <a:pt x="96584" y="295275"/>
                    <a:pt x="176308" y="295275"/>
                    <a:pt x="256127" y="295275"/>
                  </a:cubicBezTo>
                  <a:lnTo>
                    <a:pt x="260223" y="295275"/>
                  </a:lnTo>
                  <a:lnTo>
                    <a:pt x="260223" y="283273"/>
                  </a:lnTo>
                  <a:lnTo>
                    <a:pt x="255461" y="283273"/>
                  </a:lnTo>
                  <a:cubicBezTo>
                    <a:pt x="181070" y="283273"/>
                    <a:pt x="106680" y="283273"/>
                    <a:pt x="32290" y="283273"/>
                  </a:cubicBezTo>
                  <a:cubicBezTo>
                    <a:pt x="24955" y="283273"/>
                    <a:pt x="23622" y="281845"/>
                    <a:pt x="23622" y="274606"/>
                  </a:cubicBezTo>
                  <a:cubicBezTo>
                    <a:pt x="23622" y="193738"/>
                    <a:pt x="23622" y="112776"/>
                    <a:pt x="23622" y="31909"/>
                  </a:cubicBezTo>
                  <a:cubicBezTo>
                    <a:pt x="23622" y="24860"/>
                    <a:pt x="25051" y="23431"/>
                    <a:pt x="32099" y="23431"/>
                  </a:cubicBezTo>
                  <a:cubicBezTo>
                    <a:pt x="141446" y="23431"/>
                    <a:pt x="250793" y="23431"/>
                    <a:pt x="360140" y="23431"/>
                  </a:cubicBezTo>
                  <a:cubicBezTo>
                    <a:pt x="366999" y="23431"/>
                    <a:pt x="368427" y="24955"/>
                    <a:pt x="368427" y="31718"/>
                  </a:cubicBezTo>
                  <a:cubicBezTo>
                    <a:pt x="368427" y="82772"/>
                    <a:pt x="368427" y="133826"/>
                    <a:pt x="368427" y="184880"/>
                  </a:cubicBezTo>
                  <a:cubicBezTo>
                    <a:pt x="368427" y="190024"/>
                    <a:pt x="366999" y="192024"/>
                    <a:pt x="363284" y="192310"/>
                  </a:cubicBezTo>
                  <a:cubicBezTo>
                    <a:pt x="359950" y="192595"/>
                    <a:pt x="357568" y="190786"/>
                    <a:pt x="357092" y="187452"/>
                  </a:cubicBezTo>
                  <a:cubicBezTo>
                    <a:pt x="356902" y="186118"/>
                    <a:pt x="356997" y="184690"/>
                    <a:pt x="356997" y="183261"/>
                  </a:cubicBezTo>
                  <a:cubicBezTo>
                    <a:pt x="356997" y="135636"/>
                    <a:pt x="356997" y="88106"/>
                    <a:pt x="356997" y="40481"/>
                  </a:cubicBezTo>
                  <a:lnTo>
                    <a:pt x="356997" y="35242"/>
                  </a:lnTo>
                  <a:lnTo>
                    <a:pt x="35338" y="35242"/>
                  </a:lnTo>
                  <a:lnTo>
                    <a:pt x="35338" y="271653"/>
                  </a:lnTo>
                  <a:lnTo>
                    <a:pt x="260414" y="271653"/>
                  </a:lnTo>
                  <a:lnTo>
                    <a:pt x="260414" y="246507"/>
                  </a:lnTo>
                  <a:cubicBezTo>
                    <a:pt x="258699" y="246507"/>
                    <a:pt x="256890" y="246602"/>
                    <a:pt x="255175" y="246507"/>
                  </a:cubicBezTo>
                  <a:cubicBezTo>
                    <a:pt x="247079" y="245935"/>
                    <a:pt x="241840" y="241363"/>
                    <a:pt x="242221" y="233363"/>
                  </a:cubicBezTo>
                  <a:cubicBezTo>
                    <a:pt x="242602" y="225742"/>
                    <a:pt x="240602" y="220218"/>
                    <a:pt x="234791" y="215074"/>
                  </a:cubicBezTo>
                  <a:cubicBezTo>
                    <a:pt x="228600" y="209455"/>
                    <a:pt x="229171" y="202406"/>
                    <a:pt x="234791" y="196024"/>
                  </a:cubicBezTo>
                  <a:cubicBezTo>
                    <a:pt x="235363" y="195358"/>
                    <a:pt x="235934" y="194596"/>
                    <a:pt x="236696" y="194119"/>
                  </a:cubicBezTo>
                  <a:cubicBezTo>
                    <a:pt x="241554" y="190976"/>
                    <a:pt x="243174" y="186499"/>
                    <a:pt x="242125" y="180880"/>
                  </a:cubicBezTo>
                  <a:cubicBezTo>
                    <a:pt x="242031" y="180308"/>
                    <a:pt x="242125" y="179642"/>
                    <a:pt x="242125" y="178975"/>
                  </a:cubicBezTo>
                  <a:cubicBezTo>
                    <a:pt x="242411" y="170212"/>
                    <a:pt x="247174" y="164592"/>
                    <a:pt x="255841" y="164973"/>
                  </a:cubicBezTo>
                  <a:cubicBezTo>
                    <a:pt x="263271" y="165354"/>
                    <a:pt x="268414" y="163163"/>
                    <a:pt x="273368" y="157639"/>
                  </a:cubicBezTo>
                  <a:cubicBezTo>
                    <a:pt x="278987" y="151447"/>
                    <a:pt x="286036" y="151828"/>
                    <a:pt x="292418" y="157353"/>
                  </a:cubicBezTo>
                  <a:cubicBezTo>
                    <a:pt x="293751" y="158496"/>
                    <a:pt x="295084" y="159829"/>
                    <a:pt x="296133" y="161163"/>
                  </a:cubicBezTo>
                  <a:cubicBezTo>
                    <a:pt x="298418" y="164211"/>
                    <a:pt x="301466" y="165354"/>
                    <a:pt x="305181" y="164878"/>
                  </a:cubicBezTo>
                  <a:cubicBezTo>
                    <a:pt x="306324" y="164687"/>
                    <a:pt x="307467" y="164687"/>
                    <a:pt x="308610" y="164687"/>
                  </a:cubicBezTo>
                  <a:cubicBezTo>
                    <a:pt x="318516" y="164687"/>
                    <a:pt x="324231" y="169926"/>
                    <a:pt x="323565" y="179832"/>
                  </a:cubicBezTo>
                  <a:cubicBezTo>
                    <a:pt x="323183" y="186214"/>
                    <a:pt x="324898" y="190500"/>
                    <a:pt x="329660" y="194786"/>
                  </a:cubicBezTo>
                  <a:cubicBezTo>
                    <a:pt x="337375" y="201549"/>
                    <a:pt x="337281" y="209740"/>
                    <a:pt x="329660" y="216598"/>
                  </a:cubicBezTo>
                  <a:cubicBezTo>
                    <a:pt x="324802" y="220885"/>
                    <a:pt x="323183" y="225171"/>
                    <a:pt x="323755" y="231553"/>
                  </a:cubicBezTo>
                  <a:cubicBezTo>
                    <a:pt x="324708" y="242030"/>
                    <a:pt x="319659" y="246793"/>
                    <a:pt x="309086" y="246602"/>
                  </a:cubicBezTo>
                  <a:cubicBezTo>
                    <a:pt x="307943" y="246602"/>
                    <a:pt x="306800" y="246602"/>
                    <a:pt x="305371" y="246602"/>
                  </a:cubicBezTo>
                  <a:lnTo>
                    <a:pt x="305371" y="271653"/>
                  </a:lnTo>
                  <a:lnTo>
                    <a:pt x="357092" y="271653"/>
                  </a:lnTo>
                  <a:lnTo>
                    <a:pt x="357092" y="267557"/>
                  </a:lnTo>
                  <a:cubicBezTo>
                    <a:pt x="357092" y="252031"/>
                    <a:pt x="357092" y="236410"/>
                    <a:pt x="357092" y="220885"/>
                  </a:cubicBezTo>
                  <a:cubicBezTo>
                    <a:pt x="357092" y="219646"/>
                    <a:pt x="357092" y="218313"/>
                    <a:pt x="357188" y="217075"/>
                  </a:cubicBezTo>
                  <a:cubicBezTo>
                    <a:pt x="357664" y="213741"/>
                    <a:pt x="359950" y="211931"/>
                    <a:pt x="363284" y="212122"/>
                  </a:cubicBezTo>
                  <a:cubicBezTo>
                    <a:pt x="366617" y="212407"/>
                    <a:pt x="368427" y="214217"/>
                    <a:pt x="368522" y="217551"/>
                  </a:cubicBezTo>
                  <a:cubicBezTo>
                    <a:pt x="368522" y="223456"/>
                    <a:pt x="368522" y="229267"/>
                    <a:pt x="368522" y="235172"/>
                  </a:cubicBezTo>
                  <a:cubicBezTo>
                    <a:pt x="368522" y="248793"/>
                    <a:pt x="368522" y="262509"/>
                    <a:pt x="368522" y="276130"/>
                  </a:cubicBezTo>
                  <a:cubicBezTo>
                    <a:pt x="368522" y="281559"/>
                    <a:pt x="366617" y="283464"/>
                    <a:pt x="361093" y="283464"/>
                  </a:cubicBezTo>
                  <a:cubicBezTo>
                    <a:pt x="344043" y="283464"/>
                    <a:pt x="326898" y="283464"/>
                    <a:pt x="309849" y="283464"/>
                  </a:cubicBezTo>
                  <a:cubicBezTo>
                    <a:pt x="308420" y="283464"/>
                    <a:pt x="307086" y="283464"/>
                    <a:pt x="305371" y="283464"/>
                  </a:cubicBezTo>
                  <a:lnTo>
                    <a:pt x="305371" y="295275"/>
                  </a:lnTo>
                  <a:cubicBezTo>
                    <a:pt x="306705" y="295275"/>
                    <a:pt x="307848" y="295465"/>
                    <a:pt x="309086" y="295465"/>
                  </a:cubicBezTo>
                  <a:cubicBezTo>
                    <a:pt x="331280" y="295465"/>
                    <a:pt x="353473" y="295465"/>
                    <a:pt x="375666" y="295465"/>
                  </a:cubicBezTo>
                  <a:cubicBezTo>
                    <a:pt x="380429" y="295465"/>
                    <a:pt x="380619" y="295370"/>
                    <a:pt x="380619" y="290513"/>
                  </a:cubicBezTo>
                  <a:cubicBezTo>
                    <a:pt x="380619" y="199168"/>
                    <a:pt x="380619" y="107728"/>
                    <a:pt x="380619" y="16383"/>
                  </a:cubicBezTo>
                  <a:cubicBezTo>
                    <a:pt x="380619" y="12478"/>
                    <a:pt x="379381" y="11430"/>
                    <a:pt x="375571" y="11430"/>
                  </a:cubicBezTo>
                  <a:cubicBezTo>
                    <a:pt x="255937" y="11430"/>
                    <a:pt x="136207" y="11430"/>
                    <a:pt x="16573" y="11430"/>
                  </a:cubicBezTo>
                  <a:cubicBezTo>
                    <a:pt x="13211" y="11430"/>
                    <a:pt x="11525" y="13144"/>
                    <a:pt x="11525" y="16573"/>
                  </a:cubicBezTo>
                  <a:cubicBezTo>
                    <a:pt x="11525" y="30861"/>
                    <a:pt x="11525" y="45148"/>
                    <a:pt x="11525" y="59436"/>
                  </a:cubicBezTo>
                  <a:cubicBezTo>
                    <a:pt x="11525" y="63532"/>
                    <a:pt x="9811" y="65532"/>
                    <a:pt x="6572" y="65913"/>
                  </a:cubicBezTo>
                  <a:cubicBezTo>
                    <a:pt x="2857" y="66294"/>
                    <a:pt x="191" y="64198"/>
                    <a:pt x="191" y="60579"/>
                  </a:cubicBezTo>
                  <a:cubicBezTo>
                    <a:pt x="95" y="44482"/>
                    <a:pt x="0" y="28384"/>
                    <a:pt x="191" y="12382"/>
                  </a:cubicBezTo>
                  <a:cubicBezTo>
                    <a:pt x="286" y="5620"/>
                    <a:pt x="6096" y="381"/>
                    <a:pt x="12954" y="95"/>
                  </a:cubicBezTo>
                  <a:cubicBezTo>
                    <a:pt x="14383" y="95"/>
                    <a:pt x="15716" y="95"/>
                    <a:pt x="17145" y="95"/>
                  </a:cubicBezTo>
                  <a:cubicBezTo>
                    <a:pt x="136207" y="95"/>
                    <a:pt x="255270" y="95"/>
                    <a:pt x="374237" y="0"/>
                  </a:cubicBezTo>
                  <a:cubicBezTo>
                    <a:pt x="382524" y="0"/>
                    <a:pt x="388620" y="2286"/>
                    <a:pt x="391954" y="10096"/>
                  </a:cubicBezTo>
                  <a:lnTo>
                    <a:pt x="391954" y="296513"/>
                  </a:lnTo>
                  <a:close/>
                  <a:moveTo>
                    <a:pt x="282512" y="247555"/>
                  </a:moveTo>
                  <a:cubicBezTo>
                    <a:pt x="284512" y="245269"/>
                    <a:pt x="286417" y="243364"/>
                    <a:pt x="288036" y="241363"/>
                  </a:cubicBezTo>
                  <a:cubicBezTo>
                    <a:pt x="292037" y="236315"/>
                    <a:pt x="297085" y="234124"/>
                    <a:pt x="303466" y="234791"/>
                  </a:cubicBezTo>
                  <a:cubicBezTo>
                    <a:pt x="304705" y="234886"/>
                    <a:pt x="306038" y="234982"/>
                    <a:pt x="307277" y="234982"/>
                  </a:cubicBezTo>
                  <a:cubicBezTo>
                    <a:pt x="311753" y="235077"/>
                    <a:pt x="312420" y="234601"/>
                    <a:pt x="311848" y="230219"/>
                  </a:cubicBezTo>
                  <a:cubicBezTo>
                    <a:pt x="310705" y="221456"/>
                    <a:pt x="313563" y="214503"/>
                    <a:pt x="320516" y="209074"/>
                  </a:cubicBezTo>
                  <a:cubicBezTo>
                    <a:pt x="324231" y="206121"/>
                    <a:pt x="324231" y="204978"/>
                    <a:pt x="320516" y="202025"/>
                  </a:cubicBezTo>
                  <a:cubicBezTo>
                    <a:pt x="313658" y="196691"/>
                    <a:pt x="310801" y="189928"/>
                    <a:pt x="311848" y="181261"/>
                  </a:cubicBezTo>
                  <a:cubicBezTo>
                    <a:pt x="312420" y="176403"/>
                    <a:pt x="311753" y="175641"/>
                    <a:pt x="306896" y="176213"/>
                  </a:cubicBezTo>
                  <a:cubicBezTo>
                    <a:pt x="298323" y="177165"/>
                    <a:pt x="291465" y="174403"/>
                    <a:pt x="286131" y="167545"/>
                  </a:cubicBezTo>
                  <a:cubicBezTo>
                    <a:pt x="283083" y="163639"/>
                    <a:pt x="282035" y="163639"/>
                    <a:pt x="279082" y="167449"/>
                  </a:cubicBezTo>
                  <a:cubicBezTo>
                    <a:pt x="273748" y="174307"/>
                    <a:pt x="266986" y="177165"/>
                    <a:pt x="258318" y="176213"/>
                  </a:cubicBezTo>
                  <a:cubicBezTo>
                    <a:pt x="253365" y="175641"/>
                    <a:pt x="252699" y="176213"/>
                    <a:pt x="253270" y="181070"/>
                  </a:cubicBezTo>
                  <a:cubicBezTo>
                    <a:pt x="254222" y="189833"/>
                    <a:pt x="251365" y="196691"/>
                    <a:pt x="244412" y="202216"/>
                  </a:cubicBezTo>
                  <a:cubicBezTo>
                    <a:pt x="240792" y="205073"/>
                    <a:pt x="240792" y="206121"/>
                    <a:pt x="244412" y="208978"/>
                  </a:cubicBezTo>
                  <a:cubicBezTo>
                    <a:pt x="251174" y="214313"/>
                    <a:pt x="254127" y="221075"/>
                    <a:pt x="253270" y="229743"/>
                  </a:cubicBezTo>
                  <a:cubicBezTo>
                    <a:pt x="252699" y="234982"/>
                    <a:pt x="253270" y="235172"/>
                    <a:pt x="258413" y="234982"/>
                  </a:cubicBezTo>
                  <a:cubicBezTo>
                    <a:pt x="259175" y="234982"/>
                    <a:pt x="259937" y="234886"/>
                    <a:pt x="260699" y="234791"/>
                  </a:cubicBezTo>
                  <a:cubicBezTo>
                    <a:pt x="267367" y="234124"/>
                    <a:pt x="272987" y="236029"/>
                    <a:pt x="277177" y="241554"/>
                  </a:cubicBezTo>
                  <a:cubicBezTo>
                    <a:pt x="278702" y="243554"/>
                    <a:pt x="280511" y="245364"/>
                    <a:pt x="282512" y="247555"/>
                  </a:cubicBezTo>
                  <a:close/>
                  <a:moveTo>
                    <a:pt x="292894" y="323088"/>
                  </a:moveTo>
                  <a:lnTo>
                    <a:pt x="292894" y="254889"/>
                  </a:lnTo>
                  <a:cubicBezTo>
                    <a:pt x="289370" y="256222"/>
                    <a:pt x="285845" y="258509"/>
                    <a:pt x="282416" y="258413"/>
                  </a:cubicBezTo>
                  <a:cubicBezTo>
                    <a:pt x="278892" y="258413"/>
                    <a:pt x="275368" y="255937"/>
                    <a:pt x="272129" y="254698"/>
                  </a:cubicBezTo>
                  <a:lnTo>
                    <a:pt x="272129" y="323183"/>
                  </a:lnTo>
                  <a:cubicBezTo>
                    <a:pt x="275844" y="321755"/>
                    <a:pt x="279178" y="319564"/>
                    <a:pt x="282416" y="319564"/>
                  </a:cubicBezTo>
                  <a:cubicBezTo>
                    <a:pt x="285845" y="319564"/>
                    <a:pt x="289274" y="321755"/>
                    <a:pt x="292798" y="3230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A03D3854-E177-B38E-BCC3-8B26F579957F}"/>
                </a:ext>
              </a:extLst>
            </p:cNvPr>
            <p:cNvSpPr/>
            <p:nvPr/>
          </p:nvSpPr>
          <p:spPr>
            <a:xfrm>
              <a:off x="6602845" y="3407284"/>
              <a:ext cx="254171" cy="11496"/>
            </a:xfrm>
            <a:custGeom>
              <a:avLst/>
              <a:gdLst>
                <a:gd name="connsiteX0" fmla="*/ 127078 w 254171"/>
                <a:gd name="connsiteY0" fmla="*/ 11472 h 11496"/>
                <a:gd name="connsiteX1" fmla="*/ 8492 w 254171"/>
                <a:gd name="connsiteY1" fmla="*/ 11472 h 11496"/>
                <a:gd name="connsiteX2" fmla="*/ 4682 w 254171"/>
                <a:gd name="connsiteY2" fmla="*/ 11377 h 11496"/>
                <a:gd name="connsiteX3" fmla="*/ 15 w 254171"/>
                <a:gd name="connsiteY3" fmla="*/ 5376 h 11496"/>
                <a:gd name="connsiteX4" fmla="*/ 4968 w 254171"/>
                <a:gd name="connsiteY4" fmla="*/ 42 h 11496"/>
                <a:gd name="connsiteX5" fmla="*/ 8397 w 254171"/>
                <a:gd name="connsiteY5" fmla="*/ 42 h 11496"/>
                <a:gd name="connsiteX6" fmla="*/ 245569 w 254171"/>
                <a:gd name="connsiteY6" fmla="*/ 42 h 11496"/>
                <a:gd name="connsiteX7" fmla="*/ 248998 w 254171"/>
                <a:gd name="connsiteY7" fmla="*/ 42 h 11496"/>
                <a:gd name="connsiteX8" fmla="*/ 254142 w 254171"/>
                <a:gd name="connsiteY8" fmla="*/ 5281 h 11496"/>
                <a:gd name="connsiteX9" fmla="*/ 249475 w 254171"/>
                <a:gd name="connsiteY9" fmla="*/ 11282 h 11496"/>
                <a:gd name="connsiteX10" fmla="*/ 245284 w 254171"/>
                <a:gd name="connsiteY10" fmla="*/ 11472 h 11496"/>
                <a:gd name="connsiteX11" fmla="*/ 127078 w 254171"/>
                <a:gd name="connsiteY11" fmla="*/ 11472 h 1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4171" h="11496">
                  <a:moveTo>
                    <a:pt x="127078" y="11472"/>
                  </a:moveTo>
                  <a:cubicBezTo>
                    <a:pt x="87550" y="11472"/>
                    <a:pt x="48021" y="11472"/>
                    <a:pt x="8492" y="11472"/>
                  </a:cubicBezTo>
                  <a:cubicBezTo>
                    <a:pt x="7254" y="11472"/>
                    <a:pt x="5921" y="11568"/>
                    <a:pt x="4682" y="11377"/>
                  </a:cubicBezTo>
                  <a:cubicBezTo>
                    <a:pt x="1443" y="10806"/>
                    <a:pt x="-176" y="8615"/>
                    <a:pt x="15" y="5376"/>
                  </a:cubicBezTo>
                  <a:cubicBezTo>
                    <a:pt x="205" y="2328"/>
                    <a:pt x="1825" y="423"/>
                    <a:pt x="4968" y="42"/>
                  </a:cubicBezTo>
                  <a:cubicBezTo>
                    <a:pt x="6111" y="-53"/>
                    <a:pt x="7254" y="42"/>
                    <a:pt x="8397" y="42"/>
                  </a:cubicBezTo>
                  <a:cubicBezTo>
                    <a:pt x="87455" y="42"/>
                    <a:pt x="166512" y="42"/>
                    <a:pt x="245569" y="42"/>
                  </a:cubicBezTo>
                  <a:cubicBezTo>
                    <a:pt x="246712" y="42"/>
                    <a:pt x="247855" y="42"/>
                    <a:pt x="248998" y="42"/>
                  </a:cubicBezTo>
                  <a:cubicBezTo>
                    <a:pt x="252046" y="423"/>
                    <a:pt x="253856" y="2138"/>
                    <a:pt x="254142" y="5281"/>
                  </a:cubicBezTo>
                  <a:cubicBezTo>
                    <a:pt x="254427" y="8615"/>
                    <a:pt x="252618" y="10615"/>
                    <a:pt x="249475" y="11282"/>
                  </a:cubicBezTo>
                  <a:cubicBezTo>
                    <a:pt x="248141" y="11568"/>
                    <a:pt x="246712" y="11472"/>
                    <a:pt x="245284" y="11472"/>
                  </a:cubicBezTo>
                  <a:cubicBezTo>
                    <a:pt x="205850" y="11472"/>
                    <a:pt x="166512" y="11472"/>
                    <a:pt x="127078" y="114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1E8632B9-6C2A-DA70-42C2-59F1C7552B65}"/>
                </a:ext>
              </a:extLst>
            </p:cNvPr>
            <p:cNvSpPr/>
            <p:nvPr/>
          </p:nvSpPr>
          <p:spPr>
            <a:xfrm>
              <a:off x="6602841" y="3372369"/>
              <a:ext cx="209017" cy="11453"/>
            </a:xfrm>
            <a:custGeom>
              <a:avLst/>
              <a:gdLst>
                <a:gd name="connsiteX0" fmla="*/ 104413 w 209017"/>
                <a:gd name="connsiteY0" fmla="*/ 11430 h 11453"/>
                <a:gd name="connsiteX1" fmla="*/ 8782 w 209017"/>
                <a:gd name="connsiteY1" fmla="*/ 11430 h 11453"/>
                <a:gd name="connsiteX2" fmla="*/ 4591 w 209017"/>
                <a:gd name="connsiteY2" fmla="*/ 11335 h 11453"/>
                <a:gd name="connsiteX3" fmla="*/ 19 w 209017"/>
                <a:gd name="connsiteY3" fmla="*/ 6096 h 11453"/>
                <a:gd name="connsiteX4" fmla="*/ 4019 w 209017"/>
                <a:gd name="connsiteY4" fmla="*/ 381 h 11453"/>
                <a:gd name="connsiteX5" fmla="*/ 8210 w 209017"/>
                <a:gd name="connsiteY5" fmla="*/ 0 h 11453"/>
                <a:gd name="connsiteX6" fmla="*/ 200996 w 209017"/>
                <a:gd name="connsiteY6" fmla="*/ 0 h 11453"/>
                <a:gd name="connsiteX7" fmla="*/ 205187 w 209017"/>
                <a:gd name="connsiteY7" fmla="*/ 381 h 11453"/>
                <a:gd name="connsiteX8" fmla="*/ 208998 w 209017"/>
                <a:gd name="connsiteY8" fmla="*/ 6191 h 11453"/>
                <a:gd name="connsiteX9" fmla="*/ 204330 w 209017"/>
                <a:gd name="connsiteY9" fmla="*/ 11335 h 11453"/>
                <a:gd name="connsiteX10" fmla="*/ 200139 w 209017"/>
                <a:gd name="connsiteY10" fmla="*/ 11430 h 11453"/>
                <a:gd name="connsiteX11" fmla="*/ 104508 w 209017"/>
                <a:gd name="connsiteY11" fmla="*/ 11430 h 1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017" h="11453">
                  <a:moveTo>
                    <a:pt x="104413" y="11430"/>
                  </a:moveTo>
                  <a:cubicBezTo>
                    <a:pt x="72504" y="11430"/>
                    <a:pt x="40690" y="11430"/>
                    <a:pt x="8782" y="11430"/>
                  </a:cubicBezTo>
                  <a:cubicBezTo>
                    <a:pt x="7353" y="11430"/>
                    <a:pt x="5924" y="11430"/>
                    <a:pt x="4591" y="11335"/>
                  </a:cubicBezTo>
                  <a:cubicBezTo>
                    <a:pt x="1638" y="10954"/>
                    <a:pt x="114" y="8954"/>
                    <a:pt x="19" y="6096"/>
                  </a:cubicBezTo>
                  <a:cubicBezTo>
                    <a:pt x="-172" y="3238"/>
                    <a:pt x="1067" y="1048"/>
                    <a:pt x="4019" y="381"/>
                  </a:cubicBezTo>
                  <a:cubicBezTo>
                    <a:pt x="5353" y="0"/>
                    <a:pt x="6781" y="0"/>
                    <a:pt x="8210" y="0"/>
                  </a:cubicBezTo>
                  <a:cubicBezTo>
                    <a:pt x="72504" y="0"/>
                    <a:pt x="136703" y="0"/>
                    <a:pt x="200996" y="0"/>
                  </a:cubicBezTo>
                  <a:cubicBezTo>
                    <a:pt x="202425" y="0"/>
                    <a:pt x="203854" y="0"/>
                    <a:pt x="205187" y="381"/>
                  </a:cubicBezTo>
                  <a:cubicBezTo>
                    <a:pt x="208045" y="1143"/>
                    <a:pt x="209188" y="3334"/>
                    <a:pt x="208998" y="6191"/>
                  </a:cubicBezTo>
                  <a:cubicBezTo>
                    <a:pt x="208807" y="9049"/>
                    <a:pt x="207283" y="10954"/>
                    <a:pt x="204330" y="11335"/>
                  </a:cubicBezTo>
                  <a:cubicBezTo>
                    <a:pt x="202901" y="11525"/>
                    <a:pt x="201568" y="11430"/>
                    <a:pt x="200139" y="11430"/>
                  </a:cubicBezTo>
                  <a:cubicBezTo>
                    <a:pt x="168230" y="11430"/>
                    <a:pt x="136417" y="11430"/>
                    <a:pt x="10450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E05715C8-D2CA-BF32-A39C-FA5DFD60DF24}"/>
                </a:ext>
              </a:extLst>
            </p:cNvPr>
            <p:cNvSpPr/>
            <p:nvPr/>
          </p:nvSpPr>
          <p:spPr>
            <a:xfrm>
              <a:off x="6605152" y="3478368"/>
              <a:ext cx="106295" cy="70613"/>
            </a:xfrm>
            <a:custGeom>
              <a:avLst/>
              <a:gdLst>
                <a:gd name="connsiteX0" fmla="*/ 45809 w 106295"/>
                <a:gd name="connsiteY0" fmla="*/ 55450 h 70613"/>
                <a:gd name="connsiteX1" fmla="*/ 17901 w 106295"/>
                <a:gd name="connsiteY1" fmla="*/ 45925 h 70613"/>
                <a:gd name="connsiteX2" fmla="*/ 12185 w 106295"/>
                <a:gd name="connsiteY2" fmla="*/ 64308 h 70613"/>
                <a:gd name="connsiteX3" fmla="*/ 10852 w 106295"/>
                <a:gd name="connsiteY3" fmla="*/ 67451 h 70613"/>
                <a:gd name="connsiteX4" fmla="*/ 2946 w 106295"/>
                <a:gd name="connsiteY4" fmla="*/ 70023 h 70613"/>
                <a:gd name="connsiteX5" fmla="*/ 374 w 106295"/>
                <a:gd name="connsiteY5" fmla="*/ 63070 h 70613"/>
                <a:gd name="connsiteX6" fmla="*/ 9328 w 106295"/>
                <a:gd name="connsiteY6" fmla="*/ 26018 h 70613"/>
                <a:gd name="connsiteX7" fmla="*/ 10662 w 106295"/>
                <a:gd name="connsiteY7" fmla="*/ 11540 h 70613"/>
                <a:gd name="connsiteX8" fmla="*/ 11138 w 106295"/>
                <a:gd name="connsiteY8" fmla="*/ 5063 h 70613"/>
                <a:gd name="connsiteX9" fmla="*/ 16948 w 106295"/>
                <a:gd name="connsiteY9" fmla="*/ 14 h 70613"/>
                <a:gd name="connsiteX10" fmla="*/ 22377 w 106295"/>
                <a:gd name="connsiteY10" fmla="*/ 4682 h 70613"/>
                <a:gd name="connsiteX11" fmla="*/ 26759 w 106295"/>
                <a:gd name="connsiteY11" fmla="*/ 32971 h 70613"/>
                <a:gd name="connsiteX12" fmla="*/ 31045 w 106295"/>
                <a:gd name="connsiteY12" fmla="*/ 46782 h 70613"/>
                <a:gd name="connsiteX13" fmla="*/ 37046 w 106295"/>
                <a:gd name="connsiteY13" fmla="*/ 47639 h 70613"/>
                <a:gd name="connsiteX14" fmla="*/ 40475 w 106295"/>
                <a:gd name="connsiteY14" fmla="*/ 41734 h 70613"/>
                <a:gd name="connsiteX15" fmla="*/ 46761 w 106295"/>
                <a:gd name="connsiteY15" fmla="*/ 37638 h 70613"/>
                <a:gd name="connsiteX16" fmla="*/ 51905 w 106295"/>
                <a:gd name="connsiteY16" fmla="*/ 42401 h 70613"/>
                <a:gd name="connsiteX17" fmla="*/ 62382 w 106295"/>
                <a:gd name="connsiteY17" fmla="*/ 49640 h 70613"/>
                <a:gd name="connsiteX18" fmla="*/ 87624 w 106295"/>
                <a:gd name="connsiteY18" fmla="*/ 49640 h 70613"/>
                <a:gd name="connsiteX19" fmla="*/ 99053 w 106295"/>
                <a:gd name="connsiteY19" fmla="*/ 49640 h 70613"/>
                <a:gd name="connsiteX20" fmla="*/ 106292 w 106295"/>
                <a:gd name="connsiteY20" fmla="*/ 55450 h 70613"/>
                <a:gd name="connsiteX21" fmla="*/ 99244 w 106295"/>
                <a:gd name="connsiteY21" fmla="*/ 61165 h 70613"/>
                <a:gd name="connsiteX22" fmla="*/ 62573 w 106295"/>
                <a:gd name="connsiteY22" fmla="*/ 61165 h 70613"/>
                <a:gd name="connsiteX23" fmla="*/ 45809 w 106295"/>
                <a:gd name="connsiteY23" fmla="*/ 55450 h 7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6295" h="70613">
                  <a:moveTo>
                    <a:pt x="45809" y="55450"/>
                  </a:moveTo>
                  <a:cubicBezTo>
                    <a:pt x="33236" y="65546"/>
                    <a:pt x="27426" y="63546"/>
                    <a:pt x="17901" y="45925"/>
                  </a:cubicBezTo>
                  <a:cubicBezTo>
                    <a:pt x="15996" y="52116"/>
                    <a:pt x="14091" y="58212"/>
                    <a:pt x="12185" y="64308"/>
                  </a:cubicBezTo>
                  <a:cubicBezTo>
                    <a:pt x="11805" y="65356"/>
                    <a:pt x="11424" y="66499"/>
                    <a:pt x="10852" y="67451"/>
                  </a:cubicBezTo>
                  <a:cubicBezTo>
                    <a:pt x="9233" y="70404"/>
                    <a:pt x="5994" y="71357"/>
                    <a:pt x="2946" y="70023"/>
                  </a:cubicBezTo>
                  <a:cubicBezTo>
                    <a:pt x="-197" y="68594"/>
                    <a:pt x="-387" y="66213"/>
                    <a:pt x="374" y="63070"/>
                  </a:cubicBezTo>
                  <a:cubicBezTo>
                    <a:pt x="3518" y="50783"/>
                    <a:pt x="6661" y="38400"/>
                    <a:pt x="9328" y="26018"/>
                  </a:cubicBezTo>
                  <a:cubicBezTo>
                    <a:pt x="10376" y="21350"/>
                    <a:pt x="10281" y="16397"/>
                    <a:pt x="10662" y="11540"/>
                  </a:cubicBezTo>
                  <a:cubicBezTo>
                    <a:pt x="10852" y="9349"/>
                    <a:pt x="10852" y="7158"/>
                    <a:pt x="11138" y="5063"/>
                  </a:cubicBezTo>
                  <a:cubicBezTo>
                    <a:pt x="11614" y="1729"/>
                    <a:pt x="13805" y="205"/>
                    <a:pt x="16948" y="14"/>
                  </a:cubicBezTo>
                  <a:cubicBezTo>
                    <a:pt x="20187" y="-176"/>
                    <a:pt x="21901" y="1538"/>
                    <a:pt x="22377" y="4682"/>
                  </a:cubicBezTo>
                  <a:cubicBezTo>
                    <a:pt x="23806" y="14111"/>
                    <a:pt x="24949" y="23636"/>
                    <a:pt x="26759" y="32971"/>
                  </a:cubicBezTo>
                  <a:cubicBezTo>
                    <a:pt x="27616" y="37638"/>
                    <a:pt x="29331" y="42305"/>
                    <a:pt x="31045" y="46782"/>
                  </a:cubicBezTo>
                  <a:cubicBezTo>
                    <a:pt x="32474" y="50592"/>
                    <a:pt x="34474" y="50878"/>
                    <a:pt x="37046" y="47639"/>
                  </a:cubicBezTo>
                  <a:cubicBezTo>
                    <a:pt x="38474" y="45925"/>
                    <a:pt x="39522" y="43829"/>
                    <a:pt x="40475" y="41734"/>
                  </a:cubicBezTo>
                  <a:cubicBezTo>
                    <a:pt x="41809" y="39067"/>
                    <a:pt x="43713" y="37543"/>
                    <a:pt x="46761" y="37638"/>
                  </a:cubicBezTo>
                  <a:cubicBezTo>
                    <a:pt x="49905" y="37638"/>
                    <a:pt x="51048" y="39734"/>
                    <a:pt x="51905" y="42401"/>
                  </a:cubicBezTo>
                  <a:cubicBezTo>
                    <a:pt x="53524" y="48020"/>
                    <a:pt x="55715" y="49544"/>
                    <a:pt x="62382" y="49640"/>
                  </a:cubicBezTo>
                  <a:cubicBezTo>
                    <a:pt x="70764" y="49640"/>
                    <a:pt x="79242" y="49640"/>
                    <a:pt x="87624" y="49640"/>
                  </a:cubicBezTo>
                  <a:cubicBezTo>
                    <a:pt x="91433" y="49640"/>
                    <a:pt x="95244" y="49640"/>
                    <a:pt x="99053" y="49640"/>
                  </a:cubicBezTo>
                  <a:cubicBezTo>
                    <a:pt x="104102" y="49640"/>
                    <a:pt x="106388" y="51545"/>
                    <a:pt x="106292" y="55450"/>
                  </a:cubicBezTo>
                  <a:cubicBezTo>
                    <a:pt x="106292" y="59260"/>
                    <a:pt x="104007" y="61070"/>
                    <a:pt x="99244" y="61165"/>
                  </a:cubicBezTo>
                  <a:cubicBezTo>
                    <a:pt x="87052" y="61165"/>
                    <a:pt x="74765" y="61165"/>
                    <a:pt x="62573" y="61165"/>
                  </a:cubicBezTo>
                  <a:cubicBezTo>
                    <a:pt x="56382" y="61165"/>
                    <a:pt x="50285" y="60308"/>
                    <a:pt x="45809" y="554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6F253654-E657-10EF-F2FA-AA7588ADFB99}"/>
                </a:ext>
              </a:extLst>
            </p:cNvPr>
            <p:cNvSpPr/>
            <p:nvPr/>
          </p:nvSpPr>
          <p:spPr>
            <a:xfrm>
              <a:off x="6602759" y="3442187"/>
              <a:ext cx="149357" cy="11525"/>
            </a:xfrm>
            <a:custGeom>
              <a:avLst/>
              <a:gdLst>
                <a:gd name="connsiteX0" fmla="*/ 74491 w 149357"/>
                <a:gd name="connsiteY0" fmla="*/ 11525 h 11525"/>
                <a:gd name="connsiteX1" fmla="*/ 8673 w 149357"/>
                <a:gd name="connsiteY1" fmla="*/ 11525 h 11525"/>
                <a:gd name="connsiteX2" fmla="*/ 4101 w 149357"/>
                <a:gd name="connsiteY2" fmla="*/ 11240 h 11525"/>
                <a:gd name="connsiteX3" fmla="*/ 5 w 149357"/>
                <a:gd name="connsiteY3" fmla="*/ 5525 h 11525"/>
                <a:gd name="connsiteX4" fmla="*/ 4196 w 149357"/>
                <a:gd name="connsiteY4" fmla="*/ 286 h 11525"/>
                <a:gd name="connsiteX5" fmla="*/ 8768 w 149357"/>
                <a:gd name="connsiteY5" fmla="*/ 0 h 11525"/>
                <a:gd name="connsiteX6" fmla="*/ 140404 w 149357"/>
                <a:gd name="connsiteY6" fmla="*/ 0 h 11525"/>
                <a:gd name="connsiteX7" fmla="*/ 143832 w 149357"/>
                <a:gd name="connsiteY7" fmla="*/ 0 h 11525"/>
                <a:gd name="connsiteX8" fmla="*/ 149357 w 149357"/>
                <a:gd name="connsiteY8" fmla="*/ 5715 h 11525"/>
                <a:gd name="connsiteX9" fmla="*/ 143737 w 149357"/>
                <a:gd name="connsiteY9" fmla="*/ 11335 h 11525"/>
                <a:gd name="connsiteX10" fmla="*/ 131926 w 149357"/>
                <a:gd name="connsiteY10" fmla="*/ 11335 h 11525"/>
                <a:gd name="connsiteX11" fmla="*/ 74491 w 149357"/>
                <a:gd name="connsiteY11" fmla="*/ 11335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9357" h="11525">
                  <a:moveTo>
                    <a:pt x="74491" y="11525"/>
                  </a:moveTo>
                  <a:cubicBezTo>
                    <a:pt x="52583" y="11525"/>
                    <a:pt x="30581" y="11525"/>
                    <a:pt x="8673" y="11525"/>
                  </a:cubicBezTo>
                  <a:cubicBezTo>
                    <a:pt x="7149" y="11525"/>
                    <a:pt x="5625" y="11525"/>
                    <a:pt x="4101" y="11240"/>
                  </a:cubicBezTo>
                  <a:cubicBezTo>
                    <a:pt x="1148" y="10573"/>
                    <a:pt x="-90" y="8382"/>
                    <a:pt x="5" y="5525"/>
                  </a:cubicBezTo>
                  <a:cubicBezTo>
                    <a:pt x="5" y="2858"/>
                    <a:pt x="1339" y="857"/>
                    <a:pt x="4196" y="286"/>
                  </a:cubicBezTo>
                  <a:cubicBezTo>
                    <a:pt x="5720" y="0"/>
                    <a:pt x="7244" y="0"/>
                    <a:pt x="8768" y="0"/>
                  </a:cubicBezTo>
                  <a:cubicBezTo>
                    <a:pt x="52678" y="0"/>
                    <a:pt x="96493" y="0"/>
                    <a:pt x="140404" y="0"/>
                  </a:cubicBezTo>
                  <a:cubicBezTo>
                    <a:pt x="141546" y="0"/>
                    <a:pt x="142689" y="0"/>
                    <a:pt x="143832" y="0"/>
                  </a:cubicBezTo>
                  <a:cubicBezTo>
                    <a:pt x="147262" y="381"/>
                    <a:pt x="149357" y="2572"/>
                    <a:pt x="149357" y="5715"/>
                  </a:cubicBezTo>
                  <a:cubicBezTo>
                    <a:pt x="149357" y="8858"/>
                    <a:pt x="147262" y="11144"/>
                    <a:pt x="143737" y="11335"/>
                  </a:cubicBezTo>
                  <a:cubicBezTo>
                    <a:pt x="139832" y="11525"/>
                    <a:pt x="135832" y="11335"/>
                    <a:pt x="131926" y="11335"/>
                  </a:cubicBezTo>
                  <a:cubicBezTo>
                    <a:pt x="112781" y="11335"/>
                    <a:pt x="93636" y="11335"/>
                    <a:pt x="74491" y="11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5BE1323C-34D3-6E95-8062-5BFE566DB4D1}"/>
                </a:ext>
              </a:extLst>
            </p:cNvPr>
            <p:cNvSpPr/>
            <p:nvPr/>
          </p:nvSpPr>
          <p:spPr>
            <a:xfrm>
              <a:off x="6794217" y="3484097"/>
              <a:ext cx="44960" cy="44958"/>
            </a:xfrm>
            <a:custGeom>
              <a:avLst/>
              <a:gdLst>
                <a:gd name="connsiteX0" fmla="*/ 22289 w 44960"/>
                <a:gd name="connsiteY0" fmla="*/ 44958 h 44958"/>
                <a:gd name="connsiteX1" fmla="*/ 0 w 44960"/>
                <a:gd name="connsiteY1" fmla="*/ 22384 h 44958"/>
                <a:gd name="connsiteX2" fmla="*/ 22479 w 44960"/>
                <a:gd name="connsiteY2" fmla="*/ 0 h 44958"/>
                <a:gd name="connsiteX3" fmla="*/ 44958 w 44960"/>
                <a:gd name="connsiteY3" fmla="*/ 22765 h 44958"/>
                <a:gd name="connsiteX4" fmla="*/ 22289 w 44960"/>
                <a:gd name="connsiteY4" fmla="*/ 44958 h 44958"/>
                <a:gd name="connsiteX5" fmla="*/ 22574 w 44960"/>
                <a:gd name="connsiteY5" fmla="*/ 33433 h 44958"/>
                <a:gd name="connsiteX6" fmla="*/ 33433 w 44960"/>
                <a:gd name="connsiteY6" fmla="*/ 22384 h 44958"/>
                <a:gd name="connsiteX7" fmla="*/ 22384 w 44960"/>
                <a:gd name="connsiteY7" fmla="*/ 11525 h 44958"/>
                <a:gd name="connsiteX8" fmla="*/ 11525 w 44960"/>
                <a:gd name="connsiteY8" fmla="*/ 22574 h 44958"/>
                <a:gd name="connsiteX9" fmla="*/ 22574 w 44960"/>
                <a:gd name="connsiteY9" fmla="*/ 33433 h 4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0" h="44958">
                  <a:moveTo>
                    <a:pt x="22289" y="44958"/>
                  </a:moveTo>
                  <a:cubicBezTo>
                    <a:pt x="10096" y="44863"/>
                    <a:pt x="0" y="34671"/>
                    <a:pt x="0" y="22384"/>
                  </a:cubicBezTo>
                  <a:cubicBezTo>
                    <a:pt x="0" y="10192"/>
                    <a:pt x="10192" y="0"/>
                    <a:pt x="22479" y="0"/>
                  </a:cubicBezTo>
                  <a:cubicBezTo>
                    <a:pt x="34862" y="0"/>
                    <a:pt x="45148" y="10478"/>
                    <a:pt x="44958" y="22765"/>
                  </a:cubicBezTo>
                  <a:cubicBezTo>
                    <a:pt x="44672" y="35052"/>
                    <a:pt x="34576" y="45053"/>
                    <a:pt x="22289" y="44958"/>
                  </a:cubicBezTo>
                  <a:close/>
                  <a:moveTo>
                    <a:pt x="22574" y="33433"/>
                  </a:moveTo>
                  <a:cubicBezTo>
                    <a:pt x="28480" y="33433"/>
                    <a:pt x="33528" y="28194"/>
                    <a:pt x="33433" y="22384"/>
                  </a:cubicBezTo>
                  <a:cubicBezTo>
                    <a:pt x="33433" y="16478"/>
                    <a:pt x="28194" y="11430"/>
                    <a:pt x="22384" y="11525"/>
                  </a:cubicBezTo>
                  <a:cubicBezTo>
                    <a:pt x="16479" y="11525"/>
                    <a:pt x="11525" y="16669"/>
                    <a:pt x="11525" y="22574"/>
                  </a:cubicBezTo>
                  <a:cubicBezTo>
                    <a:pt x="11525" y="28480"/>
                    <a:pt x="16669" y="33528"/>
                    <a:pt x="22574" y="33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25" name="Text Placeholder 4">
            <a:extLst>
              <a:ext uri="{FF2B5EF4-FFF2-40B4-BE49-F238E27FC236}">
                <a16:creationId xmlns:a16="http://schemas.microsoft.com/office/drawing/2014/main" id="{609FADFE-8B83-92CB-6922-61AA9664B73F}"/>
              </a:ext>
            </a:extLst>
          </p:cNvPr>
          <p:cNvSpPr txBox="1">
            <a:spLocks/>
          </p:cNvSpPr>
          <p:nvPr/>
        </p:nvSpPr>
        <p:spPr>
          <a:xfrm>
            <a:off x="4578891" y="3455711"/>
            <a:ext cx="2861615" cy="24768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Bob calculates Merkle proof(s)</a:t>
            </a:r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00534DE5-986C-16AA-654E-072AA98DFD10}"/>
              </a:ext>
            </a:extLst>
          </p:cNvPr>
          <p:cNvGrpSpPr/>
          <p:nvPr/>
        </p:nvGrpSpPr>
        <p:grpSpPr>
          <a:xfrm>
            <a:off x="8529871" y="3940818"/>
            <a:ext cx="273491" cy="273494"/>
            <a:chOff x="6775453" y="2858876"/>
            <a:chExt cx="290036" cy="290039"/>
          </a:xfrm>
          <a:solidFill>
            <a:schemeClr val="accent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A03422D-CC5C-6D5F-093F-67DA83FA55CD}"/>
                </a:ext>
              </a:extLst>
            </p:cNvPr>
            <p:cNvSpPr/>
            <p:nvPr/>
          </p:nvSpPr>
          <p:spPr>
            <a:xfrm>
              <a:off x="6775453" y="2858876"/>
              <a:ext cx="290036" cy="290039"/>
            </a:xfrm>
            <a:custGeom>
              <a:avLst/>
              <a:gdLst>
                <a:gd name="connsiteX0" fmla="*/ 145161 w 290036"/>
                <a:gd name="connsiteY0" fmla="*/ 0 h 290039"/>
                <a:gd name="connsiteX1" fmla="*/ 261938 w 290036"/>
                <a:gd name="connsiteY1" fmla="*/ 0 h 290039"/>
                <a:gd name="connsiteX2" fmla="*/ 290036 w 290036"/>
                <a:gd name="connsiteY2" fmla="*/ 28004 h 290039"/>
                <a:gd name="connsiteX3" fmla="*/ 290036 w 290036"/>
                <a:gd name="connsiteY3" fmla="*/ 202692 h 290039"/>
                <a:gd name="connsiteX4" fmla="*/ 261938 w 290036"/>
                <a:gd name="connsiteY4" fmla="*/ 230696 h 290039"/>
                <a:gd name="connsiteX5" fmla="*/ 176117 w 290036"/>
                <a:gd name="connsiteY5" fmla="*/ 230696 h 290039"/>
                <a:gd name="connsiteX6" fmla="*/ 172021 w 290036"/>
                <a:gd name="connsiteY6" fmla="*/ 233458 h 290039"/>
                <a:gd name="connsiteX7" fmla="*/ 152876 w 290036"/>
                <a:gd name="connsiteY7" fmla="*/ 283464 h 290039"/>
                <a:gd name="connsiteX8" fmla="*/ 144875 w 290036"/>
                <a:gd name="connsiteY8" fmla="*/ 290036 h 290039"/>
                <a:gd name="connsiteX9" fmla="*/ 136684 w 290036"/>
                <a:gd name="connsiteY9" fmla="*/ 283369 h 290039"/>
                <a:gd name="connsiteX10" fmla="*/ 117348 w 290036"/>
                <a:gd name="connsiteY10" fmla="*/ 233077 h 290039"/>
                <a:gd name="connsiteX11" fmla="*/ 113919 w 290036"/>
                <a:gd name="connsiteY11" fmla="*/ 230696 h 290039"/>
                <a:gd name="connsiteX12" fmla="*/ 27146 w 290036"/>
                <a:gd name="connsiteY12" fmla="*/ 230696 h 290039"/>
                <a:gd name="connsiteX13" fmla="*/ 0 w 290036"/>
                <a:gd name="connsiteY13" fmla="*/ 203454 h 290039"/>
                <a:gd name="connsiteX14" fmla="*/ 0 w 290036"/>
                <a:gd name="connsiteY14" fmla="*/ 27337 h 290039"/>
                <a:gd name="connsiteX15" fmla="*/ 27337 w 290036"/>
                <a:gd name="connsiteY15" fmla="*/ 0 h 290039"/>
                <a:gd name="connsiteX16" fmla="*/ 145256 w 290036"/>
                <a:gd name="connsiteY16" fmla="*/ 0 h 290039"/>
                <a:gd name="connsiteX17" fmla="*/ 144685 w 290036"/>
                <a:gd name="connsiteY17" fmla="*/ 259652 h 290039"/>
                <a:gd name="connsiteX18" fmla="*/ 146018 w 290036"/>
                <a:gd name="connsiteY18" fmla="*/ 256318 h 290039"/>
                <a:gd name="connsiteX19" fmla="*/ 159068 w 290036"/>
                <a:gd name="connsiteY19" fmla="*/ 222314 h 290039"/>
                <a:gd name="connsiteX20" fmla="*/ 170116 w 290036"/>
                <a:gd name="connsiteY20" fmla="*/ 214694 h 290039"/>
                <a:gd name="connsiteX21" fmla="*/ 262509 w 290036"/>
                <a:gd name="connsiteY21" fmla="*/ 214694 h 290039"/>
                <a:gd name="connsiteX22" fmla="*/ 273939 w 290036"/>
                <a:gd name="connsiteY22" fmla="*/ 203740 h 290039"/>
                <a:gd name="connsiteX23" fmla="*/ 273939 w 290036"/>
                <a:gd name="connsiteY23" fmla="*/ 27051 h 290039"/>
                <a:gd name="connsiteX24" fmla="*/ 262794 w 290036"/>
                <a:gd name="connsiteY24" fmla="*/ 16002 h 290039"/>
                <a:gd name="connsiteX25" fmla="*/ 27051 w 290036"/>
                <a:gd name="connsiteY25" fmla="*/ 16002 h 290039"/>
                <a:gd name="connsiteX26" fmla="*/ 15907 w 290036"/>
                <a:gd name="connsiteY26" fmla="*/ 27242 h 290039"/>
                <a:gd name="connsiteX27" fmla="*/ 15907 w 290036"/>
                <a:gd name="connsiteY27" fmla="*/ 203359 h 290039"/>
                <a:gd name="connsiteX28" fmla="*/ 27241 w 290036"/>
                <a:gd name="connsiteY28" fmla="*/ 214694 h 290039"/>
                <a:gd name="connsiteX29" fmla="*/ 120015 w 290036"/>
                <a:gd name="connsiteY29" fmla="*/ 214694 h 290039"/>
                <a:gd name="connsiteX30" fmla="*/ 129826 w 290036"/>
                <a:gd name="connsiteY30" fmla="*/ 221456 h 290039"/>
                <a:gd name="connsiteX31" fmla="*/ 130969 w 290036"/>
                <a:gd name="connsiteY31" fmla="*/ 224409 h 290039"/>
                <a:gd name="connsiteX32" fmla="*/ 144589 w 290036"/>
                <a:gd name="connsiteY32" fmla="*/ 259652 h 29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0036" h="290039">
                  <a:moveTo>
                    <a:pt x="145161" y="0"/>
                  </a:moveTo>
                  <a:cubicBezTo>
                    <a:pt x="184118" y="0"/>
                    <a:pt x="222980" y="0"/>
                    <a:pt x="261938" y="0"/>
                  </a:cubicBezTo>
                  <a:cubicBezTo>
                    <a:pt x="278892" y="0"/>
                    <a:pt x="290036" y="11049"/>
                    <a:pt x="290036" y="28004"/>
                  </a:cubicBezTo>
                  <a:cubicBezTo>
                    <a:pt x="290036" y="86201"/>
                    <a:pt x="290036" y="144494"/>
                    <a:pt x="290036" y="202692"/>
                  </a:cubicBezTo>
                  <a:cubicBezTo>
                    <a:pt x="290036" y="219647"/>
                    <a:pt x="278987" y="230696"/>
                    <a:pt x="261938" y="230696"/>
                  </a:cubicBezTo>
                  <a:cubicBezTo>
                    <a:pt x="212121" y="230696"/>
                    <a:pt x="225933" y="230696"/>
                    <a:pt x="176117" y="230696"/>
                  </a:cubicBezTo>
                  <a:cubicBezTo>
                    <a:pt x="173831" y="230696"/>
                    <a:pt x="172878" y="231267"/>
                    <a:pt x="172021" y="233458"/>
                  </a:cubicBezTo>
                  <a:cubicBezTo>
                    <a:pt x="165735" y="250127"/>
                    <a:pt x="159258" y="266795"/>
                    <a:pt x="152876" y="283464"/>
                  </a:cubicBezTo>
                  <a:cubicBezTo>
                    <a:pt x="151447" y="287274"/>
                    <a:pt x="149257" y="289941"/>
                    <a:pt x="144875" y="290036"/>
                  </a:cubicBezTo>
                  <a:cubicBezTo>
                    <a:pt x="141065" y="290132"/>
                    <a:pt x="138493" y="288036"/>
                    <a:pt x="136684" y="283369"/>
                  </a:cubicBezTo>
                  <a:cubicBezTo>
                    <a:pt x="130207" y="266605"/>
                    <a:pt x="123730" y="249841"/>
                    <a:pt x="117348" y="233077"/>
                  </a:cubicBezTo>
                  <a:cubicBezTo>
                    <a:pt x="116681" y="231267"/>
                    <a:pt x="115824" y="230600"/>
                    <a:pt x="113919" y="230696"/>
                  </a:cubicBezTo>
                  <a:cubicBezTo>
                    <a:pt x="106203" y="230791"/>
                    <a:pt x="34766" y="230696"/>
                    <a:pt x="27146" y="230696"/>
                  </a:cubicBezTo>
                  <a:cubicBezTo>
                    <a:pt x="11335" y="230696"/>
                    <a:pt x="0" y="219266"/>
                    <a:pt x="0" y="203454"/>
                  </a:cubicBezTo>
                  <a:cubicBezTo>
                    <a:pt x="0" y="144780"/>
                    <a:pt x="0" y="86011"/>
                    <a:pt x="0" y="27337"/>
                  </a:cubicBezTo>
                  <a:cubicBezTo>
                    <a:pt x="0" y="11335"/>
                    <a:pt x="11335" y="0"/>
                    <a:pt x="27337" y="0"/>
                  </a:cubicBezTo>
                  <a:cubicBezTo>
                    <a:pt x="66675" y="0"/>
                    <a:pt x="105918" y="0"/>
                    <a:pt x="145256" y="0"/>
                  </a:cubicBezTo>
                  <a:close/>
                  <a:moveTo>
                    <a:pt x="144685" y="259652"/>
                  </a:moveTo>
                  <a:cubicBezTo>
                    <a:pt x="145352" y="258032"/>
                    <a:pt x="145732" y="257175"/>
                    <a:pt x="146018" y="256318"/>
                  </a:cubicBezTo>
                  <a:cubicBezTo>
                    <a:pt x="150400" y="244983"/>
                    <a:pt x="154781" y="233648"/>
                    <a:pt x="159068" y="222314"/>
                  </a:cubicBezTo>
                  <a:cubicBezTo>
                    <a:pt x="161544" y="215837"/>
                    <a:pt x="163259" y="214694"/>
                    <a:pt x="170116" y="214694"/>
                  </a:cubicBezTo>
                  <a:cubicBezTo>
                    <a:pt x="222123" y="214694"/>
                    <a:pt x="210502" y="214694"/>
                    <a:pt x="262509" y="214694"/>
                  </a:cubicBezTo>
                  <a:cubicBezTo>
                    <a:pt x="269557" y="214694"/>
                    <a:pt x="273939" y="210598"/>
                    <a:pt x="273939" y="203740"/>
                  </a:cubicBezTo>
                  <a:cubicBezTo>
                    <a:pt x="273939" y="144875"/>
                    <a:pt x="273939" y="85916"/>
                    <a:pt x="273939" y="27051"/>
                  </a:cubicBezTo>
                  <a:cubicBezTo>
                    <a:pt x="273939" y="20288"/>
                    <a:pt x="269653" y="16097"/>
                    <a:pt x="262794" y="16002"/>
                  </a:cubicBezTo>
                  <a:cubicBezTo>
                    <a:pt x="184213" y="16002"/>
                    <a:pt x="105632" y="16002"/>
                    <a:pt x="27051" y="16002"/>
                  </a:cubicBezTo>
                  <a:cubicBezTo>
                    <a:pt x="20098" y="16002"/>
                    <a:pt x="15907" y="20193"/>
                    <a:pt x="15907" y="27242"/>
                  </a:cubicBezTo>
                  <a:cubicBezTo>
                    <a:pt x="15907" y="85916"/>
                    <a:pt x="15907" y="144685"/>
                    <a:pt x="15907" y="203359"/>
                  </a:cubicBezTo>
                  <a:cubicBezTo>
                    <a:pt x="15907" y="210503"/>
                    <a:pt x="20098" y="214694"/>
                    <a:pt x="27241" y="214694"/>
                  </a:cubicBezTo>
                  <a:cubicBezTo>
                    <a:pt x="36957" y="214694"/>
                    <a:pt x="110394" y="214694"/>
                    <a:pt x="120015" y="214694"/>
                  </a:cubicBezTo>
                  <a:cubicBezTo>
                    <a:pt x="125730" y="214694"/>
                    <a:pt x="127825" y="216122"/>
                    <a:pt x="129826" y="221456"/>
                  </a:cubicBezTo>
                  <a:cubicBezTo>
                    <a:pt x="130207" y="222409"/>
                    <a:pt x="130587" y="223361"/>
                    <a:pt x="130969" y="224409"/>
                  </a:cubicBezTo>
                  <a:cubicBezTo>
                    <a:pt x="135445" y="235934"/>
                    <a:pt x="139827" y="247460"/>
                    <a:pt x="144589" y="2596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7300C59-EFFE-A1A8-41E1-924D919B5FEF}"/>
                </a:ext>
              </a:extLst>
            </p:cNvPr>
            <p:cNvSpPr/>
            <p:nvPr/>
          </p:nvSpPr>
          <p:spPr>
            <a:xfrm>
              <a:off x="6821173" y="2890974"/>
              <a:ext cx="198475" cy="166593"/>
            </a:xfrm>
            <a:custGeom>
              <a:avLst/>
              <a:gdLst>
                <a:gd name="connsiteX0" fmla="*/ 66104 w 198475"/>
                <a:gd name="connsiteY0" fmla="*/ 54675 h 166593"/>
                <a:gd name="connsiteX1" fmla="*/ 82772 w 198475"/>
                <a:gd name="connsiteY1" fmla="*/ 54675 h 166593"/>
                <a:gd name="connsiteX2" fmla="*/ 85154 w 198475"/>
                <a:gd name="connsiteY2" fmla="*/ 52961 h 166593"/>
                <a:gd name="connsiteX3" fmla="*/ 95917 w 198475"/>
                <a:gd name="connsiteY3" fmla="*/ 7812 h 166593"/>
                <a:gd name="connsiteX4" fmla="*/ 104299 w 198475"/>
                <a:gd name="connsiteY4" fmla="*/ 2 h 166593"/>
                <a:gd name="connsiteX5" fmla="*/ 139160 w 198475"/>
                <a:gd name="connsiteY5" fmla="*/ 34196 h 166593"/>
                <a:gd name="connsiteX6" fmla="*/ 139160 w 198475"/>
                <a:gd name="connsiteY6" fmla="*/ 54866 h 166593"/>
                <a:gd name="connsiteX7" fmla="*/ 142304 w 198475"/>
                <a:gd name="connsiteY7" fmla="*/ 54866 h 166593"/>
                <a:gd name="connsiteX8" fmla="*/ 171164 w 198475"/>
                <a:gd name="connsiteY8" fmla="*/ 54866 h 166593"/>
                <a:gd name="connsiteX9" fmla="*/ 197834 w 198475"/>
                <a:gd name="connsiteY9" fmla="*/ 87441 h 166593"/>
                <a:gd name="connsiteX10" fmla="*/ 187166 w 198475"/>
                <a:gd name="connsiteY10" fmla="*/ 140495 h 166593"/>
                <a:gd name="connsiteX11" fmla="*/ 160877 w 198475"/>
                <a:gd name="connsiteY11" fmla="*/ 162117 h 166593"/>
                <a:gd name="connsiteX12" fmla="*/ 108109 w 198475"/>
                <a:gd name="connsiteY12" fmla="*/ 162117 h 166593"/>
                <a:gd name="connsiteX13" fmla="*/ 83915 w 198475"/>
                <a:gd name="connsiteY13" fmla="*/ 154116 h 166593"/>
                <a:gd name="connsiteX14" fmla="*/ 81153 w 198475"/>
                <a:gd name="connsiteY14" fmla="*/ 152973 h 166593"/>
                <a:gd name="connsiteX15" fmla="*/ 66199 w 198475"/>
                <a:gd name="connsiteY15" fmla="*/ 152973 h 166593"/>
                <a:gd name="connsiteX16" fmla="*/ 66199 w 198475"/>
                <a:gd name="connsiteY16" fmla="*/ 158307 h 166593"/>
                <a:gd name="connsiteX17" fmla="*/ 57912 w 198475"/>
                <a:gd name="connsiteY17" fmla="*/ 166594 h 166593"/>
                <a:gd name="connsiteX18" fmla="*/ 8287 w 198475"/>
                <a:gd name="connsiteY18" fmla="*/ 166594 h 166593"/>
                <a:gd name="connsiteX19" fmla="*/ 0 w 198475"/>
                <a:gd name="connsiteY19" fmla="*/ 158307 h 166593"/>
                <a:gd name="connsiteX20" fmla="*/ 0 w 198475"/>
                <a:gd name="connsiteY20" fmla="*/ 49246 h 166593"/>
                <a:gd name="connsiteX21" fmla="*/ 8287 w 198475"/>
                <a:gd name="connsiteY21" fmla="*/ 40959 h 166593"/>
                <a:gd name="connsiteX22" fmla="*/ 57912 w 198475"/>
                <a:gd name="connsiteY22" fmla="*/ 40959 h 166593"/>
                <a:gd name="connsiteX23" fmla="*/ 66199 w 198475"/>
                <a:gd name="connsiteY23" fmla="*/ 49246 h 166593"/>
                <a:gd name="connsiteX24" fmla="*/ 66199 w 198475"/>
                <a:gd name="connsiteY24" fmla="*/ 54580 h 166593"/>
                <a:gd name="connsiteX25" fmla="*/ 66199 w 198475"/>
                <a:gd name="connsiteY25" fmla="*/ 136876 h 166593"/>
                <a:gd name="connsiteX26" fmla="*/ 83915 w 198475"/>
                <a:gd name="connsiteY26" fmla="*/ 136876 h 166593"/>
                <a:gd name="connsiteX27" fmla="*/ 91916 w 198475"/>
                <a:gd name="connsiteY27" fmla="*/ 139924 h 166593"/>
                <a:gd name="connsiteX28" fmla="*/ 108014 w 198475"/>
                <a:gd name="connsiteY28" fmla="*/ 146020 h 166593"/>
                <a:gd name="connsiteX29" fmla="*/ 160211 w 198475"/>
                <a:gd name="connsiteY29" fmla="*/ 146020 h 166593"/>
                <a:gd name="connsiteX30" fmla="*/ 171545 w 198475"/>
                <a:gd name="connsiteY30" fmla="*/ 136685 h 166593"/>
                <a:gd name="connsiteX31" fmla="*/ 182023 w 198475"/>
                <a:gd name="connsiteY31" fmla="*/ 84107 h 166593"/>
                <a:gd name="connsiteX32" fmla="*/ 170974 w 198475"/>
                <a:gd name="connsiteY32" fmla="*/ 70677 h 166593"/>
                <a:gd name="connsiteX33" fmla="*/ 132398 w 198475"/>
                <a:gd name="connsiteY33" fmla="*/ 70677 h 166593"/>
                <a:gd name="connsiteX34" fmla="*/ 123063 w 198475"/>
                <a:gd name="connsiteY34" fmla="*/ 61438 h 166593"/>
                <a:gd name="connsiteX35" fmla="*/ 123063 w 198475"/>
                <a:gd name="connsiteY35" fmla="*/ 35149 h 166593"/>
                <a:gd name="connsiteX36" fmla="*/ 114300 w 198475"/>
                <a:gd name="connsiteY36" fmla="*/ 19052 h 166593"/>
                <a:gd name="connsiteX37" fmla="*/ 111443 w 198475"/>
                <a:gd name="connsiteY37" fmla="*/ 17528 h 166593"/>
                <a:gd name="connsiteX38" fmla="*/ 110109 w 198475"/>
                <a:gd name="connsiteY38" fmla="*/ 26100 h 166593"/>
                <a:gd name="connsiteX39" fmla="*/ 97250 w 198475"/>
                <a:gd name="connsiteY39" fmla="*/ 65915 h 166593"/>
                <a:gd name="connsiteX40" fmla="*/ 89535 w 198475"/>
                <a:gd name="connsiteY40" fmla="*/ 70677 h 166593"/>
                <a:gd name="connsiteX41" fmla="*/ 70961 w 198475"/>
                <a:gd name="connsiteY41" fmla="*/ 70677 h 166593"/>
                <a:gd name="connsiteX42" fmla="*/ 66199 w 198475"/>
                <a:gd name="connsiteY42" fmla="*/ 70677 h 166593"/>
                <a:gd name="connsiteX43" fmla="*/ 66199 w 198475"/>
                <a:gd name="connsiteY43" fmla="*/ 136876 h 166593"/>
                <a:gd name="connsiteX44" fmla="*/ 16002 w 198475"/>
                <a:gd name="connsiteY44" fmla="*/ 57056 h 166593"/>
                <a:gd name="connsiteX45" fmla="*/ 16002 w 198475"/>
                <a:gd name="connsiteY45" fmla="*/ 150306 h 166593"/>
                <a:gd name="connsiteX46" fmla="*/ 49911 w 198475"/>
                <a:gd name="connsiteY46" fmla="*/ 150306 h 166593"/>
                <a:gd name="connsiteX47" fmla="*/ 49911 w 198475"/>
                <a:gd name="connsiteY47" fmla="*/ 57056 h 166593"/>
                <a:gd name="connsiteX48" fmla="*/ 16002 w 198475"/>
                <a:gd name="connsiteY48" fmla="*/ 57056 h 16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8475" h="166593">
                  <a:moveTo>
                    <a:pt x="66104" y="54675"/>
                  </a:moveTo>
                  <a:cubicBezTo>
                    <a:pt x="72009" y="54675"/>
                    <a:pt x="77438" y="54675"/>
                    <a:pt x="82772" y="54675"/>
                  </a:cubicBezTo>
                  <a:cubicBezTo>
                    <a:pt x="83630" y="54675"/>
                    <a:pt x="84773" y="53723"/>
                    <a:pt x="85154" y="52961"/>
                  </a:cubicBezTo>
                  <a:cubicBezTo>
                    <a:pt x="91154" y="38483"/>
                    <a:pt x="96012" y="23719"/>
                    <a:pt x="95917" y="7812"/>
                  </a:cubicBezTo>
                  <a:cubicBezTo>
                    <a:pt x="95917" y="3145"/>
                    <a:pt x="99441" y="2"/>
                    <a:pt x="104299" y="2"/>
                  </a:cubicBezTo>
                  <a:cubicBezTo>
                    <a:pt x="122587" y="-189"/>
                    <a:pt x="138779" y="15527"/>
                    <a:pt x="139160" y="34196"/>
                  </a:cubicBezTo>
                  <a:cubicBezTo>
                    <a:pt x="139351" y="40959"/>
                    <a:pt x="139160" y="47722"/>
                    <a:pt x="139160" y="54866"/>
                  </a:cubicBezTo>
                  <a:cubicBezTo>
                    <a:pt x="140303" y="54866"/>
                    <a:pt x="141351" y="54866"/>
                    <a:pt x="142304" y="54866"/>
                  </a:cubicBezTo>
                  <a:cubicBezTo>
                    <a:pt x="151924" y="54866"/>
                    <a:pt x="161544" y="54866"/>
                    <a:pt x="171164" y="54866"/>
                  </a:cubicBezTo>
                  <a:cubicBezTo>
                    <a:pt x="189357" y="54866"/>
                    <a:pt x="201454" y="69629"/>
                    <a:pt x="197834" y="87441"/>
                  </a:cubicBezTo>
                  <a:cubicBezTo>
                    <a:pt x="194310" y="105158"/>
                    <a:pt x="190786" y="122874"/>
                    <a:pt x="187166" y="140495"/>
                  </a:cubicBezTo>
                  <a:cubicBezTo>
                    <a:pt x="184499" y="153545"/>
                    <a:pt x="174212" y="162117"/>
                    <a:pt x="160877" y="162117"/>
                  </a:cubicBezTo>
                  <a:cubicBezTo>
                    <a:pt x="143256" y="162117"/>
                    <a:pt x="125730" y="162117"/>
                    <a:pt x="108109" y="162117"/>
                  </a:cubicBezTo>
                  <a:cubicBezTo>
                    <a:pt x="99155" y="162117"/>
                    <a:pt x="91059" y="159545"/>
                    <a:pt x="83915" y="154116"/>
                  </a:cubicBezTo>
                  <a:cubicBezTo>
                    <a:pt x="83153" y="153545"/>
                    <a:pt x="82105" y="153068"/>
                    <a:pt x="81153" y="152973"/>
                  </a:cubicBezTo>
                  <a:cubicBezTo>
                    <a:pt x="76295" y="152878"/>
                    <a:pt x="71438" y="152973"/>
                    <a:pt x="66199" y="152973"/>
                  </a:cubicBezTo>
                  <a:cubicBezTo>
                    <a:pt x="66199" y="154878"/>
                    <a:pt x="66199" y="156593"/>
                    <a:pt x="66199" y="158307"/>
                  </a:cubicBezTo>
                  <a:cubicBezTo>
                    <a:pt x="66104" y="163260"/>
                    <a:pt x="62865" y="166594"/>
                    <a:pt x="57912" y="166594"/>
                  </a:cubicBezTo>
                  <a:cubicBezTo>
                    <a:pt x="41339" y="166594"/>
                    <a:pt x="24765" y="166594"/>
                    <a:pt x="8287" y="166594"/>
                  </a:cubicBezTo>
                  <a:cubicBezTo>
                    <a:pt x="3334" y="166594"/>
                    <a:pt x="0" y="163260"/>
                    <a:pt x="0" y="158307"/>
                  </a:cubicBezTo>
                  <a:cubicBezTo>
                    <a:pt x="0" y="121922"/>
                    <a:pt x="0" y="85631"/>
                    <a:pt x="0" y="49246"/>
                  </a:cubicBezTo>
                  <a:cubicBezTo>
                    <a:pt x="0" y="44293"/>
                    <a:pt x="3334" y="40959"/>
                    <a:pt x="8287" y="40959"/>
                  </a:cubicBezTo>
                  <a:cubicBezTo>
                    <a:pt x="24860" y="40959"/>
                    <a:pt x="41434" y="40959"/>
                    <a:pt x="57912" y="40959"/>
                  </a:cubicBezTo>
                  <a:cubicBezTo>
                    <a:pt x="62865" y="40959"/>
                    <a:pt x="66008" y="44293"/>
                    <a:pt x="66199" y="49246"/>
                  </a:cubicBezTo>
                  <a:cubicBezTo>
                    <a:pt x="66199" y="50960"/>
                    <a:pt x="66199" y="52580"/>
                    <a:pt x="66199" y="54580"/>
                  </a:cubicBezTo>
                  <a:close/>
                  <a:moveTo>
                    <a:pt x="66199" y="136876"/>
                  </a:moveTo>
                  <a:cubicBezTo>
                    <a:pt x="72295" y="136876"/>
                    <a:pt x="78105" y="136876"/>
                    <a:pt x="83915" y="136876"/>
                  </a:cubicBezTo>
                  <a:cubicBezTo>
                    <a:pt x="87059" y="136876"/>
                    <a:pt x="89630" y="137733"/>
                    <a:pt x="91916" y="139924"/>
                  </a:cubicBezTo>
                  <a:cubicBezTo>
                    <a:pt x="96393" y="144115"/>
                    <a:pt x="101918" y="146020"/>
                    <a:pt x="108014" y="146020"/>
                  </a:cubicBezTo>
                  <a:cubicBezTo>
                    <a:pt x="125444" y="146020"/>
                    <a:pt x="142875" y="146020"/>
                    <a:pt x="160211" y="146020"/>
                  </a:cubicBezTo>
                  <a:cubicBezTo>
                    <a:pt x="166592" y="146020"/>
                    <a:pt x="170307" y="142877"/>
                    <a:pt x="171545" y="136685"/>
                  </a:cubicBezTo>
                  <a:cubicBezTo>
                    <a:pt x="175070" y="119159"/>
                    <a:pt x="178498" y="101633"/>
                    <a:pt x="182023" y="84107"/>
                  </a:cubicBezTo>
                  <a:cubicBezTo>
                    <a:pt x="183642" y="76106"/>
                    <a:pt x="179165" y="70677"/>
                    <a:pt x="170974" y="70677"/>
                  </a:cubicBezTo>
                  <a:cubicBezTo>
                    <a:pt x="158115" y="70677"/>
                    <a:pt x="145256" y="70677"/>
                    <a:pt x="132398" y="70677"/>
                  </a:cubicBezTo>
                  <a:cubicBezTo>
                    <a:pt x="126206" y="70677"/>
                    <a:pt x="123063" y="67629"/>
                    <a:pt x="123063" y="61438"/>
                  </a:cubicBezTo>
                  <a:cubicBezTo>
                    <a:pt x="123063" y="52675"/>
                    <a:pt x="123063" y="43912"/>
                    <a:pt x="123063" y="35149"/>
                  </a:cubicBezTo>
                  <a:cubicBezTo>
                    <a:pt x="123063" y="28291"/>
                    <a:pt x="119920" y="22957"/>
                    <a:pt x="114300" y="19052"/>
                  </a:cubicBezTo>
                  <a:cubicBezTo>
                    <a:pt x="113442" y="18480"/>
                    <a:pt x="112395" y="18004"/>
                    <a:pt x="111443" y="17528"/>
                  </a:cubicBezTo>
                  <a:cubicBezTo>
                    <a:pt x="110966" y="20671"/>
                    <a:pt x="110585" y="23433"/>
                    <a:pt x="110109" y="26100"/>
                  </a:cubicBezTo>
                  <a:cubicBezTo>
                    <a:pt x="108014" y="40102"/>
                    <a:pt x="102108" y="52770"/>
                    <a:pt x="97250" y="65915"/>
                  </a:cubicBezTo>
                  <a:cubicBezTo>
                    <a:pt x="96012" y="69248"/>
                    <a:pt x="93059" y="70677"/>
                    <a:pt x="89535" y="70677"/>
                  </a:cubicBezTo>
                  <a:cubicBezTo>
                    <a:pt x="83344" y="70677"/>
                    <a:pt x="77152" y="70677"/>
                    <a:pt x="70961" y="70677"/>
                  </a:cubicBezTo>
                  <a:cubicBezTo>
                    <a:pt x="69342" y="70677"/>
                    <a:pt x="67818" y="70677"/>
                    <a:pt x="66199" y="70677"/>
                  </a:cubicBezTo>
                  <a:lnTo>
                    <a:pt x="66199" y="136876"/>
                  </a:lnTo>
                  <a:close/>
                  <a:moveTo>
                    <a:pt x="16002" y="57056"/>
                  </a:moveTo>
                  <a:lnTo>
                    <a:pt x="16002" y="150306"/>
                  </a:lnTo>
                  <a:lnTo>
                    <a:pt x="49911" y="150306"/>
                  </a:lnTo>
                  <a:lnTo>
                    <a:pt x="49911" y="57056"/>
                  </a:lnTo>
                  <a:lnTo>
                    <a:pt x="16002" y="57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3" name="Graphic 5">
            <a:extLst>
              <a:ext uri="{FF2B5EF4-FFF2-40B4-BE49-F238E27FC236}">
                <a16:creationId xmlns:a16="http://schemas.microsoft.com/office/drawing/2014/main" id="{C0A21200-1CFB-9B57-9027-EF2698829353}"/>
              </a:ext>
            </a:extLst>
          </p:cNvPr>
          <p:cNvGrpSpPr/>
          <p:nvPr/>
        </p:nvGrpSpPr>
        <p:grpSpPr>
          <a:xfrm>
            <a:off x="8155515" y="3938781"/>
            <a:ext cx="259660" cy="259541"/>
            <a:chOff x="6378451" y="2856716"/>
            <a:chExt cx="275368" cy="275242"/>
          </a:xfrm>
          <a:solidFill>
            <a:schemeClr val="accent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86F0BA6-D0EB-5BF9-8C4B-F9D0922DDB6C}"/>
                </a:ext>
              </a:extLst>
            </p:cNvPr>
            <p:cNvSpPr/>
            <p:nvPr/>
          </p:nvSpPr>
          <p:spPr>
            <a:xfrm>
              <a:off x="6378451" y="2953936"/>
              <a:ext cx="275368" cy="178022"/>
            </a:xfrm>
            <a:custGeom>
              <a:avLst/>
              <a:gdLst>
                <a:gd name="connsiteX0" fmla="*/ 0 w 275368"/>
                <a:gd name="connsiteY0" fmla="*/ 6001 h 178022"/>
                <a:gd name="connsiteX1" fmla="*/ 10858 w 275368"/>
                <a:gd name="connsiteY1" fmla="*/ 0 h 178022"/>
                <a:gd name="connsiteX2" fmla="*/ 216598 w 275368"/>
                <a:gd name="connsiteY2" fmla="*/ 0 h 178022"/>
                <a:gd name="connsiteX3" fmla="*/ 226980 w 275368"/>
                <a:gd name="connsiteY3" fmla="*/ 10573 h 178022"/>
                <a:gd name="connsiteX4" fmla="*/ 226980 w 275368"/>
                <a:gd name="connsiteY4" fmla="*/ 16192 h 178022"/>
                <a:gd name="connsiteX5" fmla="*/ 243459 w 275368"/>
                <a:gd name="connsiteY5" fmla="*/ 16192 h 178022"/>
                <a:gd name="connsiteX6" fmla="*/ 257842 w 275368"/>
                <a:gd name="connsiteY6" fmla="*/ 17335 h 178022"/>
                <a:gd name="connsiteX7" fmla="*/ 275368 w 275368"/>
                <a:gd name="connsiteY7" fmla="*/ 40958 h 178022"/>
                <a:gd name="connsiteX8" fmla="*/ 216408 w 275368"/>
                <a:gd name="connsiteY8" fmla="*/ 111538 h 178022"/>
                <a:gd name="connsiteX9" fmla="*/ 199072 w 275368"/>
                <a:gd name="connsiteY9" fmla="*/ 112871 h 178022"/>
                <a:gd name="connsiteX10" fmla="*/ 195358 w 275368"/>
                <a:gd name="connsiteY10" fmla="*/ 114776 h 178022"/>
                <a:gd name="connsiteX11" fmla="*/ 183832 w 275368"/>
                <a:gd name="connsiteY11" fmla="*/ 129635 h 178022"/>
                <a:gd name="connsiteX12" fmla="*/ 186594 w 275368"/>
                <a:gd name="connsiteY12" fmla="*/ 129635 h 178022"/>
                <a:gd name="connsiteX13" fmla="*/ 217741 w 275368"/>
                <a:gd name="connsiteY13" fmla="*/ 129635 h 178022"/>
                <a:gd name="connsiteX14" fmla="*/ 225457 w 275368"/>
                <a:gd name="connsiteY14" fmla="*/ 142399 h 178022"/>
                <a:gd name="connsiteX15" fmla="*/ 173927 w 275368"/>
                <a:gd name="connsiteY15" fmla="*/ 177546 h 178022"/>
                <a:gd name="connsiteX16" fmla="*/ 172117 w 275368"/>
                <a:gd name="connsiteY16" fmla="*/ 178022 h 178022"/>
                <a:gd name="connsiteX17" fmla="*/ 54864 w 275368"/>
                <a:gd name="connsiteY17" fmla="*/ 178022 h 178022"/>
                <a:gd name="connsiteX18" fmla="*/ 53054 w 275368"/>
                <a:gd name="connsiteY18" fmla="*/ 177546 h 178022"/>
                <a:gd name="connsiteX19" fmla="*/ 16192 w 275368"/>
                <a:gd name="connsiteY19" fmla="*/ 161163 h 178022"/>
                <a:gd name="connsiteX20" fmla="*/ 0 w 275368"/>
                <a:gd name="connsiteY20" fmla="*/ 139827 h 178022"/>
                <a:gd name="connsiteX21" fmla="*/ 0 w 275368"/>
                <a:gd name="connsiteY21" fmla="*/ 136017 h 178022"/>
                <a:gd name="connsiteX22" fmla="*/ 10192 w 275368"/>
                <a:gd name="connsiteY22" fmla="*/ 129540 h 178022"/>
                <a:gd name="connsiteX23" fmla="*/ 40862 w 275368"/>
                <a:gd name="connsiteY23" fmla="*/ 129540 h 178022"/>
                <a:gd name="connsiteX24" fmla="*/ 43243 w 275368"/>
                <a:gd name="connsiteY24" fmla="*/ 129445 h 178022"/>
                <a:gd name="connsiteX25" fmla="*/ 32861 w 275368"/>
                <a:gd name="connsiteY25" fmla="*/ 116491 h 178022"/>
                <a:gd name="connsiteX26" fmla="*/ 1619 w 275368"/>
                <a:gd name="connsiteY26" fmla="*/ 33147 h 178022"/>
                <a:gd name="connsiteX27" fmla="*/ 0 w 275368"/>
                <a:gd name="connsiteY27" fmla="*/ 18193 h 178022"/>
                <a:gd name="connsiteX28" fmla="*/ 0 w 275368"/>
                <a:gd name="connsiteY28" fmla="*/ 5810 h 178022"/>
                <a:gd name="connsiteX29" fmla="*/ 210598 w 275368"/>
                <a:gd name="connsiteY29" fmla="*/ 16383 h 178022"/>
                <a:gd name="connsiteX30" fmla="*/ 16573 w 275368"/>
                <a:gd name="connsiteY30" fmla="*/ 16383 h 178022"/>
                <a:gd name="connsiteX31" fmla="*/ 16478 w 275368"/>
                <a:gd name="connsiteY31" fmla="*/ 17050 h 178022"/>
                <a:gd name="connsiteX32" fmla="*/ 31528 w 275368"/>
                <a:gd name="connsiteY32" fmla="*/ 81820 h 178022"/>
                <a:gd name="connsiteX33" fmla="*/ 66198 w 275368"/>
                <a:gd name="connsiteY33" fmla="*/ 128397 h 178022"/>
                <a:gd name="connsiteX34" fmla="*/ 69532 w 275368"/>
                <a:gd name="connsiteY34" fmla="*/ 129730 h 178022"/>
                <a:gd name="connsiteX35" fmla="*/ 157734 w 275368"/>
                <a:gd name="connsiteY35" fmla="*/ 129730 h 178022"/>
                <a:gd name="connsiteX36" fmla="*/ 160401 w 275368"/>
                <a:gd name="connsiteY36" fmla="*/ 128873 h 178022"/>
                <a:gd name="connsiteX37" fmla="*/ 176974 w 275368"/>
                <a:gd name="connsiteY37" fmla="*/ 112490 h 178022"/>
                <a:gd name="connsiteX38" fmla="*/ 203930 w 275368"/>
                <a:gd name="connsiteY38" fmla="*/ 58864 h 178022"/>
                <a:gd name="connsiteX39" fmla="*/ 210788 w 275368"/>
                <a:gd name="connsiteY39" fmla="*/ 16383 h 178022"/>
                <a:gd name="connsiteX40" fmla="*/ 203454 w 275368"/>
                <a:gd name="connsiteY40" fmla="*/ 146018 h 178022"/>
                <a:gd name="connsiteX41" fmla="*/ 23717 w 275368"/>
                <a:gd name="connsiteY41" fmla="*/ 146018 h 178022"/>
                <a:gd name="connsiteX42" fmla="*/ 24955 w 275368"/>
                <a:gd name="connsiteY42" fmla="*/ 147447 h 178022"/>
                <a:gd name="connsiteX43" fmla="*/ 61341 w 275368"/>
                <a:gd name="connsiteY43" fmla="*/ 162020 h 178022"/>
                <a:gd name="connsiteX44" fmla="*/ 154114 w 275368"/>
                <a:gd name="connsiteY44" fmla="*/ 162020 h 178022"/>
                <a:gd name="connsiteX45" fmla="*/ 169450 w 275368"/>
                <a:gd name="connsiteY45" fmla="*/ 161925 h 178022"/>
                <a:gd name="connsiteX46" fmla="*/ 203454 w 275368"/>
                <a:gd name="connsiteY46" fmla="*/ 146018 h 178022"/>
                <a:gd name="connsiteX47" fmla="*/ 225552 w 275368"/>
                <a:gd name="connsiteY47" fmla="*/ 32480 h 178022"/>
                <a:gd name="connsiteX48" fmla="*/ 206407 w 275368"/>
                <a:gd name="connsiteY48" fmla="*/ 96774 h 178022"/>
                <a:gd name="connsiteX49" fmla="*/ 230981 w 275368"/>
                <a:gd name="connsiteY49" fmla="*/ 89344 h 178022"/>
                <a:gd name="connsiteX50" fmla="*/ 259175 w 275368"/>
                <a:gd name="connsiteY50" fmla="*/ 41053 h 178022"/>
                <a:gd name="connsiteX51" fmla="*/ 251650 w 275368"/>
                <a:gd name="connsiteY51" fmla="*/ 32575 h 178022"/>
                <a:gd name="connsiteX52" fmla="*/ 225552 w 275368"/>
                <a:gd name="connsiteY52" fmla="*/ 32575 h 17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5368" h="178022">
                  <a:moveTo>
                    <a:pt x="0" y="6001"/>
                  </a:moveTo>
                  <a:cubicBezTo>
                    <a:pt x="2191" y="1333"/>
                    <a:pt x="5905" y="0"/>
                    <a:pt x="10858" y="0"/>
                  </a:cubicBezTo>
                  <a:cubicBezTo>
                    <a:pt x="79438" y="95"/>
                    <a:pt x="148018" y="0"/>
                    <a:pt x="216598" y="0"/>
                  </a:cubicBezTo>
                  <a:cubicBezTo>
                    <a:pt x="224314" y="0"/>
                    <a:pt x="227076" y="2762"/>
                    <a:pt x="226980" y="10573"/>
                  </a:cubicBezTo>
                  <a:cubicBezTo>
                    <a:pt x="226980" y="12383"/>
                    <a:pt x="226980" y="14097"/>
                    <a:pt x="226980" y="16192"/>
                  </a:cubicBezTo>
                  <a:cubicBezTo>
                    <a:pt x="232600" y="16192"/>
                    <a:pt x="238030" y="16097"/>
                    <a:pt x="243459" y="16192"/>
                  </a:cubicBezTo>
                  <a:cubicBezTo>
                    <a:pt x="248221" y="16383"/>
                    <a:pt x="253269" y="16192"/>
                    <a:pt x="257842" y="17335"/>
                  </a:cubicBezTo>
                  <a:cubicBezTo>
                    <a:pt x="268605" y="20193"/>
                    <a:pt x="275463" y="29718"/>
                    <a:pt x="275368" y="40958"/>
                  </a:cubicBezTo>
                  <a:cubicBezTo>
                    <a:pt x="275177" y="75247"/>
                    <a:pt x="250127" y="105442"/>
                    <a:pt x="216408" y="111538"/>
                  </a:cubicBezTo>
                  <a:cubicBezTo>
                    <a:pt x="210693" y="112585"/>
                    <a:pt x="204788" y="112585"/>
                    <a:pt x="199072" y="112871"/>
                  </a:cubicBezTo>
                  <a:cubicBezTo>
                    <a:pt x="197358" y="112871"/>
                    <a:pt x="196310" y="113443"/>
                    <a:pt x="195358" y="114776"/>
                  </a:cubicBezTo>
                  <a:cubicBezTo>
                    <a:pt x="191643" y="119634"/>
                    <a:pt x="187833" y="124492"/>
                    <a:pt x="183832" y="129635"/>
                  </a:cubicBezTo>
                  <a:lnTo>
                    <a:pt x="186594" y="129635"/>
                  </a:lnTo>
                  <a:cubicBezTo>
                    <a:pt x="196977" y="129635"/>
                    <a:pt x="207359" y="129635"/>
                    <a:pt x="217741" y="129635"/>
                  </a:cubicBezTo>
                  <a:cubicBezTo>
                    <a:pt x="225457" y="129635"/>
                    <a:pt x="229171" y="135731"/>
                    <a:pt x="225457" y="142399"/>
                  </a:cubicBezTo>
                  <a:cubicBezTo>
                    <a:pt x="214217" y="162782"/>
                    <a:pt x="197072" y="174593"/>
                    <a:pt x="173927" y="177546"/>
                  </a:cubicBezTo>
                  <a:cubicBezTo>
                    <a:pt x="173355" y="177546"/>
                    <a:pt x="172688" y="177832"/>
                    <a:pt x="172117" y="178022"/>
                  </a:cubicBezTo>
                  <a:lnTo>
                    <a:pt x="54864" y="178022"/>
                  </a:lnTo>
                  <a:cubicBezTo>
                    <a:pt x="54292" y="177832"/>
                    <a:pt x="53721" y="177641"/>
                    <a:pt x="53054" y="177546"/>
                  </a:cubicBezTo>
                  <a:cubicBezTo>
                    <a:pt x="39052" y="176022"/>
                    <a:pt x="26765" y="170497"/>
                    <a:pt x="16192" y="161163"/>
                  </a:cubicBezTo>
                  <a:cubicBezTo>
                    <a:pt x="9334" y="155162"/>
                    <a:pt x="4191" y="147828"/>
                    <a:pt x="0" y="139827"/>
                  </a:cubicBezTo>
                  <a:lnTo>
                    <a:pt x="0" y="136017"/>
                  </a:lnTo>
                  <a:cubicBezTo>
                    <a:pt x="1714" y="131254"/>
                    <a:pt x="5143" y="129445"/>
                    <a:pt x="10192" y="129540"/>
                  </a:cubicBezTo>
                  <a:cubicBezTo>
                    <a:pt x="20383" y="129730"/>
                    <a:pt x="30670" y="129540"/>
                    <a:pt x="40862" y="129540"/>
                  </a:cubicBezTo>
                  <a:cubicBezTo>
                    <a:pt x="41624" y="129540"/>
                    <a:pt x="42386" y="129540"/>
                    <a:pt x="43243" y="129445"/>
                  </a:cubicBezTo>
                  <a:cubicBezTo>
                    <a:pt x="39624" y="124968"/>
                    <a:pt x="36100" y="120872"/>
                    <a:pt x="32861" y="116491"/>
                  </a:cubicBezTo>
                  <a:cubicBezTo>
                    <a:pt x="14859" y="91630"/>
                    <a:pt x="5429" y="63436"/>
                    <a:pt x="1619" y="33147"/>
                  </a:cubicBezTo>
                  <a:cubicBezTo>
                    <a:pt x="952" y="28194"/>
                    <a:pt x="571" y="23241"/>
                    <a:pt x="0" y="18193"/>
                  </a:cubicBezTo>
                  <a:cubicBezTo>
                    <a:pt x="0" y="14097"/>
                    <a:pt x="0" y="9906"/>
                    <a:pt x="0" y="5810"/>
                  </a:cubicBezTo>
                  <a:close/>
                  <a:moveTo>
                    <a:pt x="210598" y="16383"/>
                  </a:moveTo>
                  <a:lnTo>
                    <a:pt x="16573" y="16383"/>
                  </a:lnTo>
                  <a:cubicBezTo>
                    <a:pt x="16573" y="16383"/>
                    <a:pt x="16383" y="16859"/>
                    <a:pt x="16478" y="17050"/>
                  </a:cubicBezTo>
                  <a:cubicBezTo>
                    <a:pt x="17526" y="39529"/>
                    <a:pt x="22288" y="61246"/>
                    <a:pt x="31528" y="81820"/>
                  </a:cubicBezTo>
                  <a:cubicBezTo>
                    <a:pt x="39624" y="99822"/>
                    <a:pt x="50482" y="115919"/>
                    <a:pt x="66198" y="128397"/>
                  </a:cubicBezTo>
                  <a:cubicBezTo>
                    <a:pt x="67056" y="129064"/>
                    <a:pt x="68389" y="129730"/>
                    <a:pt x="69532" y="129730"/>
                  </a:cubicBezTo>
                  <a:cubicBezTo>
                    <a:pt x="98964" y="129730"/>
                    <a:pt x="128301" y="129730"/>
                    <a:pt x="157734" y="129730"/>
                  </a:cubicBezTo>
                  <a:cubicBezTo>
                    <a:pt x="158591" y="129730"/>
                    <a:pt x="159829" y="129445"/>
                    <a:pt x="160401" y="128873"/>
                  </a:cubicBezTo>
                  <a:cubicBezTo>
                    <a:pt x="166021" y="123444"/>
                    <a:pt x="172021" y="118396"/>
                    <a:pt x="176974" y="112490"/>
                  </a:cubicBezTo>
                  <a:cubicBezTo>
                    <a:pt x="190119" y="96774"/>
                    <a:pt x="198405" y="78486"/>
                    <a:pt x="203930" y="58864"/>
                  </a:cubicBezTo>
                  <a:cubicBezTo>
                    <a:pt x="207836" y="45053"/>
                    <a:pt x="210121" y="30956"/>
                    <a:pt x="210788" y="16383"/>
                  </a:cubicBezTo>
                  <a:close/>
                  <a:moveTo>
                    <a:pt x="203454" y="146018"/>
                  </a:moveTo>
                  <a:lnTo>
                    <a:pt x="23717" y="146018"/>
                  </a:lnTo>
                  <a:cubicBezTo>
                    <a:pt x="24289" y="146685"/>
                    <a:pt x="24669" y="147066"/>
                    <a:pt x="24955" y="147447"/>
                  </a:cubicBezTo>
                  <a:cubicBezTo>
                    <a:pt x="35052" y="157353"/>
                    <a:pt x="47244" y="162020"/>
                    <a:pt x="61341" y="162020"/>
                  </a:cubicBezTo>
                  <a:cubicBezTo>
                    <a:pt x="92297" y="162020"/>
                    <a:pt x="123158" y="162020"/>
                    <a:pt x="154114" y="162020"/>
                  </a:cubicBezTo>
                  <a:cubicBezTo>
                    <a:pt x="159258" y="162020"/>
                    <a:pt x="164306" y="162211"/>
                    <a:pt x="169450" y="161925"/>
                  </a:cubicBezTo>
                  <a:cubicBezTo>
                    <a:pt x="182594" y="161163"/>
                    <a:pt x="193834" y="155924"/>
                    <a:pt x="203454" y="146018"/>
                  </a:cubicBezTo>
                  <a:close/>
                  <a:moveTo>
                    <a:pt x="225552" y="32480"/>
                  </a:moveTo>
                  <a:cubicBezTo>
                    <a:pt x="222789" y="55054"/>
                    <a:pt x="216789" y="76390"/>
                    <a:pt x="206407" y="96774"/>
                  </a:cubicBezTo>
                  <a:cubicBezTo>
                    <a:pt x="215551" y="96202"/>
                    <a:pt x="223647" y="93821"/>
                    <a:pt x="230981" y="89344"/>
                  </a:cubicBezTo>
                  <a:cubicBezTo>
                    <a:pt x="248983" y="78296"/>
                    <a:pt x="258413" y="62198"/>
                    <a:pt x="259175" y="41053"/>
                  </a:cubicBezTo>
                  <a:cubicBezTo>
                    <a:pt x="259366" y="36385"/>
                    <a:pt x="256127" y="32671"/>
                    <a:pt x="251650" y="32575"/>
                  </a:cubicBezTo>
                  <a:cubicBezTo>
                    <a:pt x="243078" y="32385"/>
                    <a:pt x="234505" y="32575"/>
                    <a:pt x="225552" y="325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329C1F-DEB9-878B-C576-763AFC365D1E}"/>
                </a:ext>
              </a:extLst>
            </p:cNvPr>
            <p:cNvSpPr/>
            <p:nvPr/>
          </p:nvSpPr>
          <p:spPr>
            <a:xfrm>
              <a:off x="6428883" y="2856796"/>
              <a:ext cx="29434" cy="80629"/>
            </a:xfrm>
            <a:custGeom>
              <a:avLst/>
              <a:gdLst>
                <a:gd name="connsiteX0" fmla="*/ 23196 w 29434"/>
                <a:gd name="connsiteY0" fmla="*/ 8272 h 80629"/>
                <a:gd name="connsiteX1" fmla="*/ 20434 w 29434"/>
                <a:gd name="connsiteY1" fmla="*/ 13606 h 80629"/>
                <a:gd name="connsiteX2" fmla="*/ 21291 w 29434"/>
                <a:gd name="connsiteY2" fmla="*/ 35513 h 80629"/>
                <a:gd name="connsiteX3" fmla="*/ 21291 w 29434"/>
                <a:gd name="connsiteY3" fmla="*/ 77328 h 80629"/>
                <a:gd name="connsiteX4" fmla="*/ 9385 w 29434"/>
                <a:gd name="connsiteY4" fmla="*/ 78566 h 80629"/>
                <a:gd name="connsiteX5" fmla="*/ 9004 w 29434"/>
                <a:gd name="connsiteY5" fmla="*/ 66850 h 80629"/>
                <a:gd name="connsiteX6" fmla="*/ 8051 w 29434"/>
                <a:gd name="connsiteY6" fmla="*/ 45038 h 80629"/>
                <a:gd name="connsiteX7" fmla="*/ 8528 w 29434"/>
                <a:gd name="connsiteY7" fmla="*/ 2842 h 80629"/>
                <a:gd name="connsiteX8" fmla="*/ 17576 w 29434"/>
                <a:gd name="connsiteY8" fmla="*/ 556 h 80629"/>
                <a:gd name="connsiteX9" fmla="*/ 23196 w 29434"/>
                <a:gd name="connsiteY9" fmla="*/ 8367 h 8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34" h="80629">
                  <a:moveTo>
                    <a:pt x="23196" y="8272"/>
                  </a:moveTo>
                  <a:cubicBezTo>
                    <a:pt x="22244" y="10081"/>
                    <a:pt x="21577" y="12082"/>
                    <a:pt x="20434" y="13606"/>
                  </a:cubicBezTo>
                  <a:cubicBezTo>
                    <a:pt x="14433" y="21416"/>
                    <a:pt x="14623" y="27988"/>
                    <a:pt x="21291" y="35513"/>
                  </a:cubicBezTo>
                  <a:cubicBezTo>
                    <a:pt x="32149" y="47800"/>
                    <a:pt x="32149" y="65422"/>
                    <a:pt x="21291" y="77328"/>
                  </a:cubicBezTo>
                  <a:cubicBezTo>
                    <a:pt x="17767" y="81233"/>
                    <a:pt x="13004" y="81709"/>
                    <a:pt x="9385" y="78566"/>
                  </a:cubicBezTo>
                  <a:cubicBezTo>
                    <a:pt x="5860" y="75518"/>
                    <a:pt x="5765" y="70851"/>
                    <a:pt x="9004" y="66850"/>
                  </a:cubicBezTo>
                  <a:cubicBezTo>
                    <a:pt x="15100" y="59326"/>
                    <a:pt x="14814" y="52658"/>
                    <a:pt x="8051" y="45038"/>
                  </a:cubicBezTo>
                  <a:cubicBezTo>
                    <a:pt x="-2903" y="32656"/>
                    <a:pt x="-2617" y="14368"/>
                    <a:pt x="8528" y="2842"/>
                  </a:cubicBezTo>
                  <a:cubicBezTo>
                    <a:pt x="11194" y="175"/>
                    <a:pt x="14338" y="-682"/>
                    <a:pt x="17576" y="556"/>
                  </a:cubicBezTo>
                  <a:cubicBezTo>
                    <a:pt x="20624" y="1795"/>
                    <a:pt x="22720" y="4843"/>
                    <a:pt x="23196" y="83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8EF6D4-B3EA-3DFB-DFAC-AFAE2398A59D}"/>
                </a:ext>
              </a:extLst>
            </p:cNvPr>
            <p:cNvSpPr/>
            <p:nvPr/>
          </p:nvSpPr>
          <p:spPr>
            <a:xfrm>
              <a:off x="6477237" y="2856716"/>
              <a:ext cx="29385" cy="80709"/>
            </a:xfrm>
            <a:custGeom>
              <a:avLst/>
              <a:gdLst>
                <a:gd name="connsiteX0" fmla="*/ 13228 w 29385"/>
                <a:gd name="connsiteY0" fmla="*/ 56357 h 80709"/>
                <a:gd name="connsiteX1" fmla="*/ 8942 w 29385"/>
                <a:gd name="connsiteY1" fmla="*/ 45975 h 80709"/>
                <a:gd name="connsiteX2" fmla="*/ 560 w 29385"/>
                <a:gd name="connsiteY2" fmla="*/ 30069 h 80709"/>
                <a:gd name="connsiteX3" fmla="*/ 8370 w 29385"/>
                <a:gd name="connsiteY3" fmla="*/ 3018 h 80709"/>
                <a:gd name="connsiteX4" fmla="*/ 19895 w 29385"/>
                <a:gd name="connsiteY4" fmla="*/ 1970 h 80709"/>
                <a:gd name="connsiteX5" fmla="*/ 20562 w 29385"/>
                <a:gd name="connsiteY5" fmla="*/ 13495 h 80709"/>
                <a:gd name="connsiteX6" fmla="*/ 16943 w 29385"/>
                <a:gd name="connsiteY6" fmla="*/ 28830 h 80709"/>
                <a:gd name="connsiteX7" fmla="*/ 21610 w 29385"/>
                <a:gd name="connsiteY7" fmla="*/ 35974 h 80709"/>
                <a:gd name="connsiteX8" fmla="*/ 21229 w 29385"/>
                <a:gd name="connsiteY8" fmla="*/ 77408 h 80709"/>
                <a:gd name="connsiteX9" fmla="*/ 9323 w 29385"/>
                <a:gd name="connsiteY9" fmla="*/ 78646 h 80709"/>
                <a:gd name="connsiteX10" fmla="*/ 9037 w 29385"/>
                <a:gd name="connsiteY10" fmla="*/ 66930 h 80709"/>
                <a:gd name="connsiteX11" fmla="*/ 13228 w 29385"/>
                <a:gd name="connsiteY11" fmla="*/ 56453 h 8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85" h="80709">
                  <a:moveTo>
                    <a:pt x="13228" y="56357"/>
                  </a:moveTo>
                  <a:cubicBezTo>
                    <a:pt x="13228" y="52262"/>
                    <a:pt x="11704" y="48833"/>
                    <a:pt x="8942" y="45975"/>
                  </a:cubicBezTo>
                  <a:cubicBezTo>
                    <a:pt x="4655" y="41403"/>
                    <a:pt x="1703" y="36260"/>
                    <a:pt x="560" y="30069"/>
                  </a:cubicBezTo>
                  <a:cubicBezTo>
                    <a:pt x="-1250" y="19782"/>
                    <a:pt x="1322" y="10733"/>
                    <a:pt x="8370" y="3018"/>
                  </a:cubicBezTo>
                  <a:cubicBezTo>
                    <a:pt x="11704" y="-602"/>
                    <a:pt x="16371" y="-983"/>
                    <a:pt x="19895" y="1970"/>
                  </a:cubicBezTo>
                  <a:cubicBezTo>
                    <a:pt x="23325" y="4923"/>
                    <a:pt x="23801" y="9685"/>
                    <a:pt x="20562" y="13495"/>
                  </a:cubicBezTo>
                  <a:cubicBezTo>
                    <a:pt x="16562" y="18067"/>
                    <a:pt x="14847" y="23115"/>
                    <a:pt x="16943" y="28830"/>
                  </a:cubicBezTo>
                  <a:cubicBezTo>
                    <a:pt x="17895" y="31402"/>
                    <a:pt x="19705" y="33783"/>
                    <a:pt x="21610" y="35974"/>
                  </a:cubicBezTo>
                  <a:cubicBezTo>
                    <a:pt x="32088" y="47976"/>
                    <a:pt x="31992" y="65692"/>
                    <a:pt x="21229" y="77408"/>
                  </a:cubicBezTo>
                  <a:cubicBezTo>
                    <a:pt x="17705" y="81313"/>
                    <a:pt x="12847" y="81789"/>
                    <a:pt x="9323" y="78646"/>
                  </a:cubicBezTo>
                  <a:cubicBezTo>
                    <a:pt x="5798" y="75598"/>
                    <a:pt x="5608" y="70931"/>
                    <a:pt x="9037" y="66930"/>
                  </a:cubicBezTo>
                  <a:cubicBezTo>
                    <a:pt x="11609" y="63882"/>
                    <a:pt x="13323" y="60549"/>
                    <a:pt x="13228" y="564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F7CA672-2C19-826F-5D42-3E1CB0E7E734}"/>
                </a:ext>
              </a:extLst>
            </p:cNvPr>
            <p:cNvSpPr/>
            <p:nvPr/>
          </p:nvSpPr>
          <p:spPr>
            <a:xfrm>
              <a:off x="6525720" y="2856771"/>
              <a:ext cx="29447" cy="80686"/>
            </a:xfrm>
            <a:custGeom>
              <a:avLst/>
              <a:gdLst>
                <a:gd name="connsiteX0" fmla="*/ 15799 w 29447"/>
                <a:gd name="connsiteY0" fmla="*/ 80687 h 80686"/>
                <a:gd name="connsiteX1" fmla="*/ 7513 w 29447"/>
                <a:gd name="connsiteY1" fmla="*/ 76115 h 80686"/>
                <a:gd name="connsiteX2" fmla="*/ 8370 w 29447"/>
                <a:gd name="connsiteY2" fmla="*/ 67542 h 80686"/>
                <a:gd name="connsiteX3" fmla="*/ 12942 w 29447"/>
                <a:gd name="connsiteY3" fmla="*/ 58684 h 80686"/>
                <a:gd name="connsiteX4" fmla="*/ 8560 w 29447"/>
                <a:gd name="connsiteY4" fmla="*/ 45540 h 80686"/>
                <a:gd name="connsiteX5" fmla="*/ 559 w 29447"/>
                <a:gd name="connsiteY5" fmla="*/ 30014 h 80686"/>
                <a:gd name="connsiteX6" fmla="*/ 8465 w 29447"/>
                <a:gd name="connsiteY6" fmla="*/ 2963 h 80686"/>
                <a:gd name="connsiteX7" fmla="*/ 19990 w 29447"/>
                <a:gd name="connsiteY7" fmla="*/ 2010 h 80686"/>
                <a:gd name="connsiteX8" fmla="*/ 20562 w 29447"/>
                <a:gd name="connsiteY8" fmla="*/ 13536 h 80686"/>
                <a:gd name="connsiteX9" fmla="*/ 18181 w 29447"/>
                <a:gd name="connsiteY9" fmla="*/ 31633 h 80686"/>
                <a:gd name="connsiteX10" fmla="*/ 21705 w 29447"/>
                <a:gd name="connsiteY10" fmla="*/ 36015 h 80686"/>
                <a:gd name="connsiteX11" fmla="*/ 21038 w 29447"/>
                <a:gd name="connsiteY11" fmla="*/ 77544 h 80686"/>
                <a:gd name="connsiteX12" fmla="*/ 15895 w 29447"/>
                <a:gd name="connsiteY12" fmla="*/ 80687 h 8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447" h="80686">
                  <a:moveTo>
                    <a:pt x="15799" y="80687"/>
                  </a:moveTo>
                  <a:cubicBezTo>
                    <a:pt x="11418" y="80401"/>
                    <a:pt x="8941" y="79067"/>
                    <a:pt x="7513" y="76115"/>
                  </a:cubicBezTo>
                  <a:cubicBezTo>
                    <a:pt x="5988" y="73067"/>
                    <a:pt x="6560" y="70304"/>
                    <a:pt x="8370" y="67542"/>
                  </a:cubicBezTo>
                  <a:cubicBezTo>
                    <a:pt x="10179" y="64685"/>
                    <a:pt x="12180" y="61827"/>
                    <a:pt x="12942" y="58684"/>
                  </a:cubicBezTo>
                  <a:cubicBezTo>
                    <a:pt x="14180" y="53636"/>
                    <a:pt x="12084" y="49254"/>
                    <a:pt x="8560" y="45540"/>
                  </a:cubicBezTo>
                  <a:cubicBezTo>
                    <a:pt x="4369" y="41158"/>
                    <a:pt x="1607" y="36015"/>
                    <a:pt x="559" y="30014"/>
                  </a:cubicBezTo>
                  <a:cubicBezTo>
                    <a:pt x="-1251" y="19727"/>
                    <a:pt x="1321" y="10678"/>
                    <a:pt x="8465" y="2963"/>
                  </a:cubicBezTo>
                  <a:cubicBezTo>
                    <a:pt x="11798" y="-657"/>
                    <a:pt x="16561" y="-943"/>
                    <a:pt x="19990" y="2010"/>
                  </a:cubicBezTo>
                  <a:cubicBezTo>
                    <a:pt x="23419" y="4963"/>
                    <a:pt x="23895" y="9916"/>
                    <a:pt x="20562" y="13536"/>
                  </a:cubicBezTo>
                  <a:cubicBezTo>
                    <a:pt x="15418" y="19060"/>
                    <a:pt x="15132" y="26680"/>
                    <a:pt x="18181" y="31633"/>
                  </a:cubicBezTo>
                  <a:cubicBezTo>
                    <a:pt x="19133" y="33252"/>
                    <a:pt x="20466" y="34586"/>
                    <a:pt x="21705" y="36015"/>
                  </a:cubicBezTo>
                  <a:cubicBezTo>
                    <a:pt x="32277" y="48016"/>
                    <a:pt x="31992" y="66113"/>
                    <a:pt x="21038" y="77544"/>
                  </a:cubicBezTo>
                  <a:cubicBezTo>
                    <a:pt x="19514" y="79163"/>
                    <a:pt x="17133" y="80020"/>
                    <a:pt x="15895" y="806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62E462-F222-8CD1-7412-17E643A9F50F}"/>
              </a:ext>
            </a:extLst>
          </p:cNvPr>
          <p:cNvGrpSpPr/>
          <p:nvPr/>
        </p:nvGrpSpPr>
        <p:grpSpPr>
          <a:xfrm>
            <a:off x="3196436" y="4278338"/>
            <a:ext cx="5670883" cy="89591"/>
            <a:chOff x="2497839" y="3173288"/>
            <a:chExt cx="6013938" cy="950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2E5935-9F14-5D45-90D3-C5281C0E2480}"/>
                </a:ext>
              </a:extLst>
            </p:cNvPr>
            <p:cNvSpPr/>
            <p:nvPr/>
          </p:nvSpPr>
          <p:spPr>
            <a:xfrm>
              <a:off x="2580795" y="3220065"/>
              <a:ext cx="5930982" cy="9525"/>
            </a:xfrm>
            <a:custGeom>
              <a:avLst/>
              <a:gdLst>
                <a:gd name="connsiteX0" fmla="*/ 4535520 w 4535519"/>
                <a:gd name="connsiteY0" fmla="*/ 0 h 9525"/>
                <a:gd name="connsiteX1" fmla="*/ 0 w 453551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5519" h="9525">
                  <a:moveTo>
                    <a:pt x="4535520" y="0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63A147-4438-3F61-33A9-7FE3F2C7A6F9}"/>
                </a:ext>
              </a:extLst>
            </p:cNvPr>
            <p:cNvGrpSpPr/>
            <p:nvPr/>
          </p:nvGrpSpPr>
          <p:grpSpPr>
            <a:xfrm rot="10800000">
              <a:off x="2497839" y="3173288"/>
              <a:ext cx="5195770" cy="95011"/>
              <a:chOff x="3267801" y="1769074"/>
              <a:chExt cx="5195770" cy="95011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F3DECEC-752F-BBD5-61D3-ECECE1B25C96}"/>
                  </a:ext>
                </a:extLst>
              </p:cNvPr>
              <p:cNvSpPr/>
              <p:nvPr/>
            </p:nvSpPr>
            <p:spPr>
              <a:xfrm>
                <a:off x="6997486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38A92DD-DB94-A495-B6E8-202EA8B6A080}"/>
                  </a:ext>
                </a:extLst>
              </p:cNvPr>
              <p:cNvSpPr/>
              <p:nvPr/>
            </p:nvSpPr>
            <p:spPr>
              <a:xfrm>
                <a:off x="6251549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577965B-B683-51FD-2087-7BDBEE7D9D90}"/>
                  </a:ext>
                </a:extLst>
              </p:cNvPr>
              <p:cNvSpPr/>
              <p:nvPr/>
            </p:nvSpPr>
            <p:spPr>
              <a:xfrm>
                <a:off x="3267801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F71A1B6-3C62-09EB-DA9F-EACC891742DA}"/>
                  </a:ext>
                </a:extLst>
              </p:cNvPr>
              <p:cNvSpPr/>
              <p:nvPr/>
            </p:nvSpPr>
            <p:spPr>
              <a:xfrm>
                <a:off x="4013738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46DD27A-3FDF-7261-65A5-A83C5DBD33C0}"/>
                  </a:ext>
                </a:extLst>
              </p:cNvPr>
              <p:cNvSpPr/>
              <p:nvPr/>
            </p:nvSpPr>
            <p:spPr>
              <a:xfrm>
                <a:off x="4759675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C1DCE20-F886-E22C-B9C2-B510A9436609}"/>
                  </a:ext>
                </a:extLst>
              </p:cNvPr>
              <p:cNvSpPr/>
              <p:nvPr/>
            </p:nvSpPr>
            <p:spPr>
              <a:xfrm>
                <a:off x="5505612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195F42C-C306-81BE-C1D2-0E94FDCDCBEB}"/>
                  </a:ext>
                </a:extLst>
              </p:cNvPr>
              <p:cNvSpPr/>
              <p:nvPr/>
            </p:nvSpPr>
            <p:spPr>
              <a:xfrm>
                <a:off x="774342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43E32AD-BB50-C545-D7FB-4E083E2BD2BE}"/>
                  </a:ext>
                </a:extLst>
              </p:cNvPr>
              <p:cNvSpPr/>
              <p:nvPr/>
            </p:nvSpPr>
            <p:spPr>
              <a:xfrm>
                <a:off x="838137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4000FE-E0A2-AAB7-30AB-396D0E76CD25}"/>
              </a:ext>
            </a:extLst>
          </p:cNvPr>
          <p:cNvSpPr txBox="1">
            <a:spLocks/>
          </p:cNvSpPr>
          <p:nvPr/>
        </p:nvSpPr>
        <p:spPr>
          <a:xfrm>
            <a:off x="4578891" y="3955033"/>
            <a:ext cx="2861615" cy="24768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Bob gives Alice her coffee</a:t>
            </a:r>
          </a:p>
        </p:txBody>
      </p:sp>
      <p:sp>
        <p:nvSpPr>
          <p:cNvPr id="150" name="Title 149">
            <a:extLst>
              <a:ext uri="{FF2B5EF4-FFF2-40B4-BE49-F238E27FC236}">
                <a16:creationId xmlns:a16="http://schemas.microsoft.com/office/drawing/2014/main" id="{983E37A2-020C-8BEC-20B1-2A1AA5F1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Teranode</a:t>
            </a:r>
            <a:r>
              <a:rPr lang="en-GB" sz="2800" dirty="0"/>
              <a:t> Unbounded</a:t>
            </a:r>
          </a:p>
        </p:txBody>
      </p:sp>
    </p:spTree>
    <p:extLst>
      <p:ext uri="{BB962C8B-B14F-4D97-AF65-F5344CB8AC3E}">
        <p14:creationId xmlns:p14="http://schemas.microsoft.com/office/powerpoint/2010/main" val="4212371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9847D23-C0B5-5633-A488-65CC5AFDE753}"/>
              </a:ext>
            </a:extLst>
          </p:cNvPr>
          <p:cNvGrpSpPr>
            <a:grpSpLocks/>
          </p:cNvGrpSpPr>
          <p:nvPr/>
        </p:nvGrpSpPr>
        <p:grpSpPr>
          <a:xfrm rot="18000000">
            <a:off x="-501392" y="-6810535"/>
            <a:ext cx="13369919" cy="13369919"/>
            <a:chOff x="3927558" y="1624125"/>
            <a:chExt cx="4288235" cy="428823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DCC711A-6C3A-A8C5-7A09-BCD851265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658524">
              <a:off x="3927558" y="1624125"/>
              <a:ext cx="4288235" cy="4288235"/>
            </a:xfrm>
            <a:prstGeom prst="rect">
              <a:avLst/>
            </a:prstGeom>
          </p:spPr>
        </p:pic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0E3CABE7-D316-A98C-59C6-1CB7677BBF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5565" y="1962132"/>
              <a:ext cx="3612220" cy="3612220"/>
            </a:xfrm>
            <a:prstGeom prst="donut">
              <a:avLst>
                <a:gd name="adj" fmla="val 3674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0" dirty="0" err="1">
                <a:latin typeface="+mj-lt"/>
              </a:rPr>
              <a:t>Teranode</a:t>
            </a:r>
            <a:r>
              <a:rPr lang="en-GB" sz="2800" b="0" dirty="0">
                <a:latin typeface="+mj-lt"/>
              </a:rPr>
              <a:t> Unbounded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07057B2-CAC0-9A10-D971-3D95407B4D9C}"/>
              </a:ext>
            </a:extLst>
          </p:cNvPr>
          <p:cNvGrpSpPr/>
          <p:nvPr/>
        </p:nvGrpSpPr>
        <p:grpSpPr>
          <a:xfrm>
            <a:off x="8991669" y="1580985"/>
            <a:ext cx="2013079" cy="1537827"/>
            <a:chOff x="8752858" y="1580985"/>
            <a:chExt cx="2013079" cy="1537827"/>
          </a:xfrm>
        </p:grpSpPr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B1EF3D7C-7D4D-13F2-9868-20D886975A0A}"/>
                </a:ext>
              </a:extLst>
            </p:cNvPr>
            <p:cNvSpPr/>
            <p:nvPr/>
          </p:nvSpPr>
          <p:spPr>
            <a:xfrm>
              <a:off x="9037099" y="1580985"/>
              <a:ext cx="1205567" cy="1204801"/>
            </a:xfrm>
            <a:custGeom>
              <a:avLst/>
              <a:gdLst>
                <a:gd name="connsiteX0" fmla="*/ 268034 w 1278497"/>
                <a:gd name="connsiteY0" fmla="*/ 1112807 h 1277684"/>
                <a:gd name="connsiteX1" fmla="*/ 268034 w 1278497"/>
                <a:gd name="connsiteY1" fmla="*/ 968503 h 1277684"/>
                <a:gd name="connsiteX2" fmla="*/ 254413 w 1278497"/>
                <a:gd name="connsiteY2" fmla="*/ 968503 h 1277684"/>
                <a:gd name="connsiteX3" fmla="*/ 67533 w 1278497"/>
                <a:gd name="connsiteY3" fmla="*/ 968503 h 1277684"/>
                <a:gd name="connsiteX4" fmla="*/ 286 w 1278497"/>
                <a:gd name="connsiteY4" fmla="*/ 900971 h 1277684"/>
                <a:gd name="connsiteX5" fmla="*/ 286 w 1278497"/>
                <a:gd name="connsiteY5" fmla="*/ 623984 h 1277684"/>
                <a:gd name="connsiteX6" fmla="*/ 68580 w 1278497"/>
                <a:gd name="connsiteY6" fmla="*/ 556262 h 1277684"/>
                <a:gd name="connsiteX7" fmla="*/ 591788 w 1278497"/>
                <a:gd name="connsiteY7" fmla="*/ 556262 h 1277684"/>
                <a:gd name="connsiteX8" fmla="*/ 660082 w 1278497"/>
                <a:gd name="connsiteY8" fmla="*/ 623984 h 1277684"/>
                <a:gd name="connsiteX9" fmla="*/ 660082 w 1278497"/>
                <a:gd name="connsiteY9" fmla="*/ 657798 h 1277684"/>
                <a:gd name="connsiteX10" fmla="*/ 737902 w 1278497"/>
                <a:gd name="connsiteY10" fmla="*/ 642939 h 1277684"/>
                <a:gd name="connsiteX11" fmla="*/ 742379 w 1278497"/>
                <a:gd name="connsiteY11" fmla="*/ 635319 h 1277684"/>
                <a:gd name="connsiteX12" fmla="*/ 742379 w 1278497"/>
                <a:gd name="connsiteY12" fmla="*/ 595409 h 1277684"/>
                <a:gd name="connsiteX13" fmla="*/ 737711 w 1278497"/>
                <a:gd name="connsiteY13" fmla="*/ 587313 h 1277684"/>
                <a:gd name="connsiteX14" fmla="*/ 638937 w 1278497"/>
                <a:gd name="connsiteY14" fmla="*/ 412529 h 1277684"/>
                <a:gd name="connsiteX15" fmla="*/ 592455 w 1278497"/>
                <a:gd name="connsiteY15" fmla="*/ 389193 h 1277684"/>
                <a:gd name="connsiteX16" fmla="*/ 578358 w 1278497"/>
                <a:gd name="connsiteY16" fmla="*/ 354141 h 1277684"/>
                <a:gd name="connsiteX17" fmla="*/ 626745 w 1278497"/>
                <a:gd name="connsiteY17" fmla="*/ 288514 h 1277684"/>
                <a:gd name="connsiteX18" fmla="*/ 607505 w 1278497"/>
                <a:gd name="connsiteY18" fmla="*/ 249556 h 1277684"/>
                <a:gd name="connsiteX19" fmla="*/ 681895 w 1278497"/>
                <a:gd name="connsiteY19" fmla="*/ 67438 h 1277684"/>
                <a:gd name="connsiteX20" fmla="*/ 708755 w 1278497"/>
                <a:gd name="connsiteY20" fmla="*/ 50389 h 1277684"/>
                <a:gd name="connsiteX21" fmla="*/ 828199 w 1278497"/>
                <a:gd name="connsiteY21" fmla="*/ 859 h 1277684"/>
                <a:gd name="connsiteX22" fmla="*/ 927640 w 1278497"/>
                <a:gd name="connsiteY22" fmla="*/ 16289 h 1277684"/>
                <a:gd name="connsiteX23" fmla="*/ 993172 w 1278497"/>
                <a:gd name="connsiteY23" fmla="*/ 46102 h 1277684"/>
                <a:gd name="connsiteX24" fmla="*/ 1074991 w 1278497"/>
                <a:gd name="connsiteY24" fmla="*/ 258700 h 1277684"/>
                <a:gd name="connsiteX25" fmla="*/ 1062609 w 1278497"/>
                <a:gd name="connsiteY25" fmla="*/ 288037 h 1277684"/>
                <a:gd name="connsiteX26" fmla="*/ 1112520 w 1278497"/>
                <a:gd name="connsiteY26" fmla="*/ 359856 h 1277684"/>
                <a:gd name="connsiteX27" fmla="*/ 1052036 w 1278497"/>
                <a:gd name="connsiteY27" fmla="*/ 412910 h 1277684"/>
                <a:gd name="connsiteX28" fmla="*/ 1031272 w 1278497"/>
                <a:gd name="connsiteY28" fmla="*/ 500826 h 1277684"/>
                <a:gd name="connsiteX29" fmla="*/ 957072 w 1278497"/>
                <a:gd name="connsiteY29" fmla="*/ 584551 h 1277684"/>
                <a:gd name="connsiteX30" fmla="*/ 948404 w 1278497"/>
                <a:gd name="connsiteY30" fmla="*/ 599886 h 1277684"/>
                <a:gd name="connsiteX31" fmla="*/ 948595 w 1278497"/>
                <a:gd name="connsiteY31" fmla="*/ 641987 h 1277684"/>
                <a:gd name="connsiteX32" fmla="*/ 1036034 w 1278497"/>
                <a:gd name="connsiteY32" fmla="*/ 658941 h 1277684"/>
                <a:gd name="connsiteX33" fmla="*/ 1162431 w 1278497"/>
                <a:gd name="connsiteY33" fmla="*/ 682849 h 1277684"/>
                <a:gd name="connsiteX34" fmla="*/ 1278064 w 1278497"/>
                <a:gd name="connsiteY34" fmla="*/ 820580 h 1277684"/>
                <a:gd name="connsiteX35" fmla="*/ 1278351 w 1278497"/>
                <a:gd name="connsiteY35" fmla="*/ 1253492 h 1277684"/>
                <a:gd name="connsiteX36" fmla="*/ 1251109 w 1278497"/>
                <a:gd name="connsiteY36" fmla="*/ 1277685 h 1277684"/>
                <a:gd name="connsiteX37" fmla="*/ 864489 w 1278497"/>
                <a:gd name="connsiteY37" fmla="*/ 1277685 h 1277684"/>
                <a:gd name="connsiteX38" fmla="*/ 32099 w 1278497"/>
                <a:gd name="connsiteY38" fmla="*/ 1277685 h 1277684"/>
                <a:gd name="connsiteX39" fmla="*/ 0 w 1278497"/>
                <a:gd name="connsiteY39" fmla="*/ 1245300 h 1277684"/>
                <a:gd name="connsiteX40" fmla="*/ 0 w 1278497"/>
                <a:gd name="connsiteY40" fmla="*/ 1138334 h 1277684"/>
                <a:gd name="connsiteX41" fmla="*/ 25908 w 1278497"/>
                <a:gd name="connsiteY41" fmla="*/ 1112712 h 1277684"/>
                <a:gd name="connsiteX42" fmla="*/ 252699 w 1278497"/>
                <a:gd name="connsiteY42" fmla="*/ 1112712 h 1277684"/>
                <a:gd name="connsiteX43" fmla="*/ 267748 w 1278497"/>
                <a:gd name="connsiteY43" fmla="*/ 1112712 h 1277684"/>
                <a:gd name="connsiteX44" fmla="*/ 618840 w 1278497"/>
                <a:gd name="connsiteY44" fmla="*/ 926593 h 1277684"/>
                <a:gd name="connsiteX45" fmla="*/ 618840 w 1278497"/>
                <a:gd name="connsiteY45" fmla="*/ 914306 h 1277684"/>
                <a:gd name="connsiteX46" fmla="*/ 618840 w 1278497"/>
                <a:gd name="connsiteY46" fmla="*/ 625699 h 1277684"/>
                <a:gd name="connsiteX47" fmla="*/ 590455 w 1278497"/>
                <a:gd name="connsiteY47" fmla="*/ 597314 h 1277684"/>
                <a:gd name="connsiteX48" fmla="*/ 69818 w 1278497"/>
                <a:gd name="connsiteY48" fmla="*/ 597314 h 1277684"/>
                <a:gd name="connsiteX49" fmla="*/ 41434 w 1278497"/>
                <a:gd name="connsiteY49" fmla="*/ 625603 h 1277684"/>
                <a:gd name="connsiteX50" fmla="*/ 41434 w 1278497"/>
                <a:gd name="connsiteY50" fmla="*/ 898781 h 1277684"/>
                <a:gd name="connsiteX51" fmla="*/ 69723 w 1278497"/>
                <a:gd name="connsiteY51" fmla="*/ 927165 h 1277684"/>
                <a:gd name="connsiteX52" fmla="*/ 255270 w 1278497"/>
                <a:gd name="connsiteY52" fmla="*/ 927165 h 1277684"/>
                <a:gd name="connsiteX53" fmla="*/ 268224 w 1278497"/>
                <a:gd name="connsiteY53" fmla="*/ 926593 h 1277684"/>
                <a:gd name="connsiteX54" fmla="*/ 268224 w 1278497"/>
                <a:gd name="connsiteY54" fmla="*/ 767050 h 1277684"/>
                <a:gd name="connsiteX55" fmla="*/ 293084 w 1278497"/>
                <a:gd name="connsiteY55" fmla="*/ 741713 h 1277684"/>
                <a:gd name="connsiteX56" fmla="*/ 366522 w 1278497"/>
                <a:gd name="connsiteY56" fmla="*/ 741713 h 1277684"/>
                <a:gd name="connsiteX57" fmla="*/ 391859 w 1278497"/>
                <a:gd name="connsiteY57" fmla="*/ 767812 h 1277684"/>
                <a:gd name="connsiteX58" fmla="*/ 391859 w 1278497"/>
                <a:gd name="connsiteY58" fmla="*/ 904400 h 1277684"/>
                <a:gd name="connsiteX59" fmla="*/ 391859 w 1278497"/>
                <a:gd name="connsiteY59" fmla="*/ 926593 h 1277684"/>
                <a:gd name="connsiteX60" fmla="*/ 618649 w 1278497"/>
                <a:gd name="connsiteY60" fmla="*/ 926593 h 1277684"/>
                <a:gd name="connsiteX61" fmla="*/ 708279 w 1278497"/>
                <a:gd name="connsiteY61" fmla="*/ 237841 h 1277684"/>
                <a:gd name="connsiteX62" fmla="*/ 682943 w 1278497"/>
                <a:gd name="connsiteY62" fmla="*/ 288609 h 1277684"/>
                <a:gd name="connsiteX63" fmla="*/ 680752 w 1278497"/>
                <a:gd name="connsiteY63" fmla="*/ 295848 h 1277684"/>
                <a:gd name="connsiteX64" fmla="*/ 683800 w 1278497"/>
                <a:gd name="connsiteY64" fmla="*/ 438628 h 1277684"/>
                <a:gd name="connsiteX65" fmla="*/ 845248 w 1278497"/>
                <a:gd name="connsiteY65" fmla="*/ 576836 h 1277684"/>
                <a:gd name="connsiteX66" fmla="*/ 1007555 w 1278497"/>
                <a:gd name="connsiteY66" fmla="*/ 437961 h 1277684"/>
                <a:gd name="connsiteX67" fmla="*/ 1010888 w 1278497"/>
                <a:gd name="connsiteY67" fmla="*/ 313279 h 1277684"/>
                <a:gd name="connsiteX68" fmla="*/ 983171 w 1278497"/>
                <a:gd name="connsiteY68" fmla="*/ 237650 h 1277684"/>
                <a:gd name="connsiteX69" fmla="*/ 708279 w 1278497"/>
                <a:gd name="connsiteY69" fmla="*/ 237936 h 1277684"/>
                <a:gd name="connsiteX70" fmla="*/ 1113091 w 1278497"/>
                <a:gd name="connsiteY70" fmla="*/ 1154908 h 1277684"/>
                <a:gd name="connsiteX71" fmla="*/ 42482 w 1278497"/>
                <a:gd name="connsiteY71" fmla="*/ 1154908 h 1277684"/>
                <a:gd name="connsiteX72" fmla="*/ 42482 w 1278497"/>
                <a:gd name="connsiteY72" fmla="*/ 1235775 h 1277684"/>
                <a:gd name="connsiteX73" fmla="*/ 1113091 w 1278497"/>
                <a:gd name="connsiteY73" fmla="*/ 1235775 h 1277684"/>
                <a:gd name="connsiteX74" fmla="*/ 1113091 w 1278497"/>
                <a:gd name="connsiteY74" fmla="*/ 1154908 h 1277684"/>
                <a:gd name="connsiteX75" fmla="*/ 661035 w 1278497"/>
                <a:gd name="connsiteY75" fmla="*/ 699708 h 1277684"/>
                <a:gd name="connsiteX76" fmla="*/ 661035 w 1278497"/>
                <a:gd name="connsiteY76" fmla="*/ 926498 h 1277684"/>
                <a:gd name="connsiteX77" fmla="*/ 1030605 w 1278497"/>
                <a:gd name="connsiteY77" fmla="*/ 926498 h 1277684"/>
                <a:gd name="connsiteX78" fmla="*/ 1030605 w 1278497"/>
                <a:gd name="connsiteY78" fmla="*/ 699708 h 1277684"/>
                <a:gd name="connsiteX79" fmla="*/ 950881 w 1278497"/>
                <a:gd name="connsiteY79" fmla="*/ 684277 h 1277684"/>
                <a:gd name="connsiteX80" fmla="*/ 932688 w 1278497"/>
                <a:gd name="connsiteY80" fmla="*/ 692183 h 1277684"/>
                <a:gd name="connsiteX81" fmla="*/ 757904 w 1278497"/>
                <a:gd name="connsiteY81" fmla="*/ 692183 h 1277684"/>
                <a:gd name="connsiteX82" fmla="*/ 751713 w 1278497"/>
                <a:gd name="connsiteY82" fmla="*/ 682277 h 1277684"/>
                <a:gd name="connsiteX83" fmla="*/ 660940 w 1278497"/>
                <a:gd name="connsiteY83" fmla="*/ 699613 h 1277684"/>
                <a:gd name="connsiteX84" fmla="*/ 577501 w 1278497"/>
                <a:gd name="connsiteY84" fmla="*/ 1111950 h 1277684"/>
                <a:gd name="connsiteX85" fmla="*/ 1112615 w 1278497"/>
                <a:gd name="connsiteY85" fmla="*/ 1111950 h 1277684"/>
                <a:gd name="connsiteX86" fmla="*/ 1112615 w 1278497"/>
                <a:gd name="connsiteY86" fmla="*/ 969170 h 1277684"/>
                <a:gd name="connsiteX87" fmla="*/ 577977 w 1278497"/>
                <a:gd name="connsiteY87" fmla="*/ 969170 h 1277684"/>
                <a:gd name="connsiteX88" fmla="*/ 577501 w 1278497"/>
                <a:gd name="connsiteY88" fmla="*/ 975933 h 1277684"/>
                <a:gd name="connsiteX89" fmla="*/ 577501 w 1278497"/>
                <a:gd name="connsiteY89" fmla="*/ 1111950 h 1277684"/>
                <a:gd name="connsiteX90" fmla="*/ 1034320 w 1278497"/>
                <a:gd name="connsiteY90" fmla="*/ 248223 h 1277684"/>
                <a:gd name="connsiteX91" fmla="*/ 1038606 w 1278497"/>
                <a:gd name="connsiteY91" fmla="*/ 238412 h 1277684"/>
                <a:gd name="connsiteX92" fmla="*/ 977170 w 1278497"/>
                <a:gd name="connsiteY92" fmla="*/ 84298 h 1277684"/>
                <a:gd name="connsiteX93" fmla="*/ 916400 w 1278497"/>
                <a:gd name="connsiteY93" fmla="*/ 56294 h 1277684"/>
                <a:gd name="connsiteX94" fmla="*/ 818293 w 1278497"/>
                <a:gd name="connsiteY94" fmla="*/ 43531 h 1277684"/>
                <a:gd name="connsiteX95" fmla="*/ 760857 w 1278497"/>
                <a:gd name="connsiteY95" fmla="*/ 67153 h 1277684"/>
                <a:gd name="connsiteX96" fmla="*/ 841534 w 1278497"/>
                <a:gd name="connsiteY96" fmla="*/ 132589 h 1277684"/>
                <a:gd name="connsiteX97" fmla="*/ 808291 w 1278497"/>
                <a:gd name="connsiteY97" fmla="*/ 154687 h 1277684"/>
                <a:gd name="connsiteX98" fmla="*/ 666750 w 1278497"/>
                <a:gd name="connsiteY98" fmla="*/ 121445 h 1277684"/>
                <a:gd name="connsiteX99" fmla="*/ 655796 w 1278497"/>
                <a:gd name="connsiteY99" fmla="*/ 250033 h 1277684"/>
                <a:gd name="connsiteX100" fmla="*/ 681228 w 1278497"/>
                <a:gd name="connsiteY100" fmla="*/ 199455 h 1277684"/>
                <a:gd name="connsiteX101" fmla="*/ 716089 w 1278497"/>
                <a:gd name="connsiteY101" fmla="*/ 191073 h 1277684"/>
                <a:gd name="connsiteX102" fmla="*/ 752380 w 1278497"/>
                <a:gd name="connsiteY102" fmla="*/ 217743 h 1277684"/>
                <a:gd name="connsiteX103" fmla="*/ 883825 w 1278497"/>
                <a:gd name="connsiteY103" fmla="*/ 242127 h 1277684"/>
                <a:gd name="connsiteX104" fmla="*/ 971931 w 1278497"/>
                <a:gd name="connsiteY104" fmla="*/ 193264 h 1277684"/>
                <a:gd name="connsiteX105" fmla="*/ 1011555 w 1278497"/>
                <a:gd name="connsiteY105" fmla="*/ 202884 h 1277684"/>
                <a:gd name="connsiteX106" fmla="*/ 1034320 w 1278497"/>
                <a:gd name="connsiteY106" fmla="*/ 248032 h 1277684"/>
                <a:gd name="connsiteX107" fmla="*/ 1155668 w 1278497"/>
                <a:gd name="connsiteY107" fmla="*/ 724568 h 1277684"/>
                <a:gd name="connsiteX108" fmla="*/ 1155668 w 1278497"/>
                <a:gd name="connsiteY108" fmla="*/ 1235489 h 1277684"/>
                <a:gd name="connsiteX109" fmla="*/ 1237298 w 1278497"/>
                <a:gd name="connsiteY109" fmla="*/ 1235489 h 1277684"/>
                <a:gd name="connsiteX110" fmla="*/ 1237298 w 1278497"/>
                <a:gd name="connsiteY110" fmla="*/ 1070993 h 1277684"/>
                <a:gd name="connsiteX111" fmla="*/ 1237202 w 1278497"/>
                <a:gd name="connsiteY111" fmla="*/ 823819 h 1277684"/>
                <a:gd name="connsiteX112" fmla="*/ 1155764 w 1278497"/>
                <a:gd name="connsiteY112" fmla="*/ 724473 h 1277684"/>
                <a:gd name="connsiteX113" fmla="*/ 349758 w 1278497"/>
                <a:gd name="connsiteY113" fmla="*/ 1112236 h 1277684"/>
                <a:gd name="connsiteX114" fmla="*/ 349758 w 1278497"/>
                <a:gd name="connsiteY114" fmla="*/ 784004 h 1277684"/>
                <a:gd name="connsiteX115" fmla="*/ 310039 w 1278497"/>
                <a:gd name="connsiteY115" fmla="*/ 784004 h 1277684"/>
                <a:gd name="connsiteX116" fmla="*/ 310039 w 1278497"/>
                <a:gd name="connsiteY116" fmla="*/ 1112236 h 1277684"/>
                <a:gd name="connsiteX117" fmla="*/ 349758 w 1278497"/>
                <a:gd name="connsiteY117" fmla="*/ 1112236 h 1277684"/>
                <a:gd name="connsiteX118" fmla="*/ 454438 w 1278497"/>
                <a:gd name="connsiteY118" fmla="*/ 969075 h 1277684"/>
                <a:gd name="connsiteX119" fmla="*/ 454438 w 1278497"/>
                <a:gd name="connsiteY119" fmla="*/ 1112045 h 1277684"/>
                <a:gd name="connsiteX120" fmla="*/ 535305 w 1278497"/>
                <a:gd name="connsiteY120" fmla="*/ 1112045 h 1277684"/>
                <a:gd name="connsiteX121" fmla="*/ 535305 w 1278497"/>
                <a:gd name="connsiteY121" fmla="*/ 969075 h 1277684"/>
                <a:gd name="connsiteX122" fmla="*/ 454438 w 1278497"/>
                <a:gd name="connsiteY122" fmla="*/ 969075 h 1277684"/>
                <a:gd name="connsiteX123" fmla="*/ 783717 w 1278497"/>
                <a:gd name="connsiteY123" fmla="*/ 608649 h 1277684"/>
                <a:gd name="connsiteX124" fmla="*/ 783717 w 1278497"/>
                <a:gd name="connsiteY124" fmla="*/ 641891 h 1277684"/>
                <a:gd name="connsiteX125" fmla="*/ 838867 w 1278497"/>
                <a:gd name="connsiteY125" fmla="*/ 700184 h 1277684"/>
                <a:gd name="connsiteX126" fmla="*/ 904590 w 1278497"/>
                <a:gd name="connsiteY126" fmla="*/ 654655 h 1277684"/>
                <a:gd name="connsiteX127" fmla="*/ 908304 w 1278497"/>
                <a:gd name="connsiteY127" fmla="*/ 608363 h 1277684"/>
                <a:gd name="connsiteX128" fmla="*/ 783622 w 1278497"/>
                <a:gd name="connsiteY128" fmla="*/ 608554 h 1277684"/>
                <a:gd name="connsiteX129" fmla="*/ 1113091 w 1278497"/>
                <a:gd name="connsiteY129" fmla="*/ 926784 h 1277684"/>
                <a:gd name="connsiteX130" fmla="*/ 1113091 w 1278497"/>
                <a:gd name="connsiteY130" fmla="*/ 715615 h 1277684"/>
                <a:gd name="connsiteX131" fmla="*/ 1072992 w 1278497"/>
                <a:gd name="connsiteY131" fmla="*/ 707995 h 1277684"/>
                <a:gd name="connsiteX132" fmla="*/ 1072992 w 1278497"/>
                <a:gd name="connsiteY132" fmla="*/ 926784 h 1277684"/>
                <a:gd name="connsiteX133" fmla="*/ 1113091 w 1278497"/>
                <a:gd name="connsiteY133" fmla="*/ 926784 h 1277684"/>
                <a:gd name="connsiteX134" fmla="*/ 392716 w 1278497"/>
                <a:gd name="connsiteY134" fmla="*/ 968599 h 1277684"/>
                <a:gd name="connsiteX135" fmla="*/ 392716 w 1278497"/>
                <a:gd name="connsiteY135" fmla="*/ 1112331 h 1277684"/>
                <a:gd name="connsiteX136" fmla="*/ 411861 w 1278497"/>
                <a:gd name="connsiteY136" fmla="*/ 1112331 h 1277684"/>
                <a:gd name="connsiteX137" fmla="*/ 411861 w 1278497"/>
                <a:gd name="connsiteY137" fmla="*/ 969266 h 1277684"/>
                <a:gd name="connsiteX138" fmla="*/ 406432 w 1278497"/>
                <a:gd name="connsiteY138" fmla="*/ 968599 h 1277684"/>
                <a:gd name="connsiteX139" fmla="*/ 392716 w 1278497"/>
                <a:gd name="connsiteY139" fmla="*/ 968599 h 1277684"/>
                <a:gd name="connsiteX140" fmla="*/ 638937 w 1278497"/>
                <a:gd name="connsiteY140" fmla="*/ 329947 h 1277684"/>
                <a:gd name="connsiteX141" fmla="*/ 618744 w 1278497"/>
                <a:gd name="connsiteY141" fmla="*/ 351474 h 1277684"/>
                <a:gd name="connsiteX142" fmla="*/ 638937 w 1278497"/>
                <a:gd name="connsiteY142" fmla="*/ 369095 h 1277684"/>
                <a:gd name="connsiteX143" fmla="*/ 638937 w 1278497"/>
                <a:gd name="connsiteY143" fmla="*/ 329947 h 1277684"/>
                <a:gd name="connsiteX144" fmla="*/ 1052227 w 1278497"/>
                <a:gd name="connsiteY144" fmla="*/ 371095 h 1277684"/>
                <a:gd name="connsiteX145" fmla="*/ 1071943 w 1278497"/>
                <a:gd name="connsiteY145" fmla="*/ 349664 h 1277684"/>
                <a:gd name="connsiteX146" fmla="*/ 1052227 w 1278497"/>
                <a:gd name="connsiteY146" fmla="*/ 329852 h 1277684"/>
                <a:gd name="connsiteX147" fmla="*/ 1052227 w 1278497"/>
                <a:gd name="connsiteY147" fmla="*/ 371095 h 127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278497" h="1277684">
                  <a:moveTo>
                    <a:pt x="268034" y="1112807"/>
                  </a:moveTo>
                  <a:lnTo>
                    <a:pt x="268034" y="968503"/>
                  </a:lnTo>
                  <a:lnTo>
                    <a:pt x="254413" y="968503"/>
                  </a:lnTo>
                  <a:cubicBezTo>
                    <a:pt x="192119" y="968503"/>
                    <a:pt x="129826" y="968503"/>
                    <a:pt x="67533" y="968503"/>
                  </a:cubicBezTo>
                  <a:cubicBezTo>
                    <a:pt x="25718" y="968503"/>
                    <a:pt x="286" y="942976"/>
                    <a:pt x="286" y="900971"/>
                  </a:cubicBezTo>
                  <a:cubicBezTo>
                    <a:pt x="286" y="808674"/>
                    <a:pt x="286" y="716281"/>
                    <a:pt x="286" y="623984"/>
                  </a:cubicBezTo>
                  <a:cubicBezTo>
                    <a:pt x="286" y="581312"/>
                    <a:pt x="25527" y="556262"/>
                    <a:pt x="68580" y="556262"/>
                  </a:cubicBezTo>
                  <a:cubicBezTo>
                    <a:pt x="242983" y="556262"/>
                    <a:pt x="417386" y="556262"/>
                    <a:pt x="591788" y="556262"/>
                  </a:cubicBezTo>
                  <a:cubicBezTo>
                    <a:pt x="634842" y="556262"/>
                    <a:pt x="659987" y="581312"/>
                    <a:pt x="660082" y="623984"/>
                  </a:cubicBezTo>
                  <a:cubicBezTo>
                    <a:pt x="660082" y="634652"/>
                    <a:pt x="660082" y="645320"/>
                    <a:pt x="660082" y="657798"/>
                  </a:cubicBezTo>
                  <a:cubicBezTo>
                    <a:pt x="686848" y="652750"/>
                    <a:pt x="712470" y="648178"/>
                    <a:pt x="737902" y="642939"/>
                  </a:cubicBezTo>
                  <a:cubicBezTo>
                    <a:pt x="739902" y="642558"/>
                    <a:pt x="742283" y="637986"/>
                    <a:pt x="742379" y="635319"/>
                  </a:cubicBezTo>
                  <a:cubicBezTo>
                    <a:pt x="742855" y="621984"/>
                    <a:pt x="742855" y="608649"/>
                    <a:pt x="742379" y="595409"/>
                  </a:cubicBezTo>
                  <a:cubicBezTo>
                    <a:pt x="742283" y="592647"/>
                    <a:pt x="740093" y="588837"/>
                    <a:pt x="737711" y="587313"/>
                  </a:cubicBezTo>
                  <a:cubicBezTo>
                    <a:pt x="674656" y="546451"/>
                    <a:pt x="642557" y="487967"/>
                    <a:pt x="638937" y="412529"/>
                  </a:cubicBezTo>
                  <a:cubicBezTo>
                    <a:pt x="620459" y="410719"/>
                    <a:pt x="603028" y="404909"/>
                    <a:pt x="592455" y="389193"/>
                  </a:cubicBezTo>
                  <a:cubicBezTo>
                    <a:pt x="585502" y="378906"/>
                    <a:pt x="579787" y="366333"/>
                    <a:pt x="578358" y="354141"/>
                  </a:cubicBezTo>
                  <a:cubicBezTo>
                    <a:pt x="574834" y="324613"/>
                    <a:pt x="592169" y="302325"/>
                    <a:pt x="626745" y="288514"/>
                  </a:cubicBezTo>
                  <a:cubicBezTo>
                    <a:pt x="620363" y="275464"/>
                    <a:pt x="613886" y="262510"/>
                    <a:pt x="607505" y="249556"/>
                  </a:cubicBezTo>
                  <a:cubicBezTo>
                    <a:pt x="571309" y="175642"/>
                    <a:pt x="604361" y="95347"/>
                    <a:pt x="681895" y="67438"/>
                  </a:cubicBezTo>
                  <a:cubicBezTo>
                    <a:pt x="691705" y="63914"/>
                    <a:pt x="700468" y="56961"/>
                    <a:pt x="708755" y="50389"/>
                  </a:cubicBezTo>
                  <a:cubicBezTo>
                    <a:pt x="743902" y="22480"/>
                    <a:pt x="783146" y="4859"/>
                    <a:pt x="828199" y="859"/>
                  </a:cubicBezTo>
                  <a:cubicBezTo>
                    <a:pt x="862679" y="-2189"/>
                    <a:pt x="895922" y="2859"/>
                    <a:pt x="927640" y="16289"/>
                  </a:cubicBezTo>
                  <a:cubicBezTo>
                    <a:pt x="949738" y="25624"/>
                    <a:pt x="971645" y="35530"/>
                    <a:pt x="993172" y="46102"/>
                  </a:cubicBezTo>
                  <a:cubicBezTo>
                    <a:pt x="1072896" y="85155"/>
                    <a:pt x="1107757" y="176119"/>
                    <a:pt x="1074991" y="258700"/>
                  </a:cubicBezTo>
                  <a:cubicBezTo>
                    <a:pt x="1071182" y="268225"/>
                    <a:pt x="1067086" y="277655"/>
                    <a:pt x="1062609" y="288037"/>
                  </a:cubicBezTo>
                  <a:cubicBezTo>
                    <a:pt x="1097376" y="299563"/>
                    <a:pt x="1117473" y="322042"/>
                    <a:pt x="1112520" y="359856"/>
                  </a:cubicBezTo>
                  <a:cubicBezTo>
                    <a:pt x="1108710" y="388907"/>
                    <a:pt x="1088231" y="405766"/>
                    <a:pt x="1052036" y="412910"/>
                  </a:cubicBezTo>
                  <a:cubicBezTo>
                    <a:pt x="1050798" y="443390"/>
                    <a:pt x="1044797" y="473013"/>
                    <a:pt x="1031272" y="500826"/>
                  </a:cubicBezTo>
                  <a:cubicBezTo>
                    <a:pt x="1014317" y="535592"/>
                    <a:pt x="989648" y="563691"/>
                    <a:pt x="957072" y="584551"/>
                  </a:cubicBezTo>
                  <a:cubicBezTo>
                    <a:pt x="950976" y="588456"/>
                    <a:pt x="948118" y="592361"/>
                    <a:pt x="948404" y="599886"/>
                  </a:cubicBezTo>
                  <a:cubicBezTo>
                    <a:pt x="949071" y="613507"/>
                    <a:pt x="948595" y="627223"/>
                    <a:pt x="948595" y="641987"/>
                  </a:cubicBezTo>
                  <a:cubicBezTo>
                    <a:pt x="978122" y="647701"/>
                    <a:pt x="1007078" y="653416"/>
                    <a:pt x="1036034" y="658941"/>
                  </a:cubicBezTo>
                  <a:cubicBezTo>
                    <a:pt x="1078135" y="666942"/>
                    <a:pt x="1120426" y="674467"/>
                    <a:pt x="1162431" y="682849"/>
                  </a:cubicBezTo>
                  <a:cubicBezTo>
                    <a:pt x="1228630" y="696089"/>
                    <a:pt x="1277779" y="753524"/>
                    <a:pt x="1278064" y="820580"/>
                  </a:cubicBezTo>
                  <a:cubicBezTo>
                    <a:pt x="1278827" y="964884"/>
                    <a:pt x="1278351" y="1109188"/>
                    <a:pt x="1278351" y="1253492"/>
                  </a:cubicBezTo>
                  <a:cubicBezTo>
                    <a:pt x="1278351" y="1270922"/>
                    <a:pt x="1270445" y="1277685"/>
                    <a:pt x="1251109" y="1277685"/>
                  </a:cubicBezTo>
                  <a:cubicBezTo>
                    <a:pt x="1122236" y="1277685"/>
                    <a:pt x="993362" y="1277685"/>
                    <a:pt x="864489" y="1277685"/>
                  </a:cubicBezTo>
                  <a:cubicBezTo>
                    <a:pt x="587026" y="1277685"/>
                    <a:pt x="309563" y="1277685"/>
                    <a:pt x="32099" y="1277685"/>
                  </a:cubicBezTo>
                  <a:cubicBezTo>
                    <a:pt x="5049" y="1277685"/>
                    <a:pt x="0" y="1272637"/>
                    <a:pt x="0" y="1245300"/>
                  </a:cubicBezTo>
                  <a:cubicBezTo>
                    <a:pt x="0" y="1209677"/>
                    <a:pt x="0" y="1174053"/>
                    <a:pt x="0" y="1138334"/>
                  </a:cubicBezTo>
                  <a:cubicBezTo>
                    <a:pt x="0" y="1119856"/>
                    <a:pt x="7239" y="1112807"/>
                    <a:pt x="25908" y="1112712"/>
                  </a:cubicBezTo>
                  <a:cubicBezTo>
                    <a:pt x="101536" y="1112712"/>
                    <a:pt x="177070" y="1112712"/>
                    <a:pt x="252699" y="1112712"/>
                  </a:cubicBezTo>
                  <a:cubicBezTo>
                    <a:pt x="257366" y="1112712"/>
                    <a:pt x="261938" y="1112712"/>
                    <a:pt x="267748" y="1112712"/>
                  </a:cubicBezTo>
                  <a:close/>
                  <a:moveTo>
                    <a:pt x="618840" y="926593"/>
                  </a:moveTo>
                  <a:lnTo>
                    <a:pt x="618840" y="914306"/>
                  </a:lnTo>
                  <a:cubicBezTo>
                    <a:pt x="618840" y="818104"/>
                    <a:pt x="618840" y="721901"/>
                    <a:pt x="618840" y="625699"/>
                  </a:cubicBezTo>
                  <a:cubicBezTo>
                    <a:pt x="618840" y="603791"/>
                    <a:pt x="612362" y="597314"/>
                    <a:pt x="590455" y="597314"/>
                  </a:cubicBezTo>
                  <a:cubicBezTo>
                    <a:pt x="416909" y="597314"/>
                    <a:pt x="243364" y="597314"/>
                    <a:pt x="69818" y="597314"/>
                  </a:cubicBezTo>
                  <a:cubicBezTo>
                    <a:pt x="47816" y="597314"/>
                    <a:pt x="41434" y="603696"/>
                    <a:pt x="41434" y="625603"/>
                  </a:cubicBezTo>
                  <a:cubicBezTo>
                    <a:pt x="41434" y="716662"/>
                    <a:pt x="41434" y="807722"/>
                    <a:pt x="41434" y="898781"/>
                  </a:cubicBezTo>
                  <a:cubicBezTo>
                    <a:pt x="41434" y="920688"/>
                    <a:pt x="47816" y="927165"/>
                    <a:pt x="69723" y="927165"/>
                  </a:cubicBezTo>
                  <a:cubicBezTo>
                    <a:pt x="131540" y="927165"/>
                    <a:pt x="193453" y="927165"/>
                    <a:pt x="255270" y="927165"/>
                  </a:cubicBezTo>
                  <a:cubicBezTo>
                    <a:pt x="259366" y="927165"/>
                    <a:pt x="263461" y="926784"/>
                    <a:pt x="268224" y="926593"/>
                  </a:cubicBezTo>
                  <a:cubicBezTo>
                    <a:pt x="268224" y="872587"/>
                    <a:pt x="268224" y="819818"/>
                    <a:pt x="268224" y="767050"/>
                  </a:cubicBezTo>
                  <a:cubicBezTo>
                    <a:pt x="268224" y="749238"/>
                    <a:pt x="275558" y="741808"/>
                    <a:pt x="293084" y="741713"/>
                  </a:cubicBezTo>
                  <a:cubicBezTo>
                    <a:pt x="317564" y="741523"/>
                    <a:pt x="342043" y="741618"/>
                    <a:pt x="366522" y="741713"/>
                  </a:cubicBezTo>
                  <a:cubicBezTo>
                    <a:pt x="384810" y="741808"/>
                    <a:pt x="391859" y="749047"/>
                    <a:pt x="391859" y="767812"/>
                  </a:cubicBezTo>
                  <a:cubicBezTo>
                    <a:pt x="391859" y="813341"/>
                    <a:pt x="391859" y="858871"/>
                    <a:pt x="391859" y="904400"/>
                  </a:cubicBezTo>
                  <a:cubicBezTo>
                    <a:pt x="391859" y="911544"/>
                    <a:pt x="391859" y="918783"/>
                    <a:pt x="391859" y="926593"/>
                  </a:cubicBezTo>
                  <a:lnTo>
                    <a:pt x="618649" y="926593"/>
                  </a:lnTo>
                  <a:close/>
                  <a:moveTo>
                    <a:pt x="708279" y="237841"/>
                  </a:moveTo>
                  <a:cubicBezTo>
                    <a:pt x="699421" y="255652"/>
                    <a:pt x="691134" y="272035"/>
                    <a:pt x="682943" y="288609"/>
                  </a:cubicBezTo>
                  <a:cubicBezTo>
                    <a:pt x="681800" y="290895"/>
                    <a:pt x="680752" y="293467"/>
                    <a:pt x="680752" y="295848"/>
                  </a:cubicBezTo>
                  <a:cubicBezTo>
                    <a:pt x="681418" y="343473"/>
                    <a:pt x="678561" y="391479"/>
                    <a:pt x="683800" y="438628"/>
                  </a:cubicBezTo>
                  <a:cubicBezTo>
                    <a:pt x="692563" y="517018"/>
                    <a:pt x="765143" y="576740"/>
                    <a:pt x="845248" y="576836"/>
                  </a:cubicBezTo>
                  <a:cubicBezTo>
                    <a:pt x="926116" y="576931"/>
                    <a:pt x="998315" y="517114"/>
                    <a:pt x="1007555" y="437961"/>
                  </a:cubicBezTo>
                  <a:cubicBezTo>
                    <a:pt x="1012317" y="396813"/>
                    <a:pt x="1008888" y="354808"/>
                    <a:pt x="1010888" y="313279"/>
                  </a:cubicBezTo>
                  <a:cubicBezTo>
                    <a:pt x="1012317" y="283370"/>
                    <a:pt x="992600" y="263082"/>
                    <a:pt x="983171" y="237650"/>
                  </a:cubicBezTo>
                  <a:cubicBezTo>
                    <a:pt x="890588" y="305373"/>
                    <a:pt x="800005" y="304897"/>
                    <a:pt x="708279" y="237936"/>
                  </a:cubicBezTo>
                  <a:close/>
                  <a:moveTo>
                    <a:pt x="1113091" y="1154908"/>
                  </a:moveTo>
                  <a:lnTo>
                    <a:pt x="42482" y="1154908"/>
                  </a:lnTo>
                  <a:lnTo>
                    <a:pt x="42482" y="1235775"/>
                  </a:lnTo>
                  <a:lnTo>
                    <a:pt x="1113091" y="1235775"/>
                  </a:lnTo>
                  <a:lnTo>
                    <a:pt x="1113091" y="1154908"/>
                  </a:lnTo>
                  <a:close/>
                  <a:moveTo>
                    <a:pt x="661035" y="699708"/>
                  </a:moveTo>
                  <a:lnTo>
                    <a:pt x="661035" y="926498"/>
                  </a:lnTo>
                  <a:lnTo>
                    <a:pt x="1030605" y="926498"/>
                  </a:lnTo>
                  <a:lnTo>
                    <a:pt x="1030605" y="699708"/>
                  </a:lnTo>
                  <a:cubicBezTo>
                    <a:pt x="1003840" y="694660"/>
                    <a:pt x="977265" y="690088"/>
                    <a:pt x="950881" y="684277"/>
                  </a:cubicBezTo>
                  <a:cubicBezTo>
                    <a:pt x="941832" y="682277"/>
                    <a:pt x="937641" y="684277"/>
                    <a:pt x="932688" y="692183"/>
                  </a:cubicBezTo>
                  <a:cubicBezTo>
                    <a:pt x="892111" y="758096"/>
                    <a:pt x="798671" y="758001"/>
                    <a:pt x="757904" y="692183"/>
                  </a:cubicBezTo>
                  <a:cubicBezTo>
                    <a:pt x="755904" y="688945"/>
                    <a:pt x="753904" y="685801"/>
                    <a:pt x="751713" y="682277"/>
                  </a:cubicBezTo>
                  <a:cubicBezTo>
                    <a:pt x="720947" y="688087"/>
                    <a:pt x="690753" y="693898"/>
                    <a:pt x="660940" y="699613"/>
                  </a:cubicBezTo>
                  <a:close/>
                  <a:moveTo>
                    <a:pt x="577501" y="1111950"/>
                  </a:moveTo>
                  <a:lnTo>
                    <a:pt x="1112615" y="1111950"/>
                  </a:lnTo>
                  <a:lnTo>
                    <a:pt x="1112615" y="969170"/>
                  </a:lnTo>
                  <a:lnTo>
                    <a:pt x="577977" y="969170"/>
                  </a:lnTo>
                  <a:cubicBezTo>
                    <a:pt x="577786" y="971837"/>
                    <a:pt x="577501" y="973837"/>
                    <a:pt x="577501" y="975933"/>
                  </a:cubicBezTo>
                  <a:cubicBezTo>
                    <a:pt x="577501" y="1020986"/>
                    <a:pt x="577501" y="1066040"/>
                    <a:pt x="577501" y="1111950"/>
                  </a:cubicBezTo>
                  <a:close/>
                  <a:moveTo>
                    <a:pt x="1034320" y="248223"/>
                  </a:moveTo>
                  <a:cubicBezTo>
                    <a:pt x="1036415" y="243556"/>
                    <a:pt x="1037654" y="241079"/>
                    <a:pt x="1038606" y="238412"/>
                  </a:cubicBezTo>
                  <a:cubicBezTo>
                    <a:pt x="1060228" y="179071"/>
                    <a:pt x="1034129" y="113063"/>
                    <a:pt x="977170" y="84298"/>
                  </a:cubicBezTo>
                  <a:cubicBezTo>
                    <a:pt x="957263" y="74296"/>
                    <a:pt x="936784" y="65533"/>
                    <a:pt x="916400" y="56294"/>
                  </a:cubicBezTo>
                  <a:cubicBezTo>
                    <a:pt x="885063" y="42102"/>
                    <a:pt x="852297" y="38006"/>
                    <a:pt x="818293" y="43531"/>
                  </a:cubicBezTo>
                  <a:cubicBezTo>
                    <a:pt x="795624" y="47245"/>
                    <a:pt x="771906" y="56675"/>
                    <a:pt x="760857" y="67153"/>
                  </a:cubicBezTo>
                  <a:cubicBezTo>
                    <a:pt x="795814" y="78868"/>
                    <a:pt x="822770" y="99919"/>
                    <a:pt x="841534" y="132589"/>
                  </a:cubicBezTo>
                  <a:cubicBezTo>
                    <a:pt x="830009" y="140209"/>
                    <a:pt x="819150" y="147448"/>
                    <a:pt x="808291" y="154687"/>
                  </a:cubicBezTo>
                  <a:cubicBezTo>
                    <a:pt x="765905" y="89536"/>
                    <a:pt x="699992" y="94585"/>
                    <a:pt x="666750" y="121445"/>
                  </a:cubicBezTo>
                  <a:cubicBezTo>
                    <a:pt x="628365" y="152401"/>
                    <a:pt x="622935" y="207646"/>
                    <a:pt x="655796" y="250033"/>
                  </a:cubicBezTo>
                  <a:cubicBezTo>
                    <a:pt x="664464" y="232792"/>
                    <a:pt x="672655" y="216028"/>
                    <a:pt x="681228" y="199455"/>
                  </a:cubicBezTo>
                  <a:cubicBezTo>
                    <a:pt x="689420" y="183643"/>
                    <a:pt x="701707" y="180786"/>
                    <a:pt x="716089" y="191073"/>
                  </a:cubicBezTo>
                  <a:cubicBezTo>
                    <a:pt x="728282" y="199836"/>
                    <a:pt x="739902" y="209456"/>
                    <a:pt x="752380" y="217743"/>
                  </a:cubicBezTo>
                  <a:cubicBezTo>
                    <a:pt x="792671" y="244413"/>
                    <a:pt x="836295" y="252795"/>
                    <a:pt x="883825" y="242127"/>
                  </a:cubicBezTo>
                  <a:cubicBezTo>
                    <a:pt x="918115" y="234412"/>
                    <a:pt x="944880" y="213838"/>
                    <a:pt x="971931" y="193264"/>
                  </a:cubicBezTo>
                  <a:cubicBezTo>
                    <a:pt x="990029" y="179548"/>
                    <a:pt x="1001173" y="182405"/>
                    <a:pt x="1011555" y="202884"/>
                  </a:cubicBezTo>
                  <a:cubicBezTo>
                    <a:pt x="1018890" y="217267"/>
                    <a:pt x="1026128" y="231745"/>
                    <a:pt x="1034320" y="248032"/>
                  </a:cubicBezTo>
                  <a:close/>
                  <a:moveTo>
                    <a:pt x="1155668" y="724568"/>
                  </a:moveTo>
                  <a:lnTo>
                    <a:pt x="1155668" y="1235489"/>
                  </a:lnTo>
                  <a:lnTo>
                    <a:pt x="1237298" y="1235489"/>
                  </a:lnTo>
                  <a:cubicBezTo>
                    <a:pt x="1237298" y="1179959"/>
                    <a:pt x="1237298" y="1125476"/>
                    <a:pt x="1237298" y="1070993"/>
                  </a:cubicBezTo>
                  <a:cubicBezTo>
                    <a:pt x="1237298" y="988601"/>
                    <a:pt x="1237583" y="906210"/>
                    <a:pt x="1237202" y="823819"/>
                  </a:cubicBezTo>
                  <a:cubicBezTo>
                    <a:pt x="1237012" y="774670"/>
                    <a:pt x="1202531" y="733141"/>
                    <a:pt x="1155764" y="724473"/>
                  </a:cubicBezTo>
                  <a:close/>
                  <a:moveTo>
                    <a:pt x="349758" y="1112236"/>
                  </a:moveTo>
                  <a:lnTo>
                    <a:pt x="349758" y="784004"/>
                  </a:lnTo>
                  <a:lnTo>
                    <a:pt x="310039" y="784004"/>
                  </a:lnTo>
                  <a:lnTo>
                    <a:pt x="310039" y="1112236"/>
                  </a:lnTo>
                  <a:lnTo>
                    <a:pt x="349758" y="1112236"/>
                  </a:lnTo>
                  <a:close/>
                  <a:moveTo>
                    <a:pt x="454438" y="969075"/>
                  </a:moveTo>
                  <a:lnTo>
                    <a:pt x="454438" y="1112045"/>
                  </a:lnTo>
                  <a:lnTo>
                    <a:pt x="535305" y="1112045"/>
                  </a:lnTo>
                  <a:lnTo>
                    <a:pt x="535305" y="969075"/>
                  </a:lnTo>
                  <a:lnTo>
                    <a:pt x="454438" y="969075"/>
                  </a:lnTo>
                  <a:close/>
                  <a:moveTo>
                    <a:pt x="783717" y="608649"/>
                  </a:moveTo>
                  <a:cubicBezTo>
                    <a:pt x="783717" y="620651"/>
                    <a:pt x="783336" y="631318"/>
                    <a:pt x="783717" y="641891"/>
                  </a:cubicBezTo>
                  <a:cubicBezTo>
                    <a:pt x="785146" y="671895"/>
                    <a:pt x="808958" y="696946"/>
                    <a:pt x="838867" y="700184"/>
                  </a:cubicBezTo>
                  <a:cubicBezTo>
                    <a:pt x="868871" y="703423"/>
                    <a:pt x="897827" y="684277"/>
                    <a:pt x="904590" y="654655"/>
                  </a:cubicBezTo>
                  <a:cubicBezTo>
                    <a:pt x="907828" y="640367"/>
                    <a:pt x="907161" y="625127"/>
                    <a:pt x="908304" y="608363"/>
                  </a:cubicBezTo>
                  <a:cubicBezTo>
                    <a:pt x="865727" y="620841"/>
                    <a:pt x="825246" y="621031"/>
                    <a:pt x="783622" y="608554"/>
                  </a:cubicBezTo>
                  <a:close/>
                  <a:moveTo>
                    <a:pt x="1113091" y="926784"/>
                  </a:moveTo>
                  <a:lnTo>
                    <a:pt x="1113091" y="715615"/>
                  </a:lnTo>
                  <a:cubicBezTo>
                    <a:pt x="1099661" y="713043"/>
                    <a:pt x="1086517" y="710566"/>
                    <a:pt x="1072992" y="707995"/>
                  </a:cubicBezTo>
                  <a:lnTo>
                    <a:pt x="1072992" y="926784"/>
                  </a:lnTo>
                  <a:lnTo>
                    <a:pt x="1113091" y="926784"/>
                  </a:lnTo>
                  <a:close/>
                  <a:moveTo>
                    <a:pt x="392716" y="968599"/>
                  </a:moveTo>
                  <a:lnTo>
                    <a:pt x="392716" y="1112331"/>
                  </a:lnTo>
                  <a:lnTo>
                    <a:pt x="411861" y="1112331"/>
                  </a:lnTo>
                  <a:lnTo>
                    <a:pt x="411861" y="969266"/>
                  </a:lnTo>
                  <a:cubicBezTo>
                    <a:pt x="409670" y="968980"/>
                    <a:pt x="408051" y="968694"/>
                    <a:pt x="406432" y="968599"/>
                  </a:cubicBezTo>
                  <a:cubicBezTo>
                    <a:pt x="402146" y="968599"/>
                    <a:pt x="397955" y="968599"/>
                    <a:pt x="392716" y="968599"/>
                  </a:cubicBezTo>
                  <a:close/>
                  <a:moveTo>
                    <a:pt x="638937" y="329947"/>
                  </a:moveTo>
                  <a:cubicBezTo>
                    <a:pt x="624459" y="333281"/>
                    <a:pt x="617982" y="340520"/>
                    <a:pt x="618744" y="351474"/>
                  </a:cubicBezTo>
                  <a:cubicBezTo>
                    <a:pt x="619506" y="362428"/>
                    <a:pt x="626650" y="368714"/>
                    <a:pt x="638937" y="369095"/>
                  </a:cubicBezTo>
                  <a:lnTo>
                    <a:pt x="638937" y="329947"/>
                  </a:lnTo>
                  <a:close/>
                  <a:moveTo>
                    <a:pt x="1052227" y="371095"/>
                  </a:moveTo>
                  <a:cubicBezTo>
                    <a:pt x="1065086" y="368047"/>
                    <a:pt x="1072325" y="361570"/>
                    <a:pt x="1071943" y="349664"/>
                  </a:cubicBezTo>
                  <a:cubicBezTo>
                    <a:pt x="1071563" y="338044"/>
                    <a:pt x="1064800" y="331186"/>
                    <a:pt x="1052227" y="329852"/>
                  </a:cubicBezTo>
                  <a:lnTo>
                    <a:pt x="1052227" y="371095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4" name="Text Placeholder 4">
              <a:extLst>
                <a:ext uri="{FF2B5EF4-FFF2-40B4-BE49-F238E27FC236}">
                  <a16:creationId xmlns:a16="http://schemas.microsoft.com/office/drawing/2014/main" id="{7672F898-CEDD-F589-B39C-B4274A6F9E11}"/>
                </a:ext>
              </a:extLst>
            </p:cNvPr>
            <p:cNvSpPr txBox="1">
              <a:spLocks/>
            </p:cNvSpPr>
            <p:nvPr/>
          </p:nvSpPr>
          <p:spPr>
            <a:xfrm>
              <a:off x="8752858" y="2871123"/>
              <a:ext cx="2013079" cy="24768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>
                  <a:latin typeface="+mj-lt"/>
                </a:rPr>
                <a:t>Merchant Bob</a:t>
              </a:r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302391B4-6CFB-BB88-EFC3-60DC66C64316}"/>
              </a:ext>
            </a:extLst>
          </p:cNvPr>
          <p:cNvGrpSpPr/>
          <p:nvPr/>
        </p:nvGrpSpPr>
        <p:grpSpPr>
          <a:xfrm>
            <a:off x="1187254" y="1710966"/>
            <a:ext cx="2013079" cy="1407846"/>
            <a:chOff x="1756487" y="1710966"/>
            <a:chExt cx="2013079" cy="1407846"/>
          </a:xfrm>
        </p:grpSpPr>
        <p:grpSp>
          <p:nvGrpSpPr>
            <p:cNvPr id="250" name="Graphic 5">
              <a:extLst>
                <a:ext uri="{FF2B5EF4-FFF2-40B4-BE49-F238E27FC236}">
                  <a16:creationId xmlns:a16="http://schemas.microsoft.com/office/drawing/2014/main" id="{EE71E3B4-EF31-4E5D-6D32-29766A2B19B8}"/>
                </a:ext>
              </a:extLst>
            </p:cNvPr>
            <p:cNvGrpSpPr/>
            <p:nvPr/>
          </p:nvGrpSpPr>
          <p:grpSpPr>
            <a:xfrm>
              <a:off x="2387707" y="1710966"/>
              <a:ext cx="750637" cy="1077785"/>
              <a:chOff x="988980" y="1443763"/>
              <a:chExt cx="796046" cy="1142984"/>
            </a:xfrm>
            <a:solidFill>
              <a:schemeClr val="tx1"/>
            </a:solidFill>
          </p:grpSpPr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B5F33E5C-089A-2D59-C497-BCC95BD26FFC}"/>
                  </a:ext>
                </a:extLst>
              </p:cNvPr>
              <p:cNvSpPr/>
              <p:nvPr/>
            </p:nvSpPr>
            <p:spPr>
              <a:xfrm>
                <a:off x="988980" y="1443763"/>
                <a:ext cx="796046" cy="1142984"/>
              </a:xfrm>
              <a:custGeom>
                <a:avLst/>
                <a:gdLst>
                  <a:gd name="connsiteX0" fmla="*/ 25086 w 796046"/>
                  <a:gd name="connsiteY0" fmla="*/ 1142889 h 1142984"/>
                  <a:gd name="connsiteX1" fmla="*/ 11846 w 796046"/>
                  <a:gd name="connsiteY1" fmla="*/ 1116791 h 1142984"/>
                  <a:gd name="connsiteX2" fmla="*/ 13847 w 796046"/>
                  <a:gd name="connsiteY2" fmla="*/ 991918 h 1142984"/>
                  <a:gd name="connsiteX3" fmla="*/ 95285 w 796046"/>
                  <a:gd name="connsiteY3" fmla="*/ 850757 h 1142984"/>
                  <a:gd name="connsiteX4" fmla="*/ 100619 w 796046"/>
                  <a:gd name="connsiteY4" fmla="*/ 846852 h 1142984"/>
                  <a:gd name="connsiteX5" fmla="*/ 92523 w 796046"/>
                  <a:gd name="connsiteY5" fmla="*/ 839327 h 1142984"/>
                  <a:gd name="connsiteX6" fmla="*/ 42517 w 796046"/>
                  <a:gd name="connsiteY6" fmla="*/ 490998 h 1142984"/>
                  <a:gd name="connsiteX7" fmla="*/ 83570 w 796046"/>
                  <a:gd name="connsiteY7" fmla="*/ 348790 h 1142984"/>
                  <a:gd name="connsiteX8" fmla="*/ 85379 w 796046"/>
                  <a:gd name="connsiteY8" fmla="*/ 230584 h 1142984"/>
                  <a:gd name="connsiteX9" fmla="*/ 292739 w 796046"/>
                  <a:gd name="connsiteY9" fmla="*/ 4842 h 1142984"/>
                  <a:gd name="connsiteX10" fmla="*/ 345983 w 796046"/>
                  <a:gd name="connsiteY10" fmla="*/ 365 h 1142984"/>
                  <a:gd name="connsiteX11" fmla="*/ 485334 w 796046"/>
                  <a:gd name="connsiteY11" fmla="*/ 2651 h 1142984"/>
                  <a:gd name="connsiteX12" fmla="*/ 707933 w 796046"/>
                  <a:gd name="connsiteY12" fmla="*/ 213058 h 1142984"/>
                  <a:gd name="connsiteX13" fmla="*/ 712029 w 796046"/>
                  <a:gd name="connsiteY13" fmla="*/ 265255 h 1142984"/>
                  <a:gd name="connsiteX14" fmla="*/ 712029 w 796046"/>
                  <a:gd name="connsiteY14" fmla="*/ 351171 h 1142984"/>
                  <a:gd name="connsiteX15" fmla="*/ 752320 w 796046"/>
                  <a:gd name="connsiteY15" fmla="*/ 490236 h 1142984"/>
                  <a:gd name="connsiteX16" fmla="*/ 755177 w 796046"/>
                  <a:gd name="connsiteY16" fmla="*/ 777510 h 1142984"/>
                  <a:gd name="connsiteX17" fmla="*/ 749843 w 796046"/>
                  <a:gd name="connsiteY17" fmla="*/ 785987 h 1142984"/>
                  <a:gd name="connsiteX18" fmla="*/ 721459 w 796046"/>
                  <a:gd name="connsiteY18" fmla="*/ 794369 h 1142984"/>
                  <a:gd name="connsiteX19" fmla="*/ 718030 w 796046"/>
                  <a:gd name="connsiteY19" fmla="*/ 765032 h 1142984"/>
                  <a:gd name="connsiteX20" fmla="*/ 716792 w 796046"/>
                  <a:gd name="connsiteY20" fmla="*/ 504619 h 1142984"/>
                  <a:gd name="connsiteX21" fmla="*/ 674120 w 796046"/>
                  <a:gd name="connsiteY21" fmla="*/ 360220 h 1142984"/>
                  <a:gd name="connsiteX22" fmla="*/ 672215 w 796046"/>
                  <a:gd name="connsiteY22" fmla="*/ 234204 h 1142984"/>
                  <a:gd name="connsiteX23" fmla="*/ 482572 w 796046"/>
                  <a:gd name="connsiteY23" fmla="*/ 40656 h 1142984"/>
                  <a:gd name="connsiteX24" fmla="*/ 301216 w 796046"/>
                  <a:gd name="connsiteY24" fmla="*/ 42656 h 1142984"/>
                  <a:gd name="connsiteX25" fmla="*/ 121670 w 796046"/>
                  <a:gd name="connsiteY25" fmla="*/ 255254 h 1142984"/>
                  <a:gd name="connsiteX26" fmla="*/ 121670 w 796046"/>
                  <a:gd name="connsiteY26" fmla="*/ 356791 h 1142984"/>
                  <a:gd name="connsiteX27" fmla="*/ 77759 w 796046"/>
                  <a:gd name="connsiteY27" fmla="*/ 506428 h 1142984"/>
                  <a:gd name="connsiteX28" fmla="*/ 131861 w 796046"/>
                  <a:gd name="connsiteY28" fmla="*/ 822087 h 1142984"/>
                  <a:gd name="connsiteX29" fmla="*/ 144530 w 796046"/>
                  <a:gd name="connsiteY29" fmla="*/ 825326 h 1142984"/>
                  <a:gd name="connsiteX30" fmla="*/ 212443 w 796046"/>
                  <a:gd name="connsiteY30" fmla="*/ 814943 h 1142984"/>
                  <a:gd name="connsiteX31" fmla="*/ 288357 w 796046"/>
                  <a:gd name="connsiteY31" fmla="*/ 740458 h 1142984"/>
                  <a:gd name="connsiteX32" fmla="*/ 280166 w 796046"/>
                  <a:gd name="connsiteY32" fmla="*/ 725694 h 1142984"/>
                  <a:gd name="connsiteX33" fmla="*/ 143387 w 796046"/>
                  <a:gd name="connsiteY33" fmla="*/ 500142 h 1142984"/>
                  <a:gd name="connsiteX34" fmla="*/ 143196 w 796046"/>
                  <a:gd name="connsiteY34" fmla="*/ 372983 h 1142984"/>
                  <a:gd name="connsiteX35" fmla="*/ 161865 w 796046"/>
                  <a:gd name="connsiteY35" fmla="*/ 348028 h 1142984"/>
                  <a:gd name="connsiteX36" fmla="*/ 181201 w 796046"/>
                  <a:gd name="connsiteY36" fmla="*/ 373650 h 1142984"/>
                  <a:gd name="connsiteX37" fmla="*/ 181201 w 796046"/>
                  <a:gd name="connsiteY37" fmla="*/ 497475 h 1142984"/>
                  <a:gd name="connsiteX38" fmla="*/ 414849 w 796046"/>
                  <a:gd name="connsiteY38" fmla="*/ 716360 h 1142984"/>
                  <a:gd name="connsiteX39" fmla="*/ 611445 w 796046"/>
                  <a:gd name="connsiteY39" fmla="*/ 530146 h 1142984"/>
                  <a:gd name="connsiteX40" fmla="*/ 612207 w 796046"/>
                  <a:gd name="connsiteY40" fmla="*/ 386604 h 1142984"/>
                  <a:gd name="connsiteX41" fmla="*/ 514385 w 796046"/>
                  <a:gd name="connsiteY41" fmla="*/ 302308 h 1142984"/>
                  <a:gd name="connsiteX42" fmla="*/ 502765 w 796046"/>
                  <a:gd name="connsiteY42" fmla="*/ 308975 h 1142984"/>
                  <a:gd name="connsiteX43" fmla="*/ 256067 w 796046"/>
                  <a:gd name="connsiteY43" fmla="*/ 397748 h 1142984"/>
                  <a:gd name="connsiteX44" fmla="*/ 231779 w 796046"/>
                  <a:gd name="connsiteY44" fmla="*/ 382699 h 1142984"/>
                  <a:gd name="connsiteX45" fmla="*/ 251019 w 796046"/>
                  <a:gd name="connsiteY45" fmla="*/ 360220 h 1142984"/>
                  <a:gd name="connsiteX46" fmla="*/ 515814 w 796046"/>
                  <a:gd name="connsiteY46" fmla="*/ 255064 h 1142984"/>
                  <a:gd name="connsiteX47" fmla="*/ 547818 w 796046"/>
                  <a:gd name="connsiteY47" fmla="*/ 270970 h 1142984"/>
                  <a:gd name="connsiteX48" fmla="*/ 552200 w 796046"/>
                  <a:gd name="connsiteY48" fmla="*/ 295069 h 1142984"/>
                  <a:gd name="connsiteX49" fmla="*/ 624018 w 796046"/>
                  <a:gd name="connsiteY49" fmla="*/ 348313 h 1142984"/>
                  <a:gd name="connsiteX50" fmla="*/ 652403 w 796046"/>
                  <a:gd name="connsiteY50" fmla="*/ 376698 h 1142984"/>
                  <a:gd name="connsiteX51" fmla="*/ 652212 w 796046"/>
                  <a:gd name="connsiteY51" fmla="*/ 507286 h 1142984"/>
                  <a:gd name="connsiteX52" fmla="*/ 431804 w 796046"/>
                  <a:gd name="connsiteY52" fmla="*/ 752650 h 1142984"/>
                  <a:gd name="connsiteX53" fmla="*/ 326457 w 796046"/>
                  <a:gd name="connsiteY53" fmla="*/ 744935 h 1142984"/>
                  <a:gd name="connsiteX54" fmla="*/ 282166 w 796046"/>
                  <a:gd name="connsiteY54" fmla="*/ 826849 h 1142984"/>
                  <a:gd name="connsiteX55" fmla="*/ 359699 w 796046"/>
                  <a:gd name="connsiteY55" fmla="*/ 886952 h 1142984"/>
                  <a:gd name="connsiteX56" fmla="*/ 388655 w 796046"/>
                  <a:gd name="connsiteY56" fmla="*/ 909622 h 1142984"/>
                  <a:gd name="connsiteX57" fmla="*/ 406562 w 796046"/>
                  <a:gd name="connsiteY57" fmla="*/ 909907 h 1142984"/>
                  <a:gd name="connsiteX58" fmla="*/ 461998 w 796046"/>
                  <a:gd name="connsiteY58" fmla="*/ 866664 h 1142984"/>
                  <a:gd name="connsiteX59" fmla="*/ 492287 w 796046"/>
                  <a:gd name="connsiteY59" fmla="*/ 867521 h 1142984"/>
                  <a:gd name="connsiteX60" fmla="*/ 484953 w 796046"/>
                  <a:gd name="connsiteY60" fmla="*/ 897049 h 1142984"/>
                  <a:gd name="connsiteX61" fmla="*/ 413516 w 796046"/>
                  <a:gd name="connsiteY61" fmla="*/ 952389 h 1142984"/>
                  <a:gd name="connsiteX62" fmla="*/ 381797 w 796046"/>
                  <a:gd name="connsiteY62" fmla="*/ 952199 h 1142984"/>
                  <a:gd name="connsiteX63" fmla="*/ 254829 w 796046"/>
                  <a:gd name="connsiteY63" fmla="*/ 853805 h 1142984"/>
                  <a:gd name="connsiteX64" fmla="*/ 235589 w 796046"/>
                  <a:gd name="connsiteY64" fmla="*/ 849424 h 1142984"/>
                  <a:gd name="connsiteX65" fmla="*/ 188059 w 796046"/>
                  <a:gd name="connsiteY65" fmla="*/ 854567 h 1142984"/>
                  <a:gd name="connsiteX66" fmla="*/ 50042 w 796046"/>
                  <a:gd name="connsiteY66" fmla="*/ 1011635 h 1142984"/>
                  <a:gd name="connsiteX67" fmla="*/ 50137 w 796046"/>
                  <a:gd name="connsiteY67" fmla="*/ 1117648 h 1142984"/>
                  <a:gd name="connsiteX68" fmla="*/ 36135 w 796046"/>
                  <a:gd name="connsiteY68" fmla="*/ 1142984 h 1142984"/>
                  <a:gd name="connsiteX69" fmla="*/ 24991 w 796046"/>
                  <a:gd name="connsiteY69" fmla="*/ 1142984 h 114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796046" h="1142984">
                    <a:moveTo>
                      <a:pt x="25086" y="1142889"/>
                    </a:moveTo>
                    <a:cubicBezTo>
                      <a:pt x="15180" y="1136983"/>
                      <a:pt x="11561" y="1128411"/>
                      <a:pt x="11846" y="1116791"/>
                    </a:cubicBezTo>
                    <a:cubicBezTo>
                      <a:pt x="12704" y="1075166"/>
                      <a:pt x="10894" y="1033351"/>
                      <a:pt x="13847" y="991918"/>
                    </a:cubicBezTo>
                    <a:cubicBezTo>
                      <a:pt x="18133" y="932482"/>
                      <a:pt x="47470" y="885905"/>
                      <a:pt x="95285" y="850757"/>
                    </a:cubicBezTo>
                    <a:cubicBezTo>
                      <a:pt x="96809" y="849614"/>
                      <a:pt x="98238" y="848566"/>
                      <a:pt x="100619" y="846852"/>
                    </a:cubicBezTo>
                    <a:cubicBezTo>
                      <a:pt x="97762" y="844185"/>
                      <a:pt x="95190" y="841708"/>
                      <a:pt x="92523" y="839327"/>
                    </a:cubicBezTo>
                    <a:cubicBezTo>
                      <a:pt x="-8061" y="751030"/>
                      <a:pt x="-29587" y="603869"/>
                      <a:pt x="42517" y="490998"/>
                    </a:cubicBezTo>
                    <a:cubicBezTo>
                      <a:pt x="70425" y="447373"/>
                      <a:pt x="84522" y="400701"/>
                      <a:pt x="83570" y="348790"/>
                    </a:cubicBezTo>
                    <a:cubicBezTo>
                      <a:pt x="82903" y="309451"/>
                      <a:pt x="82522" y="269827"/>
                      <a:pt x="85379" y="230584"/>
                    </a:cubicBezTo>
                    <a:cubicBezTo>
                      <a:pt x="93380" y="120952"/>
                      <a:pt x="183868" y="23225"/>
                      <a:pt x="292739" y="4842"/>
                    </a:cubicBezTo>
                    <a:cubicBezTo>
                      <a:pt x="310265" y="1889"/>
                      <a:pt x="328172" y="365"/>
                      <a:pt x="345983" y="365"/>
                    </a:cubicBezTo>
                    <a:cubicBezTo>
                      <a:pt x="392465" y="365"/>
                      <a:pt x="439138" y="-1349"/>
                      <a:pt x="485334" y="2651"/>
                    </a:cubicBezTo>
                    <a:cubicBezTo>
                      <a:pt x="595729" y="12271"/>
                      <a:pt x="690979" y="103521"/>
                      <a:pt x="707933" y="213058"/>
                    </a:cubicBezTo>
                    <a:cubicBezTo>
                      <a:pt x="710600" y="230299"/>
                      <a:pt x="711648" y="247825"/>
                      <a:pt x="712029" y="265255"/>
                    </a:cubicBezTo>
                    <a:cubicBezTo>
                      <a:pt x="712696" y="293926"/>
                      <a:pt x="712791" y="322501"/>
                      <a:pt x="712029" y="351171"/>
                    </a:cubicBezTo>
                    <a:cubicBezTo>
                      <a:pt x="710886" y="401844"/>
                      <a:pt x="725936" y="446992"/>
                      <a:pt x="752320" y="490236"/>
                    </a:cubicBezTo>
                    <a:cubicBezTo>
                      <a:pt x="810137" y="584914"/>
                      <a:pt x="810137" y="681212"/>
                      <a:pt x="755177" y="777510"/>
                    </a:cubicBezTo>
                    <a:cubicBezTo>
                      <a:pt x="753558" y="780368"/>
                      <a:pt x="751653" y="783225"/>
                      <a:pt x="749843" y="785987"/>
                    </a:cubicBezTo>
                    <a:cubicBezTo>
                      <a:pt x="741938" y="797608"/>
                      <a:pt x="731079" y="800751"/>
                      <a:pt x="721459" y="794369"/>
                    </a:cubicBezTo>
                    <a:cubicBezTo>
                      <a:pt x="711743" y="787892"/>
                      <a:pt x="710600" y="777224"/>
                      <a:pt x="718030" y="765032"/>
                    </a:cubicBezTo>
                    <a:cubicBezTo>
                      <a:pt x="771465" y="677974"/>
                      <a:pt x="771084" y="591010"/>
                      <a:pt x="716792" y="504619"/>
                    </a:cubicBezTo>
                    <a:cubicBezTo>
                      <a:pt x="688979" y="460327"/>
                      <a:pt x="674310" y="412607"/>
                      <a:pt x="674120" y="360220"/>
                    </a:cubicBezTo>
                    <a:cubicBezTo>
                      <a:pt x="674024" y="318214"/>
                      <a:pt x="675263" y="276019"/>
                      <a:pt x="672215" y="234204"/>
                    </a:cubicBezTo>
                    <a:cubicBezTo>
                      <a:pt x="665071" y="135620"/>
                      <a:pt x="580870" y="49133"/>
                      <a:pt x="482572" y="40656"/>
                    </a:cubicBezTo>
                    <a:cubicBezTo>
                      <a:pt x="422279" y="35417"/>
                      <a:pt x="361128" y="32464"/>
                      <a:pt x="301216" y="42656"/>
                    </a:cubicBezTo>
                    <a:cubicBezTo>
                      <a:pt x="197108" y="60277"/>
                      <a:pt x="123384" y="149431"/>
                      <a:pt x="121670" y="255254"/>
                    </a:cubicBezTo>
                    <a:cubicBezTo>
                      <a:pt x="121098" y="289068"/>
                      <a:pt x="121289" y="322977"/>
                      <a:pt x="121670" y="356791"/>
                    </a:cubicBezTo>
                    <a:cubicBezTo>
                      <a:pt x="122146" y="411178"/>
                      <a:pt x="107096" y="460708"/>
                      <a:pt x="77759" y="506428"/>
                    </a:cubicBezTo>
                    <a:cubicBezTo>
                      <a:pt x="9179" y="613585"/>
                      <a:pt x="31658" y="744172"/>
                      <a:pt x="131861" y="822087"/>
                    </a:cubicBezTo>
                    <a:cubicBezTo>
                      <a:pt x="135100" y="824564"/>
                      <a:pt x="140529" y="825897"/>
                      <a:pt x="144530" y="825326"/>
                    </a:cubicBezTo>
                    <a:cubicBezTo>
                      <a:pt x="167199" y="822182"/>
                      <a:pt x="189678" y="816753"/>
                      <a:pt x="212443" y="814943"/>
                    </a:cubicBezTo>
                    <a:cubicBezTo>
                      <a:pt x="252734" y="811800"/>
                      <a:pt x="285500" y="780558"/>
                      <a:pt x="288357" y="740458"/>
                    </a:cubicBezTo>
                    <a:cubicBezTo>
                      <a:pt x="288833" y="733219"/>
                      <a:pt x="286833" y="729409"/>
                      <a:pt x="280166" y="725694"/>
                    </a:cubicBezTo>
                    <a:cubicBezTo>
                      <a:pt x="191964" y="676450"/>
                      <a:pt x="145673" y="601297"/>
                      <a:pt x="143387" y="500142"/>
                    </a:cubicBezTo>
                    <a:cubicBezTo>
                      <a:pt x="142434" y="457756"/>
                      <a:pt x="143196" y="415370"/>
                      <a:pt x="143196" y="372983"/>
                    </a:cubicBezTo>
                    <a:cubicBezTo>
                      <a:pt x="143196" y="356314"/>
                      <a:pt x="149387" y="348123"/>
                      <a:pt x="161865" y="348028"/>
                    </a:cubicBezTo>
                    <a:cubicBezTo>
                      <a:pt x="174629" y="347932"/>
                      <a:pt x="181201" y="356505"/>
                      <a:pt x="181201" y="373650"/>
                    </a:cubicBezTo>
                    <a:cubicBezTo>
                      <a:pt x="181201" y="414893"/>
                      <a:pt x="181201" y="456232"/>
                      <a:pt x="181201" y="497475"/>
                    </a:cubicBezTo>
                    <a:cubicBezTo>
                      <a:pt x="181582" y="626920"/>
                      <a:pt x="285595" y="724360"/>
                      <a:pt x="414849" y="716360"/>
                    </a:cubicBezTo>
                    <a:cubicBezTo>
                      <a:pt x="513623" y="710168"/>
                      <a:pt x="602492" y="628253"/>
                      <a:pt x="611445" y="530146"/>
                    </a:cubicBezTo>
                    <a:cubicBezTo>
                      <a:pt x="615827" y="482997"/>
                      <a:pt x="612207" y="435181"/>
                      <a:pt x="612207" y="386604"/>
                    </a:cubicBezTo>
                    <a:cubicBezTo>
                      <a:pt x="562391" y="381365"/>
                      <a:pt x="530006" y="352790"/>
                      <a:pt x="514385" y="302308"/>
                    </a:cubicBezTo>
                    <a:cubicBezTo>
                      <a:pt x="510099" y="304784"/>
                      <a:pt x="506384" y="306784"/>
                      <a:pt x="502765" y="308975"/>
                    </a:cubicBezTo>
                    <a:cubicBezTo>
                      <a:pt x="426565" y="355362"/>
                      <a:pt x="344364" y="385270"/>
                      <a:pt x="256067" y="397748"/>
                    </a:cubicBezTo>
                    <a:cubicBezTo>
                      <a:pt x="242161" y="399748"/>
                      <a:pt x="233684" y="394033"/>
                      <a:pt x="231779" y="382699"/>
                    </a:cubicBezTo>
                    <a:cubicBezTo>
                      <a:pt x="229874" y="371173"/>
                      <a:pt x="236922" y="362315"/>
                      <a:pt x="251019" y="360220"/>
                    </a:cubicBezTo>
                    <a:cubicBezTo>
                      <a:pt x="347603" y="346027"/>
                      <a:pt x="435709" y="310785"/>
                      <a:pt x="515814" y="255064"/>
                    </a:cubicBezTo>
                    <a:cubicBezTo>
                      <a:pt x="531530" y="244110"/>
                      <a:pt x="545818" y="251730"/>
                      <a:pt x="547818" y="270970"/>
                    </a:cubicBezTo>
                    <a:cubicBezTo>
                      <a:pt x="548675" y="279067"/>
                      <a:pt x="550009" y="287258"/>
                      <a:pt x="552200" y="295069"/>
                    </a:cubicBezTo>
                    <a:cubicBezTo>
                      <a:pt x="561820" y="329359"/>
                      <a:pt x="588299" y="348885"/>
                      <a:pt x="624018" y="348313"/>
                    </a:cubicBezTo>
                    <a:cubicBezTo>
                      <a:pt x="647926" y="348028"/>
                      <a:pt x="652403" y="352409"/>
                      <a:pt x="652403" y="376698"/>
                    </a:cubicBezTo>
                    <a:cubicBezTo>
                      <a:pt x="652403" y="420227"/>
                      <a:pt x="652879" y="463756"/>
                      <a:pt x="652212" y="507286"/>
                    </a:cubicBezTo>
                    <a:cubicBezTo>
                      <a:pt x="650498" y="630349"/>
                      <a:pt x="554200" y="737219"/>
                      <a:pt x="431804" y="752650"/>
                    </a:cubicBezTo>
                    <a:cubicBezTo>
                      <a:pt x="396656" y="757126"/>
                      <a:pt x="362081" y="754650"/>
                      <a:pt x="326457" y="744935"/>
                    </a:cubicBezTo>
                    <a:cubicBezTo>
                      <a:pt x="321980" y="777510"/>
                      <a:pt x="308741" y="805323"/>
                      <a:pt x="282166" y="826849"/>
                    </a:cubicBezTo>
                    <a:cubicBezTo>
                      <a:pt x="308645" y="847424"/>
                      <a:pt x="334172" y="867140"/>
                      <a:pt x="359699" y="886952"/>
                    </a:cubicBezTo>
                    <a:cubicBezTo>
                      <a:pt x="369415" y="894477"/>
                      <a:pt x="379416" y="901621"/>
                      <a:pt x="388655" y="909622"/>
                    </a:cubicBezTo>
                    <a:cubicBezTo>
                      <a:pt x="395037" y="915241"/>
                      <a:pt x="399609" y="915527"/>
                      <a:pt x="406562" y="909907"/>
                    </a:cubicBezTo>
                    <a:cubicBezTo>
                      <a:pt x="424660" y="895049"/>
                      <a:pt x="443424" y="880951"/>
                      <a:pt x="461998" y="866664"/>
                    </a:cubicBezTo>
                    <a:cubicBezTo>
                      <a:pt x="474095" y="857425"/>
                      <a:pt x="484953" y="857806"/>
                      <a:pt x="492287" y="867521"/>
                    </a:cubicBezTo>
                    <a:cubicBezTo>
                      <a:pt x="499431" y="876951"/>
                      <a:pt x="496764" y="887810"/>
                      <a:pt x="484953" y="897049"/>
                    </a:cubicBezTo>
                    <a:cubicBezTo>
                      <a:pt x="461141" y="915527"/>
                      <a:pt x="437328" y="934006"/>
                      <a:pt x="413516" y="952389"/>
                    </a:cubicBezTo>
                    <a:cubicBezTo>
                      <a:pt x="400847" y="962200"/>
                      <a:pt x="394656" y="962200"/>
                      <a:pt x="381797" y="952199"/>
                    </a:cubicBezTo>
                    <a:cubicBezTo>
                      <a:pt x="339411" y="919432"/>
                      <a:pt x="297025" y="886762"/>
                      <a:pt x="254829" y="853805"/>
                    </a:cubicBezTo>
                    <a:cubicBezTo>
                      <a:pt x="248828" y="849043"/>
                      <a:pt x="243494" y="847900"/>
                      <a:pt x="235589" y="849424"/>
                    </a:cubicBezTo>
                    <a:cubicBezTo>
                      <a:pt x="219968" y="852281"/>
                      <a:pt x="203775" y="852376"/>
                      <a:pt x="188059" y="854567"/>
                    </a:cubicBezTo>
                    <a:cubicBezTo>
                      <a:pt x="108049" y="865712"/>
                      <a:pt x="50804" y="930767"/>
                      <a:pt x="50042" y="1011635"/>
                    </a:cubicBezTo>
                    <a:cubicBezTo>
                      <a:pt x="49661" y="1046972"/>
                      <a:pt x="49661" y="1082310"/>
                      <a:pt x="50137" y="1117648"/>
                    </a:cubicBezTo>
                    <a:cubicBezTo>
                      <a:pt x="50327" y="1129363"/>
                      <a:pt x="47089" y="1137936"/>
                      <a:pt x="36135" y="1142984"/>
                    </a:cubicBezTo>
                    <a:lnTo>
                      <a:pt x="24991" y="1142984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73703259-0118-AD9D-C6E6-9B8C53102272}"/>
                  </a:ext>
                </a:extLst>
              </p:cNvPr>
              <p:cNvSpPr/>
              <p:nvPr/>
            </p:nvSpPr>
            <p:spPr>
              <a:xfrm>
                <a:off x="1472856" y="2211317"/>
                <a:ext cx="299980" cy="375429"/>
              </a:xfrm>
              <a:custGeom>
                <a:avLst/>
                <a:gdLst>
                  <a:gd name="connsiteX0" fmla="*/ 273397 w 299980"/>
                  <a:gd name="connsiteY0" fmla="*/ 375335 h 375429"/>
                  <a:gd name="connsiteX1" fmla="*/ 261586 w 299980"/>
                  <a:gd name="connsiteY1" fmla="*/ 347426 h 375429"/>
                  <a:gd name="connsiteX2" fmla="*/ 259967 w 299980"/>
                  <a:gd name="connsiteY2" fmla="*/ 227126 h 375429"/>
                  <a:gd name="connsiteX3" fmla="*/ 104709 w 299980"/>
                  <a:gd name="connsiteY3" fmla="*/ 85298 h 375429"/>
                  <a:gd name="connsiteX4" fmla="*/ 8602 w 299980"/>
                  <a:gd name="connsiteY4" fmla="*/ 37769 h 375429"/>
                  <a:gd name="connsiteX5" fmla="*/ 2506 w 299980"/>
                  <a:gd name="connsiteY5" fmla="*/ 28434 h 375429"/>
                  <a:gd name="connsiteX6" fmla="*/ 8602 w 299980"/>
                  <a:gd name="connsiteY6" fmla="*/ 3002 h 375429"/>
                  <a:gd name="connsiteX7" fmla="*/ 33653 w 299980"/>
                  <a:gd name="connsiteY7" fmla="*/ 7384 h 375429"/>
                  <a:gd name="connsiteX8" fmla="*/ 38225 w 299980"/>
                  <a:gd name="connsiteY8" fmla="*/ 13670 h 375429"/>
                  <a:gd name="connsiteX9" fmla="*/ 102900 w 299980"/>
                  <a:gd name="connsiteY9" fmla="*/ 47294 h 375429"/>
                  <a:gd name="connsiteX10" fmla="*/ 296448 w 299980"/>
                  <a:gd name="connsiteY10" fmla="*/ 210266 h 375429"/>
                  <a:gd name="connsiteX11" fmla="*/ 299686 w 299980"/>
                  <a:gd name="connsiteY11" fmla="*/ 254653 h 375429"/>
                  <a:gd name="connsiteX12" fmla="*/ 299972 w 299980"/>
                  <a:gd name="connsiteY12" fmla="*/ 348284 h 375429"/>
                  <a:gd name="connsiteX13" fmla="*/ 286637 w 299980"/>
                  <a:gd name="connsiteY13" fmla="*/ 375430 h 375429"/>
                  <a:gd name="connsiteX14" fmla="*/ 273207 w 299980"/>
                  <a:gd name="connsiteY14" fmla="*/ 375430 h 37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9980" h="375429">
                    <a:moveTo>
                      <a:pt x="273397" y="375335"/>
                    </a:moveTo>
                    <a:cubicBezTo>
                      <a:pt x="263872" y="368381"/>
                      <a:pt x="261586" y="359047"/>
                      <a:pt x="261586" y="347426"/>
                    </a:cubicBezTo>
                    <a:cubicBezTo>
                      <a:pt x="261777" y="307326"/>
                      <a:pt x="263586" y="266940"/>
                      <a:pt x="259967" y="227126"/>
                    </a:cubicBezTo>
                    <a:cubicBezTo>
                      <a:pt x="252728" y="146258"/>
                      <a:pt x="185862" y="86537"/>
                      <a:pt x="104709" y="85298"/>
                    </a:cubicBezTo>
                    <a:cubicBezTo>
                      <a:pt x="64990" y="84727"/>
                      <a:pt x="32796" y="69296"/>
                      <a:pt x="8602" y="37769"/>
                    </a:cubicBezTo>
                    <a:cubicBezTo>
                      <a:pt x="6316" y="34816"/>
                      <a:pt x="4221" y="31768"/>
                      <a:pt x="2506" y="28434"/>
                    </a:cubicBezTo>
                    <a:cubicBezTo>
                      <a:pt x="-2447" y="18814"/>
                      <a:pt x="125" y="8432"/>
                      <a:pt x="8602" y="3002"/>
                    </a:cubicBezTo>
                    <a:cubicBezTo>
                      <a:pt x="16698" y="-2236"/>
                      <a:pt x="26795" y="-522"/>
                      <a:pt x="33653" y="7384"/>
                    </a:cubicBezTo>
                    <a:cubicBezTo>
                      <a:pt x="35367" y="9384"/>
                      <a:pt x="36701" y="11575"/>
                      <a:pt x="38225" y="13670"/>
                    </a:cubicBezTo>
                    <a:cubicBezTo>
                      <a:pt x="54227" y="35578"/>
                      <a:pt x="75944" y="46722"/>
                      <a:pt x="102900" y="47294"/>
                    </a:cubicBezTo>
                    <a:cubicBezTo>
                      <a:pt x="201483" y="49484"/>
                      <a:pt x="278445" y="113873"/>
                      <a:pt x="296448" y="210266"/>
                    </a:cubicBezTo>
                    <a:cubicBezTo>
                      <a:pt x="299115" y="224744"/>
                      <a:pt x="299400" y="239794"/>
                      <a:pt x="299686" y="254653"/>
                    </a:cubicBezTo>
                    <a:cubicBezTo>
                      <a:pt x="300162" y="285895"/>
                      <a:pt x="299496" y="317137"/>
                      <a:pt x="299972" y="348284"/>
                    </a:cubicBezTo>
                    <a:cubicBezTo>
                      <a:pt x="300162" y="360095"/>
                      <a:pt x="297114" y="369334"/>
                      <a:pt x="286637" y="375430"/>
                    </a:cubicBezTo>
                    <a:lnTo>
                      <a:pt x="273207" y="37543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55" name="Text Placeholder 4">
              <a:extLst>
                <a:ext uri="{FF2B5EF4-FFF2-40B4-BE49-F238E27FC236}">
                  <a16:creationId xmlns:a16="http://schemas.microsoft.com/office/drawing/2014/main" id="{4B4CD758-CD82-D40C-8D29-4D8A5818B86B}"/>
                </a:ext>
              </a:extLst>
            </p:cNvPr>
            <p:cNvSpPr txBox="1">
              <a:spLocks/>
            </p:cNvSpPr>
            <p:nvPr/>
          </p:nvSpPr>
          <p:spPr>
            <a:xfrm>
              <a:off x="1756487" y="2871123"/>
              <a:ext cx="2013079" cy="24768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>
                  <a:latin typeface="+mj-lt"/>
                </a:rPr>
                <a:t>Customer Alice</a:t>
              </a:r>
            </a:p>
          </p:txBody>
        </p:sp>
      </p:grpSp>
      <p:grpSp>
        <p:nvGrpSpPr>
          <p:cNvPr id="280" name="Graphic 5">
            <a:extLst>
              <a:ext uri="{FF2B5EF4-FFF2-40B4-BE49-F238E27FC236}">
                <a16:creationId xmlns:a16="http://schemas.microsoft.com/office/drawing/2014/main" id="{E0C48377-F4E1-1E5A-AA5B-6412F7542A05}"/>
              </a:ext>
            </a:extLst>
          </p:cNvPr>
          <p:cNvGrpSpPr/>
          <p:nvPr/>
        </p:nvGrpSpPr>
        <p:grpSpPr>
          <a:xfrm>
            <a:off x="3138082" y="2820901"/>
            <a:ext cx="369595" cy="319027"/>
            <a:chOff x="2435955" y="2376719"/>
            <a:chExt cx="391953" cy="338326"/>
          </a:xfrm>
          <a:solidFill>
            <a:schemeClr val="accent1"/>
          </a:solidFill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4BA41C3-FCD1-6002-EF36-9A88B0F067FF}"/>
                </a:ext>
              </a:extLst>
            </p:cNvPr>
            <p:cNvSpPr/>
            <p:nvPr/>
          </p:nvSpPr>
          <p:spPr>
            <a:xfrm>
              <a:off x="2435955" y="2376719"/>
              <a:ext cx="391953" cy="338326"/>
            </a:xfrm>
            <a:custGeom>
              <a:avLst/>
              <a:gdLst>
                <a:gd name="connsiteX0" fmla="*/ 391668 w 391953"/>
                <a:gd name="connsiteY0" fmla="*/ 296228 h 338326"/>
                <a:gd name="connsiteX1" fmla="*/ 374713 w 391953"/>
                <a:gd name="connsiteY1" fmla="*/ 306800 h 338326"/>
                <a:gd name="connsiteX2" fmla="*/ 309658 w 391953"/>
                <a:gd name="connsiteY2" fmla="*/ 306800 h 338326"/>
                <a:gd name="connsiteX3" fmla="*/ 304705 w 391953"/>
                <a:gd name="connsiteY3" fmla="*/ 306800 h 338326"/>
                <a:gd name="connsiteX4" fmla="*/ 304705 w 391953"/>
                <a:gd name="connsiteY4" fmla="*/ 327755 h 338326"/>
                <a:gd name="connsiteX5" fmla="*/ 304705 w 391953"/>
                <a:gd name="connsiteY5" fmla="*/ 332708 h 338326"/>
                <a:gd name="connsiteX6" fmla="*/ 296513 w 391953"/>
                <a:gd name="connsiteY6" fmla="*/ 337757 h 338326"/>
                <a:gd name="connsiteX7" fmla="*/ 285369 w 391953"/>
                <a:gd name="connsiteY7" fmla="*/ 332804 h 338326"/>
                <a:gd name="connsiteX8" fmla="*/ 279845 w 391953"/>
                <a:gd name="connsiteY8" fmla="*/ 332804 h 338326"/>
                <a:gd name="connsiteX9" fmla="*/ 270129 w 391953"/>
                <a:gd name="connsiteY9" fmla="*/ 337185 h 338326"/>
                <a:gd name="connsiteX10" fmla="*/ 260509 w 391953"/>
                <a:gd name="connsiteY10" fmla="*/ 330994 h 338326"/>
                <a:gd name="connsiteX11" fmla="*/ 260509 w 391953"/>
                <a:gd name="connsiteY11" fmla="*/ 306705 h 338326"/>
                <a:gd name="connsiteX12" fmla="*/ 255460 w 391953"/>
                <a:gd name="connsiteY12" fmla="*/ 306705 h 338326"/>
                <a:gd name="connsiteX13" fmla="*/ 17335 w 391953"/>
                <a:gd name="connsiteY13" fmla="*/ 306705 h 338326"/>
                <a:gd name="connsiteX14" fmla="*/ 13525 w 391953"/>
                <a:gd name="connsiteY14" fmla="*/ 306705 h 338326"/>
                <a:gd name="connsiteX15" fmla="*/ 0 w 391953"/>
                <a:gd name="connsiteY15" fmla="*/ 292703 h 338326"/>
                <a:gd name="connsiteX16" fmla="*/ 0 w 391953"/>
                <a:gd name="connsiteY16" fmla="*/ 90964 h 338326"/>
                <a:gd name="connsiteX17" fmla="*/ 5715 w 391953"/>
                <a:gd name="connsiteY17" fmla="*/ 84011 h 338326"/>
                <a:gd name="connsiteX18" fmla="*/ 11430 w 391953"/>
                <a:gd name="connsiteY18" fmla="*/ 91345 h 338326"/>
                <a:gd name="connsiteX19" fmla="*/ 11430 w 391953"/>
                <a:gd name="connsiteY19" fmla="*/ 289655 h 338326"/>
                <a:gd name="connsiteX20" fmla="*/ 16859 w 391953"/>
                <a:gd name="connsiteY20" fmla="*/ 295275 h 338326"/>
                <a:gd name="connsiteX21" fmla="*/ 256127 w 391953"/>
                <a:gd name="connsiteY21" fmla="*/ 295275 h 338326"/>
                <a:gd name="connsiteX22" fmla="*/ 260223 w 391953"/>
                <a:gd name="connsiteY22" fmla="*/ 295275 h 338326"/>
                <a:gd name="connsiteX23" fmla="*/ 260223 w 391953"/>
                <a:gd name="connsiteY23" fmla="*/ 283274 h 338326"/>
                <a:gd name="connsiteX24" fmla="*/ 255460 w 391953"/>
                <a:gd name="connsiteY24" fmla="*/ 283274 h 338326"/>
                <a:gd name="connsiteX25" fmla="*/ 32290 w 391953"/>
                <a:gd name="connsiteY25" fmla="*/ 283274 h 338326"/>
                <a:gd name="connsiteX26" fmla="*/ 23622 w 391953"/>
                <a:gd name="connsiteY26" fmla="*/ 274606 h 338326"/>
                <a:gd name="connsiteX27" fmla="*/ 23622 w 391953"/>
                <a:gd name="connsiteY27" fmla="*/ 31909 h 338326"/>
                <a:gd name="connsiteX28" fmla="*/ 32099 w 391953"/>
                <a:gd name="connsiteY28" fmla="*/ 23431 h 338326"/>
                <a:gd name="connsiteX29" fmla="*/ 360140 w 391953"/>
                <a:gd name="connsiteY29" fmla="*/ 23431 h 338326"/>
                <a:gd name="connsiteX30" fmla="*/ 368427 w 391953"/>
                <a:gd name="connsiteY30" fmla="*/ 31718 h 338326"/>
                <a:gd name="connsiteX31" fmla="*/ 368427 w 391953"/>
                <a:gd name="connsiteY31" fmla="*/ 184880 h 338326"/>
                <a:gd name="connsiteX32" fmla="*/ 363284 w 391953"/>
                <a:gd name="connsiteY32" fmla="*/ 192310 h 338326"/>
                <a:gd name="connsiteX33" fmla="*/ 357092 w 391953"/>
                <a:gd name="connsiteY33" fmla="*/ 187452 h 338326"/>
                <a:gd name="connsiteX34" fmla="*/ 356997 w 391953"/>
                <a:gd name="connsiteY34" fmla="*/ 183261 h 338326"/>
                <a:gd name="connsiteX35" fmla="*/ 356997 w 391953"/>
                <a:gd name="connsiteY35" fmla="*/ 40481 h 338326"/>
                <a:gd name="connsiteX36" fmla="*/ 356997 w 391953"/>
                <a:gd name="connsiteY36" fmla="*/ 35243 h 338326"/>
                <a:gd name="connsiteX37" fmla="*/ 35338 w 391953"/>
                <a:gd name="connsiteY37" fmla="*/ 35243 h 338326"/>
                <a:gd name="connsiteX38" fmla="*/ 35338 w 391953"/>
                <a:gd name="connsiteY38" fmla="*/ 271653 h 338326"/>
                <a:gd name="connsiteX39" fmla="*/ 260413 w 391953"/>
                <a:gd name="connsiteY39" fmla="*/ 271653 h 338326"/>
                <a:gd name="connsiteX40" fmla="*/ 260413 w 391953"/>
                <a:gd name="connsiteY40" fmla="*/ 246507 h 338326"/>
                <a:gd name="connsiteX41" fmla="*/ 255175 w 391953"/>
                <a:gd name="connsiteY41" fmla="*/ 246507 h 338326"/>
                <a:gd name="connsiteX42" fmla="*/ 242221 w 391953"/>
                <a:gd name="connsiteY42" fmla="*/ 233363 h 338326"/>
                <a:gd name="connsiteX43" fmla="*/ 234791 w 391953"/>
                <a:gd name="connsiteY43" fmla="*/ 215075 h 338326"/>
                <a:gd name="connsiteX44" fmla="*/ 234791 w 391953"/>
                <a:gd name="connsiteY44" fmla="*/ 196025 h 338326"/>
                <a:gd name="connsiteX45" fmla="*/ 236696 w 391953"/>
                <a:gd name="connsiteY45" fmla="*/ 194120 h 338326"/>
                <a:gd name="connsiteX46" fmla="*/ 242125 w 391953"/>
                <a:gd name="connsiteY46" fmla="*/ 180880 h 338326"/>
                <a:gd name="connsiteX47" fmla="*/ 242125 w 391953"/>
                <a:gd name="connsiteY47" fmla="*/ 178975 h 338326"/>
                <a:gd name="connsiteX48" fmla="*/ 255842 w 391953"/>
                <a:gd name="connsiteY48" fmla="*/ 164973 h 338326"/>
                <a:gd name="connsiteX49" fmla="*/ 273367 w 391953"/>
                <a:gd name="connsiteY49" fmla="*/ 157639 h 338326"/>
                <a:gd name="connsiteX50" fmla="*/ 292417 w 391953"/>
                <a:gd name="connsiteY50" fmla="*/ 157353 h 338326"/>
                <a:gd name="connsiteX51" fmla="*/ 296132 w 391953"/>
                <a:gd name="connsiteY51" fmla="*/ 161163 h 338326"/>
                <a:gd name="connsiteX52" fmla="*/ 305181 w 391953"/>
                <a:gd name="connsiteY52" fmla="*/ 164878 h 338326"/>
                <a:gd name="connsiteX53" fmla="*/ 308610 w 391953"/>
                <a:gd name="connsiteY53" fmla="*/ 164687 h 338326"/>
                <a:gd name="connsiteX54" fmla="*/ 323564 w 391953"/>
                <a:gd name="connsiteY54" fmla="*/ 179832 h 338326"/>
                <a:gd name="connsiteX55" fmla="*/ 329660 w 391953"/>
                <a:gd name="connsiteY55" fmla="*/ 194786 h 338326"/>
                <a:gd name="connsiteX56" fmla="*/ 329660 w 391953"/>
                <a:gd name="connsiteY56" fmla="*/ 216599 h 338326"/>
                <a:gd name="connsiteX57" fmla="*/ 323755 w 391953"/>
                <a:gd name="connsiteY57" fmla="*/ 231553 h 338326"/>
                <a:gd name="connsiteX58" fmla="*/ 309086 w 391953"/>
                <a:gd name="connsiteY58" fmla="*/ 246602 h 338326"/>
                <a:gd name="connsiteX59" fmla="*/ 305371 w 391953"/>
                <a:gd name="connsiteY59" fmla="*/ 246602 h 338326"/>
                <a:gd name="connsiteX60" fmla="*/ 305371 w 391953"/>
                <a:gd name="connsiteY60" fmla="*/ 271653 h 338326"/>
                <a:gd name="connsiteX61" fmla="*/ 357092 w 391953"/>
                <a:gd name="connsiteY61" fmla="*/ 271653 h 338326"/>
                <a:gd name="connsiteX62" fmla="*/ 357092 w 391953"/>
                <a:gd name="connsiteY62" fmla="*/ 267557 h 338326"/>
                <a:gd name="connsiteX63" fmla="*/ 357092 w 391953"/>
                <a:gd name="connsiteY63" fmla="*/ 220885 h 338326"/>
                <a:gd name="connsiteX64" fmla="*/ 357188 w 391953"/>
                <a:gd name="connsiteY64" fmla="*/ 217075 h 338326"/>
                <a:gd name="connsiteX65" fmla="*/ 363284 w 391953"/>
                <a:gd name="connsiteY65" fmla="*/ 212122 h 338326"/>
                <a:gd name="connsiteX66" fmla="*/ 368522 w 391953"/>
                <a:gd name="connsiteY66" fmla="*/ 217551 h 338326"/>
                <a:gd name="connsiteX67" fmla="*/ 368522 w 391953"/>
                <a:gd name="connsiteY67" fmla="*/ 235172 h 338326"/>
                <a:gd name="connsiteX68" fmla="*/ 368522 w 391953"/>
                <a:gd name="connsiteY68" fmla="*/ 276130 h 338326"/>
                <a:gd name="connsiteX69" fmla="*/ 361093 w 391953"/>
                <a:gd name="connsiteY69" fmla="*/ 283464 h 338326"/>
                <a:gd name="connsiteX70" fmla="*/ 309848 w 391953"/>
                <a:gd name="connsiteY70" fmla="*/ 283464 h 338326"/>
                <a:gd name="connsiteX71" fmla="*/ 305371 w 391953"/>
                <a:gd name="connsiteY71" fmla="*/ 283464 h 338326"/>
                <a:gd name="connsiteX72" fmla="*/ 305371 w 391953"/>
                <a:gd name="connsiteY72" fmla="*/ 295275 h 338326"/>
                <a:gd name="connsiteX73" fmla="*/ 309086 w 391953"/>
                <a:gd name="connsiteY73" fmla="*/ 295466 h 338326"/>
                <a:gd name="connsiteX74" fmla="*/ 375666 w 391953"/>
                <a:gd name="connsiteY74" fmla="*/ 295466 h 338326"/>
                <a:gd name="connsiteX75" fmla="*/ 380619 w 391953"/>
                <a:gd name="connsiteY75" fmla="*/ 290513 h 338326"/>
                <a:gd name="connsiteX76" fmla="*/ 380619 w 391953"/>
                <a:gd name="connsiteY76" fmla="*/ 16383 h 338326"/>
                <a:gd name="connsiteX77" fmla="*/ 375571 w 391953"/>
                <a:gd name="connsiteY77" fmla="*/ 11430 h 338326"/>
                <a:gd name="connsiteX78" fmla="*/ 16574 w 391953"/>
                <a:gd name="connsiteY78" fmla="*/ 11430 h 338326"/>
                <a:gd name="connsiteX79" fmla="*/ 11525 w 391953"/>
                <a:gd name="connsiteY79" fmla="*/ 16574 h 338326"/>
                <a:gd name="connsiteX80" fmla="*/ 11525 w 391953"/>
                <a:gd name="connsiteY80" fmla="*/ 59436 h 338326"/>
                <a:gd name="connsiteX81" fmla="*/ 6572 w 391953"/>
                <a:gd name="connsiteY81" fmla="*/ 65913 h 338326"/>
                <a:gd name="connsiteX82" fmla="*/ 191 w 391953"/>
                <a:gd name="connsiteY82" fmla="*/ 60579 h 338326"/>
                <a:gd name="connsiteX83" fmla="*/ 191 w 391953"/>
                <a:gd name="connsiteY83" fmla="*/ 12383 h 338326"/>
                <a:gd name="connsiteX84" fmla="*/ 12954 w 391953"/>
                <a:gd name="connsiteY84" fmla="*/ 95 h 338326"/>
                <a:gd name="connsiteX85" fmla="*/ 17145 w 391953"/>
                <a:gd name="connsiteY85" fmla="*/ 95 h 338326"/>
                <a:gd name="connsiteX86" fmla="*/ 374237 w 391953"/>
                <a:gd name="connsiteY86" fmla="*/ 0 h 338326"/>
                <a:gd name="connsiteX87" fmla="*/ 391954 w 391953"/>
                <a:gd name="connsiteY87" fmla="*/ 10097 h 338326"/>
                <a:gd name="connsiteX88" fmla="*/ 391954 w 391953"/>
                <a:gd name="connsiteY88" fmla="*/ 296513 h 338326"/>
                <a:gd name="connsiteX89" fmla="*/ 282512 w 391953"/>
                <a:gd name="connsiteY89" fmla="*/ 247555 h 338326"/>
                <a:gd name="connsiteX90" fmla="*/ 288036 w 391953"/>
                <a:gd name="connsiteY90" fmla="*/ 241363 h 338326"/>
                <a:gd name="connsiteX91" fmla="*/ 303467 w 391953"/>
                <a:gd name="connsiteY91" fmla="*/ 234791 h 338326"/>
                <a:gd name="connsiteX92" fmla="*/ 307276 w 391953"/>
                <a:gd name="connsiteY92" fmla="*/ 234982 h 338326"/>
                <a:gd name="connsiteX93" fmla="*/ 311849 w 391953"/>
                <a:gd name="connsiteY93" fmla="*/ 230219 h 338326"/>
                <a:gd name="connsiteX94" fmla="*/ 320516 w 391953"/>
                <a:gd name="connsiteY94" fmla="*/ 209074 h 338326"/>
                <a:gd name="connsiteX95" fmla="*/ 320516 w 391953"/>
                <a:gd name="connsiteY95" fmla="*/ 202025 h 338326"/>
                <a:gd name="connsiteX96" fmla="*/ 311849 w 391953"/>
                <a:gd name="connsiteY96" fmla="*/ 181261 h 338326"/>
                <a:gd name="connsiteX97" fmla="*/ 306896 w 391953"/>
                <a:gd name="connsiteY97" fmla="*/ 176213 h 338326"/>
                <a:gd name="connsiteX98" fmla="*/ 286131 w 391953"/>
                <a:gd name="connsiteY98" fmla="*/ 167545 h 338326"/>
                <a:gd name="connsiteX99" fmla="*/ 279083 w 391953"/>
                <a:gd name="connsiteY99" fmla="*/ 167450 h 338326"/>
                <a:gd name="connsiteX100" fmla="*/ 258318 w 391953"/>
                <a:gd name="connsiteY100" fmla="*/ 176213 h 338326"/>
                <a:gd name="connsiteX101" fmla="*/ 253270 w 391953"/>
                <a:gd name="connsiteY101" fmla="*/ 181070 h 338326"/>
                <a:gd name="connsiteX102" fmla="*/ 244412 w 391953"/>
                <a:gd name="connsiteY102" fmla="*/ 202216 h 338326"/>
                <a:gd name="connsiteX103" fmla="*/ 244412 w 391953"/>
                <a:gd name="connsiteY103" fmla="*/ 208979 h 338326"/>
                <a:gd name="connsiteX104" fmla="*/ 253270 w 391953"/>
                <a:gd name="connsiteY104" fmla="*/ 229743 h 338326"/>
                <a:gd name="connsiteX105" fmla="*/ 258413 w 391953"/>
                <a:gd name="connsiteY105" fmla="*/ 234982 h 338326"/>
                <a:gd name="connsiteX106" fmla="*/ 260699 w 391953"/>
                <a:gd name="connsiteY106" fmla="*/ 234791 h 338326"/>
                <a:gd name="connsiteX107" fmla="*/ 277178 w 391953"/>
                <a:gd name="connsiteY107" fmla="*/ 241554 h 338326"/>
                <a:gd name="connsiteX108" fmla="*/ 282512 w 391953"/>
                <a:gd name="connsiteY108" fmla="*/ 247555 h 338326"/>
                <a:gd name="connsiteX109" fmla="*/ 292894 w 391953"/>
                <a:gd name="connsiteY109" fmla="*/ 323088 h 338326"/>
                <a:gd name="connsiteX110" fmla="*/ 292894 w 391953"/>
                <a:gd name="connsiteY110" fmla="*/ 254889 h 338326"/>
                <a:gd name="connsiteX111" fmla="*/ 282416 w 391953"/>
                <a:gd name="connsiteY111" fmla="*/ 258413 h 338326"/>
                <a:gd name="connsiteX112" fmla="*/ 272129 w 391953"/>
                <a:gd name="connsiteY112" fmla="*/ 254699 h 338326"/>
                <a:gd name="connsiteX113" fmla="*/ 272129 w 391953"/>
                <a:gd name="connsiteY113" fmla="*/ 323183 h 338326"/>
                <a:gd name="connsiteX114" fmla="*/ 282416 w 391953"/>
                <a:gd name="connsiteY114" fmla="*/ 319564 h 338326"/>
                <a:gd name="connsiteX115" fmla="*/ 292799 w 391953"/>
                <a:gd name="connsiteY115" fmla="*/ 323088 h 3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391953" h="338326">
                  <a:moveTo>
                    <a:pt x="391668" y="296228"/>
                  </a:moveTo>
                  <a:cubicBezTo>
                    <a:pt x="388810" y="304229"/>
                    <a:pt x="382905" y="306896"/>
                    <a:pt x="374713" y="306800"/>
                  </a:cubicBezTo>
                  <a:cubicBezTo>
                    <a:pt x="352996" y="306515"/>
                    <a:pt x="331375" y="306800"/>
                    <a:pt x="309658" y="306800"/>
                  </a:cubicBezTo>
                  <a:lnTo>
                    <a:pt x="304705" y="306800"/>
                  </a:lnTo>
                  <a:cubicBezTo>
                    <a:pt x="304705" y="314039"/>
                    <a:pt x="304705" y="320897"/>
                    <a:pt x="304705" y="327755"/>
                  </a:cubicBezTo>
                  <a:cubicBezTo>
                    <a:pt x="304705" y="329375"/>
                    <a:pt x="304705" y="331089"/>
                    <a:pt x="304705" y="332708"/>
                  </a:cubicBezTo>
                  <a:cubicBezTo>
                    <a:pt x="304324" y="337185"/>
                    <a:pt x="300704" y="339471"/>
                    <a:pt x="296513" y="337757"/>
                  </a:cubicBezTo>
                  <a:cubicBezTo>
                    <a:pt x="292703" y="336233"/>
                    <a:pt x="289179" y="334137"/>
                    <a:pt x="285369" y="332804"/>
                  </a:cubicBezTo>
                  <a:cubicBezTo>
                    <a:pt x="283750" y="332232"/>
                    <a:pt x="281464" y="332232"/>
                    <a:pt x="279845" y="332804"/>
                  </a:cubicBezTo>
                  <a:cubicBezTo>
                    <a:pt x="276511" y="333946"/>
                    <a:pt x="273367" y="335756"/>
                    <a:pt x="270129" y="337185"/>
                  </a:cubicBezTo>
                  <a:cubicBezTo>
                    <a:pt x="264319" y="339757"/>
                    <a:pt x="260604" y="337471"/>
                    <a:pt x="260509" y="330994"/>
                  </a:cubicBezTo>
                  <a:cubicBezTo>
                    <a:pt x="260413" y="323088"/>
                    <a:pt x="260509" y="315182"/>
                    <a:pt x="260509" y="306705"/>
                  </a:cubicBezTo>
                  <a:cubicBezTo>
                    <a:pt x="258699" y="306705"/>
                    <a:pt x="257080" y="306705"/>
                    <a:pt x="255460" y="306705"/>
                  </a:cubicBezTo>
                  <a:cubicBezTo>
                    <a:pt x="176117" y="306705"/>
                    <a:pt x="96774" y="306705"/>
                    <a:pt x="17335" y="306705"/>
                  </a:cubicBezTo>
                  <a:cubicBezTo>
                    <a:pt x="16097" y="306705"/>
                    <a:pt x="14764" y="306705"/>
                    <a:pt x="13525" y="306705"/>
                  </a:cubicBezTo>
                  <a:cubicBezTo>
                    <a:pt x="5429" y="306324"/>
                    <a:pt x="0" y="300800"/>
                    <a:pt x="0" y="292703"/>
                  </a:cubicBezTo>
                  <a:cubicBezTo>
                    <a:pt x="0" y="225457"/>
                    <a:pt x="0" y="158210"/>
                    <a:pt x="0" y="90964"/>
                  </a:cubicBezTo>
                  <a:cubicBezTo>
                    <a:pt x="0" y="86297"/>
                    <a:pt x="1905" y="84011"/>
                    <a:pt x="5715" y="84011"/>
                  </a:cubicBezTo>
                  <a:cubicBezTo>
                    <a:pt x="9620" y="84011"/>
                    <a:pt x="11430" y="86297"/>
                    <a:pt x="11430" y="91345"/>
                  </a:cubicBezTo>
                  <a:cubicBezTo>
                    <a:pt x="11430" y="157448"/>
                    <a:pt x="11430" y="223552"/>
                    <a:pt x="11430" y="289655"/>
                  </a:cubicBezTo>
                  <a:cubicBezTo>
                    <a:pt x="11430" y="293399"/>
                    <a:pt x="13240" y="295275"/>
                    <a:pt x="16859" y="295275"/>
                  </a:cubicBezTo>
                  <a:cubicBezTo>
                    <a:pt x="96583" y="295275"/>
                    <a:pt x="176308" y="295275"/>
                    <a:pt x="256127" y="295275"/>
                  </a:cubicBezTo>
                  <a:lnTo>
                    <a:pt x="260223" y="295275"/>
                  </a:lnTo>
                  <a:lnTo>
                    <a:pt x="260223" y="283274"/>
                  </a:lnTo>
                  <a:lnTo>
                    <a:pt x="255460" y="283274"/>
                  </a:lnTo>
                  <a:cubicBezTo>
                    <a:pt x="181070" y="283274"/>
                    <a:pt x="106680" y="283274"/>
                    <a:pt x="32290" y="283274"/>
                  </a:cubicBezTo>
                  <a:cubicBezTo>
                    <a:pt x="24955" y="283274"/>
                    <a:pt x="23622" y="281845"/>
                    <a:pt x="23622" y="274606"/>
                  </a:cubicBezTo>
                  <a:cubicBezTo>
                    <a:pt x="23622" y="193738"/>
                    <a:pt x="23622" y="112776"/>
                    <a:pt x="23622" y="31909"/>
                  </a:cubicBezTo>
                  <a:cubicBezTo>
                    <a:pt x="23622" y="24860"/>
                    <a:pt x="25051" y="23431"/>
                    <a:pt x="32099" y="23431"/>
                  </a:cubicBezTo>
                  <a:cubicBezTo>
                    <a:pt x="141446" y="23431"/>
                    <a:pt x="250793" y="23431"/>
                    <a:pt x="360140" y="23431"/>
                  </a:cubicBezTo>
                  <a:cubicBezTo>
                    <a:pt x="366998" y="23431"/>
                    <a:pt x="368427" y="24956"/>
                    <a:pt x="368427" y="31718"/>
                  </a:cubicBezTo>
                  <a:cubicBezTo>
                    <a:pt x="368427" y="82772"/>
                    <a:pt x="368427" y="133826"/>
                    <a:pt x="368427" y="184880"/>
                  </a:cubicBezTo>
                  <a:cubicBezTo>
                    <a:pt x="368427" y="190024"/>
                    <a:pt x="366998" y="192024"/>
                    <a:pt x="363284" y="192310"/>
                  </a:cubicBezTo>
                  <a:cubicBezTo>
                    <a:pt x="359950" y="192596"/>
                    <a:pt x="357568" y="190786"/>
                    <a:pt x="357092" y="187452"/>
                  </a:cubicBezTo>
                  <a:cubicBezTo>
                    <a:pt x="356902" y="186119"/>
                    <a:pt x="356997" y="184690"/>
                    <a:pt x="356997" y="183261"/>
                  </a:cubicBezTo>
                  <a:cubicBezTo>
                    <a:pt x="356997" y="135636"/>
                    <a:pt x="356997" y="88106"/>
                    <a:pt x="356997" y="40481"/>
                  </a:cubicBezTo>
                  <a:lnTo>
                    <a:pt x="356997" y="35243"/>
                  </a:lnTo>
                  <a:lnTo>
                    <a:pt x="35338" y="35243"/>
                  </a:lnTo>
                  <a:lnTo>
                    <a:pt x="35338" y="271653"/>
                  </a:lnTo>
                  <a:lnTo>
                    <a:pt x="260413" y="271653"/>
                  </a:lnTo>
                  <a:lnTo>
                    <a:pt x="260413" y="246507"/>
                  </a:lnTo>
                  <a:cubicBezTo>
                    <a:pt x="258699" y="246507"/>
                    <a:pt x="256889" y="246602"/>
                    <a:pt x="255175" y="246507"/>
                  </a:cubicBezTo>
                  <a:cubicBezTo>
                    <a:pt x="247079" y="245936"/>
                    <a:pt x="241840" y="241363"/>
                    <a:pt x="242221" y="233363"/>
                  </a:cubicBezTo>
                  <a:cubicBezTo>
                    <a:pt x="242602" y="225742"/>
                    <a:pt x="240601" y="220218"/>
                    <a:pt x="234791" y="215075"/>
                  </a:cubicBezTo>
                  <a:cubicBezTo>
                    <a:pt x="228600" y="209455"/>
                    <a:pt x="229171" y="202406"/>
                    <a:pt x="234791" y="196025"/>
                  </a:cubicBezTo>
                  <a:cubicBezTo>
                    <a:pt x="235363" y="195358"/>
                    <a:pt x="235934" y="194596"/>
                    <a:pt x="236696" y="194120"/>
                  </a:cubicBezTo>
                  <a:cubicBezTo>
                    <a:pt x="241554" y="190976"/>
                    <a:pt x="243173" y="186500"/>
                    <a:pt x="242125" y="180880"/>
                  </a:cubicBezTo>
                  <a:cubicBezTo>
                    <a:pt x="242030" y="180308"/>
                    <a:pt x="242125" y="179642"/>
                    <a:pt x="242125" y="178975"/>
                  </a:cubicBezTo>
                  <a:cubicBezTo>
                    <a:pt x="242411" y="170212"/>
                    <a:pt x="247174" y="164592"/>
                    <a:pt x="255842" y="164973"/>
                  </a:cubicBezTo>
                  <a:cubicBezTo>
                    <a:pt x="263271" y="165354"/>
                    <a:pt x="268414" y="163163"/>
                    <a:pt x="273367" y="157639"/>
                  </a:cubicBezTo>
                  <a:cubicBezTo>
                    <a:pt x="278987" y="151448"/>
                    <a:pt x="286036" y="151829"/>
                    <a:pt x="292417" y="157353"/>
                  </a:cubicBezTo>
                  <a:cubicBezTo>
                    <a:pt x="293751" y="158496"/>
                    <a:pt x="295084" y="159829"/>
                    <a:pt x="296132" y="161163"/>
                  </a:cubicBezTo>
                  <a:cubicBezTo>
                    <a:pt x="298418" y="164211"/>
                    <a:pt x="301466" y="165354"/>
                    <a:pt x="305181" y="164878"/>
                  </a:cubicBezTo>
                  <a:cubicBezTo>
                    <a:pt x="306324" y="164687"/>
                    <a:pt x="307467" y="164687"/>
                    <a:pt x="308610" y="164687"/>
                  </a:cubicBezTo>
                  <a:cubicBezTo>
                    <a:pt x="318516" y="164687"/>
                    <a:pt x="324231" y="169926"/>
                    <a:pt x="323564" y="179832"/>
                  </a:cubicBezTo>
                  <a:cubicBezTo>
                    <a:pt x="323183" y="186214"/>
                    <a:pt x="324898" y="190500"/>
                    <a:pt x="329660" y="194786"/>
                  </a:cubicBezTo>
                  <a:cubicBezTo>
                    <a:pt x="337375" y="201549"/>
                    <a:pt x="337280" y="209741"/>
                    <a:pt x="329660" y="216599"/>
                  </a:cubicBezTo>
                  <a:cubicBezTo>
                    <a:pt x="324803" y="220885"/>
                    <a:pt x="323183" y="225171"/>
                    <a:pt x="323755" y="231553"/>
                  </a:cubicBezTo>
                  <a:cubicBezTo>
                    <a:pt x="324707" y="242030"/>
                    <a:pt x="319659" y="246793"/>
                    <a:pt x="309086" y="246602"/>
                  </a:cubicBezTo>
                  <a:cubicBezTo>
                    <a:pt x="307943" y="246602"/>
                    <a:pt x="306800" y="246602"/>
                    <a:pt x="305371" y="246602"/>
                  </a:cubicBezTo>
                  <a:lnTo>
                    <a:pt x="305371" y="271653"/>
                  </a:lnTo>
                  <a:lnTo>
                    <a:pt x="357092" y="271653"/>
                  </a:lnTo>
                  <a:lnTo>
                    <a:pt x="357092" y="267557"/>
                  </a:lnTo>
                  <a:cubicBezTo>
                    <a:pt x="357092" y="252032"/>
                    <a:pt x="357092" y="236411"/>
                    <a:pt x="357092" y="220885"/>
                  </a:cubicBezTo>
                  <a:cubicBezTo>
                    <a:pt x="357092" y="219646"/>
                    <a:pt x="357092" y="218313"/>
                    <a:pt x="357188" y="217075"/>
                  </a:cubicBezTo>
                  <a:cubicBezTo>
                    <a:pt x="357664" y="213741"/>
                    <a:pt x="359950" y="211931"/>
                    <a:pt x="363284" y="212122"/>
                  </a:cubicBezTo>
                  <a:cubicBezTo>
                    <a:pt x="366617" y="212408"/>
                    <a:pt x="368427" y="214217"/>
                    <a:pt x="368522" y="217551"/>
                  </a:cubicBezTo>
                  <a:cubicBezTo>
                    <a:pt x="368522" y="223457"/>
                    <a:pt x="368522" y="229267"/>
                    <a:pt x="368522" y="235172"/>
                  </a:cubicBezTo>
                  <a:cubicBezTo>
                    <a:pt x="368522" y="248793"/>
                    <a:pt x="368522" y="262509"/>
                    <a:pt x="368522" y="276130"/>
                  </a:cubicBezTo>
                  <a:cubicBezTo>
                    <a:pt x="368522" y="281559"/>
                    <a:pt x="366617" y="283464"/>
                    <a:pt x="361093" y="283464"/>
                  </a:cubicBezTo>
                  <a:cubicBezTo>
                    <a:pt x="344043" y="283464"/>
                    <a:pt x="326898" y="283464"/>
                    <a:pt x="309848" y="283464"/>
                  </a:cubicBezTo>
                  <a:cubicBezTo>
                    <a:pt x="308420" y="283464"/>
                    <a:pt x="307086" y="283464"/>
                    <a:pt x="305371" y="283464"/>
                  </a:cubicBezTo>
                  <a:lnTo>
                    <a:pt x="305371" y="295275"/>
                  </a:lnTo>
                  <a:cubicBezTo>
                    <a:pt x="306705" y="295275"/>
                    <a:pt x="307848" y="295466"/>
                    <a:pt x="309086" y="295466"/>
                  </a:cubicBezTo>
                  <a:cubicBezTo>
                    <a:pt x="331280" y="295466"/>
                    <a:pt x="353473" y="295466"/>
                    <a:pt x="375666" y="295466"/>
                  </a:cubicBezTo>
                  <a:cubicBezTo>
                    <a:pt x="380429" y="295466"/>
                    <a:pt x="380619" y="295370"/>
                    <a:pt x="380619" y="290513"/>
                  </a:cubicBezTo>
                  <a:cubicBezTo>
                    <a:pt x="380619" y="199168"/>
                    <a:pt x="380619" y="107728"/>
                    <a:pt x="380619" y="16383"/>
                  </a:cubicBezTo>
                  <a:cubicBezTo>
                    <a:pt x="380619" y="12478"/>
                    <a:pt x="379381" y="11430"/>
                    <a:pt x="375571" y="11430"/>
                  </a:cubicBezTo>
                  <a:cubicBezTo>
                    <a:pt x="255937" y="11430"/>
                    <a:pt x="136208" y="11430"/>
                    <a:pt x="16574" y="11430"/>
                  </a:cubicBezTo>
                  <a:cubicBezTo>
                    <a:pt x="13211" y="11430"/>
                    <a:pt x="11525" y="13145"/>
                    <a:pt x="11525" y="16574"/>
                  </a:cubicBezTo>
                  <a:cubicBezTo>
                    <a:pt x="11525" y="30861"/>
                    <a:pt x="11525" y="45149"/>
                    <a:pt x="11525" y="59436"/>
                  </a:cubicBezTo>
                  <a:cubicBezTo>
                    <a:pt x="11525" y="63532"/>
                    <a:pt x="9811" y="65532"/>
                    <a:pt x="6572" y="65913"/>
                  </a:cubicBezTo>
                  <a:cubicBezTo>
                    <a:pt x="2858" y="66294"/>
                    <a:pt x="191" y="64199"/>
                    <a:pt x="191" y="60579"/>
                  </a:cubicBezTo>
                  <a:cubicBezTo>
                    <a:pt x="95" y="44482"/>
                    <a:pt x="0" y="28385"/>
                    <a:pt x="191" y="12383"/>
                  </a:cubicBezTo>
                  <a:cubicBezTo>
                    <a:pt x="286" y="5620"/>
                    <a:pt x="6096" y="381"/>
                    <a:pt x="12954" y="95"/>
                  </a:cubicBezTo>
                  <a:cubicBezTo>
                    <a:pt x="14383" y="95"/>
                    <a:pt x="15716" y="95"/>
                    <a:pt x="17145" y="95"/>
                  </a:cubicBezTo>
                  <a:cubicBezTo>
                    <a:pt x="136208" y="95"/>
                    <a:pt x="255270" y="95"/>
                    <a:pt x="374237" y="0"/>
                  </a:cubicBezTo>
                  <a:cubicBezTo>
                    <a:pt x="382524" y="0"/>
                    <a:pt x="388620" y="2286"/>
                    <a:pt x="391954" y="10097"/>
                  </a:cubicBezTo>
                  <a:lnTo>
                    <a:pt x="391954" y="296513"/>
                  </a:lnTo>
                  <a:close/>
                  <a:moveTo>
                    <a:pt x="282512" y="247555"/>
                  </a:moveTo>
                  <a:cubicBezTo>
                    <a:pt x="284512" y="245269"/>
                    <a:pt x="286417" y="243364"/>
                    <a:pt x="288036" y="241363"/>
                  </a:cubicBezTo>
                  <a:cubicBezTo>
                    <a:pt x="292037" y="236315"/>
                    <a:pt x="297085" y="234125"/>
                    <a:pt x="303467" y="234791"/>
                  </a:cubicBezTo>
                  <a:cubicBezTo>
                    <a:pt x="304705" y="234887"/>
                    <a:pt x="306038" y="234982"/>
                    <a:pt x="307276" y="234982"/>
                  </a:cubicBezTo>
                  <a:cubicBezTo>
                    <a:pt x="311753" y="235077"/>
                    <a:pt x="312420" y="234601"/>
                    <a:pt x="311849" y="230219"/>
                  </a:cubicBezTo>
                  <a:cubicBezTo>
                    <a:pt x="310705" y="221456"/>
                    <a:pt x="313563" y="214503"/>
                    <a:pt x="320516" y="209074"/>
                  </a:cubicBezTo>
                  <a:cubicBezTo>
                    <a:pt x="324231" y="206121"/>
                    <a:pt x="324231" y="204978"/>
                    <a:pt x="320516" y="202025"/>
                  </a:cubicBezTo>
                  <a:cubicBezTo>
                    <a:pt x="313658" y="196691"/>
                    <a:pt x="310801" y="189929"/>
                    <a:pt x="311849" y="181261"/>
                  </a:cubicBezTo>
                  <a:cubicBezTo>
                    <a:pt x="312420" y="176403"/>
                    <a:pt x="311753" y="175641"/>
                    <a:pt x="306896" y="176213"/>
                  </a:cubicBezTo>
                  <a:cubicBezTo>
                    <a:pt x="298323" y="177165"/>
                    <a:pt x="291465" y="174403"/>
                    <a:pt x="286131" y="167545"/>
                  </a:cubicBezTo>
                  <a:cubicBezTo>
                    <a:pt x="283083" y="163640"/>
                    <a:pt x="282035" y="163640"/>
                    <a:pt x="279083" y="167450"/>
                  </a:cubicBezTo>
                  <a:cubicBezTo>
                    <a:pt x="273749" y="174308"/>
                    <a:pt x="266986" y="177165"/>
                    <a:pt x="258318" y="176213"/>
                  </a:cubicBezTo>
                  <a:cubicBezTo>
                    <a:pt x="253365" y="175641"/>
                    <a:pt x="252698" y="176213"/>
                    <a:pt x="253270" y="181070"/>
                  </a:cubicBezTo>
                  <a:cubicBezTo>
                    <a:pt x="254222" y="189833"/>
                    <a:pt x="251365" y="196691"/>
                    <a:pt x="244412" y="202216"/>
                  </a:cubicBezTo>
                  <a:cubicBezTo>
                    <a:pt x="240792" y="205073"/>
                    <a:pt x="240792" y="206121"/>
                    <a:pt x="244412" y="208979"/>
                  </a:cubicBezTo>
                  <a:cubicBezTo>
                    <a:pt x="251174" y="214313"/>
                    <a:pt x="254127" y="221075"/>
                    <a:pt x="253270" y="229743"/>
                  </a:cubicBezTo>
                  <a:cubicBezTo>
                    <a:pt x="252698" y="234982"/>
                    <a:pt x="253270" y="235172"/>
                    <a:pt x="258413" y="234982"/>
                  </a:cubicBezTo>
                  <a:cubicBezTo>
                    <a:pt x="259175" y="234982"/>
                    <a:pt x="259937" y="234887"/>
                    <a:pt x="260699" y="234791"/>
                  </a:cubicBezTo>
                  <a:cubicBezTo>
                    <a:pt x="267367" y="234125"/>
                    <a:pt x="272987" y="236029"/>
                    <a:pt x="277178" y="241554"/>
                  </a:cubicBezTo>
                  <a:cubicBezTo>
                    <a:pt x="278701" y="243554"/>
                    <a:pt x="280511" y="245364"/>
                    <a:pt x="282512" y="247555"/>
                  </a:cubicBezTo>
                  <a:close/>
                  <a:moveTo>
                    <a:pt x="292894" y="323088"/>
                  </a:moveTo>
                  <a:lnTo>
                    <a:pt x="292894" y="254889"/>
                  </a:lnTo>
                  <a:cubicBezTo>
                    <a:pt x="289370" y="256223"/>
                    <a:pt x="285845" y="258509"/>
                    <a:pt x="282416" y="258413"/>
                  </a:cubicBezTo>
                  <a:cubicBezTo>
                    <a:pt x="278892" y="258413"/>
                    <a:pt x="275368" y="255937"/>
                    <a:pt x="272129" y="254699"/>
                  </a:cubicBezTo>
                  <a:lnTo>
                    <a:pt x="272129" y="323183"/>
                  </a:lnTo>
                  <a:cubicBezTo>
                    <a:pt x="275844" y="321755"/>
                    <a:pt x="279178" y="319564"/>
                    <a:pt x="282416" y="319564"/>
                  </a:cubicBezTo>
                  <a:cubicBezTo>
                    <a:pt x="285845" y="319564"/>
                    <a:pt x="289274" y="321755"/>
                    <a:pt x="292799" y="3230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53D9F7A-A979-B91B-CC7B-073E14F7133A}"/>
                </a:ext>
              </a:extLst>
            </p:cNvPr>
            <p:cNvSpPr/>
            <p:nvPr/>
          </p:nvSpPr>
          <p:spPr>
            <a:xfrm>
              <a:off x="2504618" y="2483073"/>
              <a:ext cx="254171" cy="11496"/>
            </a:xfrm>
            <a:custGeom>
              <a:avLst/>
              <a:gdLst>
                <a:gd name="connsiteX0" fmla="*/ 127079 w 254171"/>
                <a:gd name="connsiteY0" fmla="*/ 11472 h 11496"/>
                <a:gd name="connsiteX1" fmla="*/ 8492 w 254171"/>
                <a:gd name="connsiteY1" fmla="*/ 11472 h 11496"/>
                <a:gd name="connsiteX2" fmla="*/ 4682 w 254171"/>
                <a:gd name="connsiteY2" fmla="*/ 11377 h 11496"/>
                <a:gd name="connsiteX3" fmla="*/ 15 w 254171"/>
                <a:gd name="connsiteY3" fmla="*/ 5376 h 11496"/>
                <a:gd name="connsiteX4" fmla="*/ 4968 w 254171"/>
                <a:gd name="connsiteY4" fmla="*/ 42 h 11496"/>
                <a:gd name="connsiteX5" fmla="*/ 8397 w 254171"/>
                <a:gd name="connsiteY5" fmla="*/ 42 h 11496"/>
                <a:gd name="connsiteX6" fmla="*/ 245570 w 254171"/>
                <a:gd name="connsiteY6" fmla="*/ 42 h 11496"/>
                <a:gd name="connsiteX7" fmla="*/ 248999 w 254171"/>
                <a:gd name="connsiteY7" fmla="*/ 42 h 11496"/>
                <a:gd name="connsiteX8" fmla="*/ 254142 w 254171"/>
                <a:gd name="connsiteY8" fmla="*/ 5281 h 11496"/>
                <a:gd name="connsiteX9" fmla="*/ 249475 w 254171"/>
                <a:gd name="connsiteY9" fmla="*/ 11282 h 11496"/>
                <a:gd name="connsiteX10" fmla="*/ 245284 w 254171"/>
                <a:gd name="connsiteY10" fmla="*/ 11472 h 11496"/>
                <a:gd name="connsiteX11" fmla="*/ 127079 w 254171"/>
                <a:gd name="connsiteY11" fmla="*/ 11472 h 1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4171" h="11496">
                  <a:moveTo>
                    <a:pt x="127079" y="11472"/>
                  </a:moveTo>
                  <a:cubicBezTo>
                    <a:pt x="87550" y="11472"/>
                    <a:pt x="48021" y="11472"/>
                    <a:pt x="8492" y="11472"/>
                  </a:cubicBezTo>
                  <a:cubicBezTo>
                    <a:pt x="7254" y="11472"/>
                    <a:pt x="5921" y="11568"/>
                    <a:pt x="4682" y="11377"/>
                  </a:cubicBezTo>
                  <a:cubicBezTo>
                    <a:pt x="1444" y="10806"/>
                    <a:pt x="-175" y="8615"/>
                    <a:pt x="15" y="5376"/>
                  </a:cubicBezTo>
                  <a:cubicBezTo>
                    <a:pt x="205" y="2328"/>
                    <a:pt x="1825" y="423"/>
                    <a:pt x="4968" y="42"/>
                  </a:cubicBezTo>
                  <a:cubicBezTo>
                    <a:pt x="6111" y="-53"/>
                    <a:pt x="7254" y="42"/>
                    <a:pt x="8397" y="42"/>
                  </a:cubicBezTo>
                  <a:cubicBezTo>
                    <a:pt x="87455" y="42"/>
                    <a:pt x="166512" y="42"/>
                    <a:pt x="245570" y="42"/>
                  </a:cubicBezTo>
                  <a:cubicBezTo>
                    <a:pt x="246713" y="42"/>
                    <a:pt x="247855" y="42"/>
                    <a:pt x="248999" y="42"/>
                  </a:cubicBezTo>
                  <a:cubicBezTo>
                    <a:pt x="252047" y="423"/>
                    <a:pt x="253856" y="2138"/>
                    <a:pt x="254142" y="5281"/>
                  </a:cubicBezTo>
                  <a:cubicBezTo>
                    <a:pt x="254428" y="8615"/>
                    <a:pt x="252618" y="10615"/>
                    <a:pt x="249475" y="11282"/>
                  </a:cubicBezTo>
                  <a:cubicBezTo>
                    <a:pt x="248141" y="11568"/>
                    <a:pt x="246713" y="11472"/>
                    <a:pt x="245284" y="11472"/>
                  </a:cubicBezTo>
                  <a:cubicBezTo>
                    <a:pt x="205850" y="11472"/>
                    <a:pt x="166512" y="11472"/>
                    <a:pt x="127079" y="114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C3938BB-20B2-B7BA-9479-22E859F79C58}"/>
                </a:ext>
              </a:extLst>
            </p:cNvPr>
            <p:cNvSpPr/>
            <p:nvPr/>
          </p:nvSpPr>
          <p:spPr>
            <a:xfrm>
              <a:off x="2504614" y="2448158"/>
              <a:ext cx="209017" cy="11453"/>
            </a:xfrm>
            <a:custGeom>
              <a:avLst/>
              <a:gdLst>
                <a:gd name="connsiteX0" fmla="*/ 104413 w 209017"/>
                <a:gd name="connsiteY0" fmla="*/ 11430 h 11453"/>
                <a:gd name="connsiteX1" fmla="*/ 8782 w 209017"/>
                <a:gd name="connsiteY1" fmla="*/ 11430 h 11453"/>
                <a:gd name="connsiteX2" fmla="*/ 4591 w 209017"/>
                <a:gd name="connsiteY2" fmla="*/ 11335 h 11453"/>
                <a:gd name="connsiteX3" fmla="*/ 19 w 209017"/>
                <a:gd name="connsiteY3" fmla="*/ 6096 h 11453"/>
                <a:gd name="connsiteX4" fmla="*/ 4019 w 209017"/>
                <a:gd name="connsiteY4" fmla="*/ 381 h 11453"/>
                <a:gd name="connsiteX5" fmla="*/ 8210 w 209017"/>
                <a:gd name="connsiteY5" fmla="*/ 0 h 11453"/>
                <a:gd name="connsiteX6" fmla="*/ 200996 w 209017"/>
                <a:gd name="connsiteY6" fmla="*/ 0 h 11453"/>
                <a:gd name="connsiteX7" fmla="*/ 205187 w 209017"/>
                <a:gd name="connsiteY7" fmla="*/ 381 h 11453"/>
                <a:gd name="connsiteX8" fmla="*/ 208997 w 209017"/>
                <a:gd name="connsiteY8" fmla="*/ 6191 h 11453"/>
                <a:gd name="connsiteX9" fmla="*/ 204330 w 209017"/>
                <a:gd name="connsiteY9" fmla="*/ 11335 h 11453"/>
                <a:gd name="connsiteX10" fmla="*/ 200139 w 209017"/>
                <a:gd name="connsiteY10" fmla="*/ 11430 h 11453"/>
                <a:gd name="connsiteX11" fmla="*/ 104508 w 209017"/>
                <a:gd name="connsiteY11" fmla="*/ 11430 h 1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017" h="11453">
                  <a:moveTo>
                    <a:pt x="104413" y="11430"/>
                  </a:moveTo>
                  <a:cubicBezTo>
                    <a:pt x="72504" y="11430"/>
                    <a:pt x="40691" y="11430"/>
                    <a:pt x="8782" y="11430"/>
                  </a:cubicBezTo>
                  <a:cubicBezTo>
                    <a:pt x="7353" y="11430"/>
                    <a:pt x="5924" y="11430"/>
                    <a:pt x="4591" y="11335"/>
                  </a:cubicBezTo>
                  <a:cubicBezTo>
                    <a:pt x="1638" y="10954"/>
                    <a:pt x="114" y="8954"/>
                    <a:pt x="19" y="6096"/>
                  </a:cubicBezTo>
                  <a:cubicBezTo>
                    <a:pt x="-172" y="3239"/>
                    <a:pt x="1067" y="1048"/>
                    <a:pt x="4019" y="381"/>
                  </a:cubicBezTo>
                  <a:cubicBezTo>
                    <a:pt x="5353" y="0"/>
                    <a:pt x="6782" y="0"/>
                    <a:pt x="8210" y="0"/>
                  </a:cubicBezTo>
                  <a:cubicBezTo>
                    <a:pt x="72504" y="0"/>
                    <a:pt x="136703" y="0"/>
                    <a:pt x="200996" y="0"/>
                  </a:cubicBezTo>
                  <a:cubicBezTo>
                    <a:pt x="202425" y="0"/>
                    <a:pt x="203854" y="0"/>
                    <a:pt x="205187" y="381"/>
                  </a:cubicBezTo>
                  <a:cubicBezTo>
                    <a:pt x="208045" y="1143"/>
                    <a:pt x="209188" y="3334"/>
                    <a:pt x="208997" y="6191"/>
                  </a:cubicBezTo>
                  <a:cubicBezTo>
                    <a:pt x="208807" y="9049"/>
                    <a:pt x="207283" y="10954"/>
                    <a:pt x="204330" y="11335"/>
                  </a:cubicBezTo>
                  <a:cubicBezTo>
                    <a:pt x="202901" y="11525"/>
                    <a:pt x="201568" y="11430"/>
                    <a:pt x="200139" y="11430"/>
                  </a:cubicBezTo>
                  <a:cubicBezTo>
                    <a:pt x="168230" y="11430"/>
                    <a:pt x="136417" y="11430"/>
                    <a:pt x="10450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A022A2B-CC39-84D6-DB5C-6FD922AC7C41}"/>
                </a:ext>
              </a:extLst>
            </p:cNvPr>
            <p:cNvSpPr/>
            <p:nvPr/>
          </p:nvSpPr>
          <p:spPr>
            <a:xfrm>
              <a:off x="2506926" y="2554062"/>
              <a:ext cx="106295" cy="70613"/>
            </a:xfrm>
            <a:custGeom>
              <a:avLst/>
              <a:gdLst>
                <a:gd name="connsiteX0" fmla="*/ 45809 w 106295"/>
                <a:gd name="connsiteY0" fmla="*/ 55450 h 70613"/>
                <a:gd name="connsiteX1" fmla="*/ 17901 w 106295"/>
                <a:gd name="connsiteY1" fmla="*/ 45925 h 70613"/>
                <a:gd name="connsiteX2" fmla="*/ 12186 w 106295"/>
                <a:gd name="connsiteY2" fmla="*/ 64308 h 70613"/>
                <a:gd name="connsiteX3" fmla="*/ 10852 w 106295"/>
                <a:gd name="connsiteY3" fmla="*/ 67451 h 70613"/>
                <a:gd name="connsiteX4" fmla="*/ 2946 w 106295"/>
                <a:gd name="connsiteY4" fmla="*/ 70023 h 70613"/>
                <a:gd name="connsiteX5" fmla="*/ 375 w 106295"/>
                <a:gd name="connsiteY5" fmla="*/ 63070 h 70613"/>
                <a:gd name="connsiteX6" fmla="*/ 9328 w 106295"/>
                <a:gd name="connsiteY6" fmla="*/ 26018 h 70613"/>
                <a:gd name="connsiteX7" fmla="*/ 10662 w 106295"/>
                <a:gd name="connsiteY7" fmla="*/ 11540 h 70613"/>
                <a:gd name="connsiteX8" fmla="*/ 11138 w 106295"/>
                <a:gd name="connsiteY8" fmla="*/ 5063 h 70613"/>
                <a:gd name="connsiteX9" fmla="*/ 16948 w 106295"/>
                <a:gd name="connsiteY9" fmla="*/ 14 h 70613"/>
                <a:gd name="connsiteX10" fmla="*/ 22377 w 106295"/>
                <a:gd name="connsiteY10" fmla="*/ 4682 h 70613"/>
                <a:gd name="connsiteX11" fmla="*/ 26759 w 106295"/>
                <a:gd name="connsiteY11" fmla="*/ 32971 h 70613"/>
                <a:gd name="connsiteX12" fmla="*/ 31045 w 106295"/>
                <a:gd name="connsiteY12" fmla="*/ 46782 h 70613"/>
                <a:gd name="connsiteX13" fmla="*/ 37046 w 106295"/>
                <a:gd name="connsiteY13" fmla="*/ 47639 h 70613"/>
                <a:gd name="connsiteX14" fmla="*/ 40475 w 106295"/>
                <a:gd name="connsiteY14" fmla="*/ 41734 h 70613"/>
                <a:gd name="connsiteX15" fmla="*/ 46761 w 106295"/>
                <a:gd name="connsiteY15" fmla="*/ 37638 h 70613"/>
                <a:gd name="connsiteX16" fmla="*/ 51905 w 106295"/>
                <a:gd name="connsiteY16" fmla="*/ 42401 h 70613"/>
                <a:gd name="connsiteX17" fmla="*/ 62382 w 106295"/>
                <a:gd name="connsiteY17" fmla="*/ 49640 h 70613"/>
                <a:gd name="connsiteX18" fmla="*/ 87624 w 106295"/>
                <a:gd name="connsiteY18" fmla="*/ 49640 h 70613"/>
                <a:gd name="connsiteX19" fmla="*/ 99054 w 106295"/>
                <a:gd name="connsiteY19" fmla="*/ 49640 h 70613"/>
                <a:gd name="connsiteX20" fmla="*/ 106293 w 106295"/>
                <a:gd name="connsiteY20" fmla="*/ 55450 h 70613"/>
                <a:gd name="connsiteX21" fmla="*/ 99244 w 106295"/>
                <a:gd name="connsiteY21" fmla="*/ 61165 h 70613"/>
                <a:gd name="connsiteX22" fmla="*/ 62573 w 106295"/>
                <a:gd name="connsiteY22" fmla="*/ 61165 h 70613"/>
                <a:gd name="connsiteX23" fmla="*/ 45809 w 106295"/>
                <a:gd name="connsiteY23" fmla="*/ 55450 h 7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6295" h="70613">
                  <a:moveTo>
                    <a:pt x="45809" y="55450"/>
                  </a:moveTo>
                  <a:cubicBezTo>
                    <a:pt x="33236" y="65546"/>
                    <a:pt x="27426" y="63546"/>
                    <a:pt x="17901" y="45925"/>
                  </a:cubicBezTo>
                  <a:cubicBezTo>
                    <a:pt x="15996" y="52116"/>
                    <a:pt x="14091" y="58212"/>
                    <a:pt x="12186" y="64308"/>
                  </a:cubicBezTo>
                  <a:cubicBezTo>
                    <a:pt x="11805" y="65356"/>
                    <a:pt x="11424" y="66499"/>
                    <a:pt x="10852" y="67451"/>
                  </a:cubicBezTo>
                  <a:cubicBezTo>
                    <a:pt x="9233" y="70404"/>
                    <a:pt x="5994" y="71357"/>
                    <a:pt x="2946" y="70023"/>
                  </a:cubicBezTo>
                  <a:cubicBezTo>
                    <a:pt x="-197" y="68594"/>
                    <a:pt x="-387" y="66213"/>
                    <a:pt x="375" y="63070"/>
                  </a:cubicBezTo>
                  <a:cubicBezTo>
                    <a:pt x="3518" y="50783"/>
                    <a:pt x="6661" y="38400"/>
                    <a:pt x="9328" y="26018"/>
                  </a:cubicBezTo>
                  <a:cubicBezTo>
                    <a:pt x="10376" y="21350"/>
                    <a:pt x="10281" y="16397"/>
                    <a:pt x="10662" y="11540"/>
                  </a:cubicBezTo>
                  <a:cubicBezTo>
                    <a:pt x="10852" y="9349"/>
                    <a:pt x="10852" y="7158"/>
                    <a:pt x="11138" y="5063"/>
                  </a:cubicBezTo>
                  <a:cubicBezTo>
                    <a:pt x="11614" y="1729"/>
                    <a:pt x="13805" y="205"/>
                    <a:pt x="16948" y="14"/>
                  </a:cubicBezTo>
                  <a:cubicBezTo>
                    <a:pt x="20187" y="-176"/>
                    <a:pt x="21901" y="1538"/>
                    <a:pt x="22377" y="4682"/>
                  </a:cubicBezTo>
                  <a:cubicBezTo>
                    <a:pt x="23806" y="14111"/>
                    <a:pt x="24949" y="23636"/>
                    <a:pt x="26759" y="32971"/>
                  </a:cubicBezTo>
                  <a:cubicBezTo>
                    <a:pt x="27616" y="37638"/>
                    <a:pt x="29331" y="42305"/>
                    <a:pt x="31045" y="46782"/>
                  </a:cubicBezTo>
                  <a:cubicBezTo>
                    <a:pt x="32474" y="50592"/>
                    <a:pt x="34474" y="50878"/>
                    <a:pt x="37046" y="47639"/>
                  </a:cubicBezTo>
                  <a:cubicBezTo>
                    <a:pt x="38475" y="45925"/>
                    <a:pt x="39522" y="43829"/>
                    <a:pt x="40475" y="41734"/>
                  </a:cubicBezTo>
                  <a:cubicBezTo>
                    <a:pt x="41808" y="39067"/>
                    <a:pt x="43713" y="37543"/>
                    <a:pt x="46761" y="37638"/>
                  </a:cubicBezTo>
                  <a:cubicBezTo>
                    <a:pt x="49905" y="37638"/>
                    <a:pt x="51048" y="39734"/>
                    <a:pt x="51905" y="42401"/>
                  </a:cubicBezTo>
                  <a:cubicBezTo>
                    <a:pt x="53524" y="48020"/>
                    <a:pt x="55715" y="49544"/>
                    <a:pt x="62382" y="49640"/>
                  </a:cubicBezTo>
                  <a:cubicBezTo>
                    <a:pt x="70764" y="49640"/>
                    <a:pt x="79242" y="49640"/>
                    <a:pt x="87624" y="49640"/>
                  </a:cubicBezTo>
                  <a:cubicBezTo>
                    <a:pt x="91434" y="49640"/>
                    <a:pt x="95244" y="49640"/>
                    <a:pt x="99054" y="49640"/>
                  </a:cubicBezTo>
                  <a:cubicBezTo>
                    <a:pt x="104102" y="49640"/>
                    <a:pt x="106388" y="51545"/>
                    <a:pt x="106293" y="55450"/>
                  </a:cubicBezTo>
                  <a:cubicBezTo>
                    <a:pt x="106293" y="59260"/>
                    <a:pt x="104007" y="61070"/>
                    <a:pt x="99244" y="61165"/>
                  </a:cubicBezTo>
                  <a:cubicBezTo>
                    <a:pt x="87052" y="61165"/>
                    <a:pt x="74765" y="61165"/>
                    <a:pt x="62573" y="61165"/>
                  </a:cubicBezTo>
                  <a:cubicBezTo>
                    <a:pt x="56382" y="61165"/>
                    <a:pt x="50286" y="60308"/>
                    <a:pt x="45809" y="554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EA2E678-B72D-956C-28A2-CD163CB74CE2}"/>
                </a:ext>
              </a:extLst>
            </p:cNvPr>
            <p:cNvSpPr/>
            <p:nvPr/>
          </p:nvSpPr>
          <p:spPr>
            <a:xfrm>
              <a:off x="2504533" y="2517977"/>
              <a:ext cx="149357" cy="11525"/>
            </a:xfrm>
            <a:custGeom>
              <a:avLst/>
              <a:gdLst>
                <a:gd name="connsiteX0" fmla="*/ 74491 w 149357"/>
                <a:gd name="connsiteY0" fmla="*/ 11525 h 11525"/>
                <a:gd name="connsiteX1" fmla="*/ 8673 w 149357"/>
                <a:gd name="connsiteY1" fmla="*/ 11525 h 11525"/>
                <a:gd name="connsiteX2" fmla="*/ 4101 w 149357"/>
                <a:gd name="connsiteY2" fmla="*/ 11239 h 11525"/>
                <a:gd name="connsiteX3" fmla="*/ 5 w 149357"/>
                <a:gd name="connsiteY3" fmla="*/ 5525 h 11525"/>
                <a:gd name="connsiteX4" fmla="*/ 4196 w 149357"/>
                <a:gd name="connsiteY4" fmla="*/ 286 h 11525"/>
                <a:gd name="connsiteX5" fmla="*/ 8768 w 149357"/>
                <a:gd name="connsiteY5" fmla="*/ 0 h 11525"/>
                <a:gd name="connsiteX6" fmla="*/ 140404 w 149357"/>
                <a:gd name="connsiteY6" fmla="*/ 0 h 11525"/>
                <a:gd name="connsiteX7" fmla="*/ 143833 w 149357"/>
                <a:gd name="connsiteY7" fmla="*/ 0 h 11525"/>
                <a:gd name="connsiteX8" fmla="*/ 149357 w 149357"/>
                <a:gd name="connsiteY8" fmla="*/ 5715 h 11525"/>
                <a:gd name="connsiteX9" fmla="*/ 143737 w 149357"/>
                <a:gd name="connsiteY9" fmla="*/ 11335 h 11525"/>
                <a:gd name="connsiteX10" fmla="*/ 131926 w 149357"/>
                <a:gd name="connsiteY10" fmla="*/ 11335 h 11525"/>
                <a:gd name="connsiteX11" fmla="*/ 74491 w 149357"/>
                <a:gd name="connsiteY11" fmla="*/ 11335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9357" h="11525">
                  <a:moveTo>
                    <a:pt x="74491" y="11525"/>
                  </a:moveTo>
                  <a:cubicBezTo>
                    <a:pt x="52583" y="11525"/>
                    <a:pt x="30580" y="11525"/>
                    <a:pt x="8673" y="11525"/>
                  </a:cubicBezTo>
                  <a:cubicBezTo>
                    <a:pt x="7149" y="11525"/>
                    <a:pt x="5625" y="11525"/>
                    <a:pt x="4101" y="11239"/>
                  </a:cubicBezTo>
                  <a:cubicBezTo>
                    <a:pt x="1148" y="10573"/>
                    <a:pt x="-90" y="8382"/>
                    <a:pt x="5" y="5525"/>
                  </a:cubicBezTo>
                  <a:cubicBezTo>
                    <a:pt x="5" y="2858"/>
                    <a:pt x="1339" y="857"/>
                    <a:pt x="4196" y="286"/>
                  </a:cubicBezTo>
                  <a:cubicBezTo>
                    <a:pt x="5720" y="0"/>
                    <a:pt x="7244" y="0"/>
                    <a:pt x="8768" y="0"/>
                  </a:cubicBezTo>
                  <a:cubicBezTo>
                    <a:pt x="52678" y="0"/>
                    <a:pt x="96493" y="0"/>
                    <a:pt x="140404" y="0"/>
                  </a:cubicBezTo>
                  <a:cubicBezTo>
                    <a:pt x="141547" y="0"/>
                    <a:pt x="142690" y="0"/>
                    <a:pt x="143833" y="0"/>
                  </a:cubicBezTo>
                  <a:cubicBezTo>
                    <a:pt x="147262" y="381"/>
                    <a:pt x="149357" y="2572"/>
                    <a:pt x="149357" y="5715"/>
                  </a:cubicBezTo>
                  <a:cubicBezTo>
                    <a:pt x="149357" y="8858"/>
                    <a:pt x="147262" y="11144"/>
                    <a:pt x="143737" y="11335"/>
                  </a:cubicBezTo>
                  <a:cubicBezTo>
                    <a:pt x="139832" y="11525"/>
                    <a:pt x="135832" y="11335"/>
                    <a:pt x="131926" y="11335"/>
                  </a:cubicBezTo>
                  <a:cubicBezTo>
                    <a:pt x="112781" y="11335"/>
                    <a:pt x="93636" y="11335"/>
                    <a:pt x="74491" y="11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92C83C5-0D41-A368-EA7B-C2F79B2403CC}"/>
                </a:ext>
              </a:extLst>
            </p:cNvPr>
            <p:cNvSpPr/>
            <p:nvPr/>
          </p:nvSpPr>
          <p:spPr>
            <a:xfrm>
              <a:off x="2695895" y="2559791"/>
              <a:ext cx="44960" cy="44958"/>
            </a:xfrm>
            <a:custGeom>
              <a:avLst/>
              <a:gdLst>
                <a:gd name="connsiteX0" fmla="*/ 22289 w 44960"/>
                <a:gd name="connsiteY0" fmla="*/ 44958 h 44958"/>
                <a:gd name="connsiteX1" fmla="*/ 0 w 44960"/>
                <a:gd name="connsiteY1" fmla="*/ 22384 h 44958"/>
                <a:gd name="connsiteX2" fmla="*/ 22479 w 44960"/>
                <a:gd name="connsiteY2" fmla="*/ 0 h 44958"/>
                <a:gd name="connsiteX3" fmla="*/ 44958 w 44960"/>
                <a:gd name="connsiteY3" fmla="*/ 22765 h 44958"/>
                <a:gd name="connsiteX4" fmla="*/ 22289 w 44960"/>
                <a:gd name="connsiteY4" fmla="*/ 44958 h 44958"/>
                <a:gd name="connsiteX5" fmla="*/ 22574 w 44960"/>
                <a:gd name="connsiteY5" fmla="*/ 33433 h 44958"/>
                <a:gd name="connsiteX6" fmla="*/ 33433 w 44960"/>
                <a:gd name="connsiteY6" fmla="*/ 22384 h 44958"/>
                <a:gd name="connsiteX7" fmla="*/ 22384 w 44960"/>
                <a:gd name="connsiteY7" fmla="*/ 11525 h 44958"/>
                <a:gd name="connsiteX8" fmla="*/ 11525 w 44960"/>
                <a:gd name="connsiteY8" fmla="*/ 22574 h 44958"/>
                <a:gd name="connsiteX9" fmla="*/ 22574 w 44960"/>
                <a:gd name="connsiteY9" fmla="*/ 33433 h 4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0" h="44958">
                  <a:moveTo>
                    <a:pt x="22289" y="44958"/>
                  </a:moveTo>
                  <a:cubicBezTo>
                    <a:pt x="10097" y="44863"/>
                    <a:pt x="0" y="34671"/>
                    <a:pt x="0" y="22384"/>
                  </a:cubicBezTo>
                  <a:cubicBezTo>
                    <a:pt x="0" y="10192"/>
                    <a:pt x="10192" y="0"/>
                    <a:pt x="22479" y="0"/>
                  </a:cubicBezTo>
                  <a:cubicBezTo>
                    <a:pt x="34862" y="0"/>
                    <a:pt x="45149" y="10478"/>
                    <a:pt x="44958" y="22765"/>
                  </a:cubicBezTo>
                  <a:cubicBezTo>
                    <a:pt x="44672" y="35052"/>
                    <a:pt x="34576" y="45053"/>
                    <a:pt x="22289" y="44958"/>
                  </a:cubicBezTo>
                  <a:close/>
                  <a:moveTo>
                    <a:pt x="22574" y="33433"/>
                  </a:moveTo>
                  <a:cubicBezTo>
                    <a:pt x="28480" y="33433"/>
                    <a:pt x="33528" y="28194"/>
                    <a:pt x="33433" y="22384"/>
                  </a:cubicBezTo>
                  <a:cubicBezTo>
                    <a:pt x="33433" y="16478"/>
                    <a:pt x="28194" y="11430"/>
                    <a:pt x="22384" y="11525"/>
                  </a:cubicBezTo>
                  <a:cubicBezTo>
                    <a:pt x="16478" y="11525"/>
                    <a:pt x="11525" y="16669"/>
                    <a:pt x="11525" y="22574"/>
                  </a:cubicBezTo>
                  <a:cubicBezTo>
                    <a:pt x="11525" y="28480"/>
                    <a:pt x="16669" y="33528"/>
                    <a:pt x="22574" y="33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34" name="Graphic 5">
            <a:extLst>
              <a:ext uri="{FF2B5EF4-FFF2-40B4-BE49-F238E27FC236}">
                <a16:creationId xmlns:a16="http://schemas.microsoft.com/office/drawing/2014/main" id="{50C7751C-C2FC-9978-1E08-35DB8F20BEE5}"/>
              </a:ext>
            </a:extLst>
          </p:cNvPr>
          <p:cNvGrpSpPr/>
          <p:nvPr/>
        </p:nvGrpSpPr>
        <p:grpSpPr>
          <a:xfrm>
            <a:off x="3592468" y="2810738"/>
            <a:ext cx="285528" cy="287081"/>
            <a:chOff x="2917828" y="2365941"/>
            <a:chExt cx="302801" cy="304448"/>
          </a:xfrm>
          <a:solidFill>
            <a:schemeClr val="accent1"/>
          </a:solidFill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0A5A6B6-4113-E598-05EC-04507389B2EC}"/>
                </a:ext>
              </a:extLst>
            </p:cNvPr>
            <p:cNvSpPr/>
            <p:nvPr/>
          </p:nvSpPr>
          <p:spPr>
            <a:xfrm>
              <a:off x="2917828" y="2365941"/>
              <a:ext cx="302801" cy="304448"/>
            </a:xfrm>
            <a:custGeom>
              <a:avLst/>
              <a:gdLst>
                <a:gd name="connsiteX0" fmla="*/ 233553 w 302801"/>
                <a:gd name="connsiteY0" fmla="*/ 53261 h 304448"/>
                <a:gd name="connsiteX1" fmla="*/ 235649 w 302801"/>
                <a:gd name="connsiteY1" fmla="*/ 72978 h 304448"/>
                <a:gd name="connsiteX2" fmla="*/ 269272 w 302801"/>
                <a:gd name="connsiteY2" fmla="*/ 101648 h 304448"/>
                <a:gd name="connsiteX3" fmla="*/ 300133 w 302801"/>
                <a:gd name="connsiteY3" fmla="*/ 186230 h 304448"/>
                <a:gd name="connsiteX4" fmla="*/ 295751 w 302801"/>
                <a:gd name="connsiteY4" fmla="*/ 209757 h 304448"/>
                <a:gd name="connsiteX5" fmla="*/ 296323 w 302801"/>
                <a:gd name="connsiteY5" fmla="*/ 212710 h 304448"/>
                <a:gd name="connsiteX6" fmla="*/ 292132 w 302801"/>
                <a:gd name="connsiteY6" fmla="*/ 245476 h 304448"/>
                <a:gd name="connsiteX7" fmla="*/ 231172 w 302801"/>
                <a:gd name="connsiteY7" fmla="*/ 283385 h 304448"/>
                <a:gd name="connsiteX8" fmla="*/ 147447 w 302801"/>
                <a:gd name="connsiteY8" fmla="*/ 304055 h 304448"/>
                <a:gd name="connsiteX9" fmla="*/ 93917 w 302801"/>
                <a:gd name="connsiteY9" fmla="*/ 288338 h 304448"/>
                <a:gd name="connsiteX10" fmla="*/ 92774 w 302801"/>
                <a:gd name="connsiteY10" fmla="*/ 289767 h 304448"/>
                <a:gd name="connsiteX11" fmla="*/ 71247 w 302801"/>
                <a:gd name="connsiteY11" fmla="*/ 302435 h 304448"/>
                <a:gd name="connsiteX12" fmla="*/ 24765 w 302801"/>
                <a:gd name="connsiteY12" fmla="*/ 302435 h 304448"/>
                <a:gd name="connsiteX13" fmla="*/ 0 w 302801"/>
                <a:gd name="connsiteY13" fmla="*/ 276718 h 304448"/>
                <a:gd name="connsiteX14" fmla="*/ 0 w 302801"/>
                <a:gd name="connsiteY14" fmla="*/ 188897 h 304448"/>
                <a:gd name="connsiteX15" fmla="*/ 25717 w 302801"/>
                <a:gd name="connsiteY15" fmla="*/ 163180 h 304448"/>
                <a:gd name="connsiteX16" fmla="*/ 67056 w 302801"/>
                <a:gd name="connsiteY16" fmla="*/ 163180 h 304448"/>
                <a:gd name="connsiteX17" fmla="*/ 87535 w 302801"/>
                <a:gd name="connsiteY17" fmla="*/ 169561 h 304448"/>
                <a:gd name="connsiteX18" fmla="*/ 151352 w 302801"/>
                <a:gd name="connsiteY18" fmla="*/ 72883 h 304448"/>
                <a:gd name="connsiteX19" fmla="*/ 153638 w 302801"/>
                <a:gd name="connsiteY19" fmla="*/ 53642 h 304448"/>
                <a:gd name="connsiteX20" fmla="*/ 151257 w 302801"/>
                <a:gd name="connsiteY20" fmla="*/ 50594 h 304448"/>
                <a:gd name="connsiteX21" fmla="*/ 140399 w 302801"/>
                <a:gd name="connsiteY21" fmla="*/ 10685 h 304448"/>
                <a:gd name="connsiteX22" fmla="*/ 155067 w 302801"/>
                <a:gd name="connsiteY22" fmla="*/ 398 h 304448"/>
                <a:gd name="connsiteX23" fmla="*/ 174593 w 302801"/>
                <a:gd name="connsiteY23" fmla="*/ 6398 h 304448"/>
                <a:gd name="connsiteX24" fmla="*/ 214027 w 302801"/>
                <a:gd name="connsiteY24" fmla="*/ 5827 h 304448"/>
                <a:gd name="connsiteX25" fmla="*/ 229552 w 302801"/>
                <a:gd name="connsiteY25" fmla="*/ 779 h 304448"/>
                <a:gd name="connsiteX26" fmla="*/ 246888 w 302801"/>
                <a:gd name="connsiteY26" fmla="*/ 13161 h 304448"/>
                <a:gd name="connsiteX27" fmla="*/ 236410 w 302801"/>
                <a:gd name="connsiteY27" fmla="*/ 49546 h 304448"/>
                <a:gd name="connsiteX28" fmla="*/ 233267 w 302801"/>
                <a:gd name="connsiteY28" fmla="*/ 53452 h 304448"/>
                <a:gd name="connsiteX29" fmla="*/ 96488 w 302801"/>
                <a:gd name="connsiteY29" fmla="*/ 178801 h 304448"/>
                <a:gd name="connsiteX30" fmla="*/ 106394 w 302801"/>
                <a:gd name="connsiteY30" fmla="*/ 178801 h 304448"/>
                <a:gd name="connsiteX31" fmla="*/ 126968 w 302801"/>
                <a:gd name="connsiteY31" fmla="*/ 180801 h 304448"/>
                <a:gd name="connsiteX32" fmla="*/ 156115 w 302801"/>
                <a:gd name="connsiteY32" fmla="*/ 203280 h 304448"/>
                <a:gd name="connsiteX33" fmla="*/ 162211 w 302801"/>
                <a:gd name="connsiteY33" fmla="*/ 206614 h 304448"/>
                <a:gd name="connsiteX34" fmla="*/ 176975 w 302801"/>
                <a:gd name="connsiteY34" fmla="*/ 206614 h 304448"/>
                <a:gd name="connsiteX35" fmla="*/ 205550 w 302801"/>
                <a:gd name="connsiteY35" fmla="*/ 222140 h 304448"/>
                <a:gd name="connsiteX36" fmla="*/ 210026 w 302801"/>
                <a:gd name="connsiteY36" fmla="*/ 223759 h 304448"/>
                <a:gd name="connsiteX37" fmla="*/ 246126 w 302801"/>
                <a:gd name="connsiteY37" fmla="*/ 215282 h 304448"/>
                <a:gd name="connsiteX38" fmla="*/ 287560 w 302801"/>
                <a:gd name="connsiteY38" fmla="*/ 207185 h 304448"/>
                <a:gd name="connsiteX39" fmla="*/ 290608 w 302801"/>
                <a:gd name="connsiteY39" fmla="*/ 191945 h 304448"/>
                <a:gd name="connsiteX40" fmla="*/ 282797 w 302801"/>
                <a:gd name="connsiteY40" fmla="*/ 142701 h 304448"/>
                <a:gd name="connsiteX41" fmla="*/ 234220 w 302801"/>
                <a:gd name="connsiteY41" fmla="*/ 82789 h 304448"/>
                <a:gd name="connsiteX42" fmla="*/ 222694 w 302801"/>
                <a:gd name="connsiteY42" fmla="*/ 80027 h 304448"/>
                <a:gd name="connsiteX43" fmla="*/ 220123 w 302801"/>
                <a:gd name="connsiteY43" fmla="*/ 80027 h 304448"/>
                <a:gd name="connsiteX44" fmla="*/ 167259 w 302801"/>
                <a:gd name="connsiteY44" fmla="*/ 80027 h 304448"/>
                <a:gd name="connsiteX45" fmla="*/ 163163 w 302801"/>
                <a:gd name="connsiteY45" fmla="*/ 79741 h 304448"/>
                <a:gd name="connsiteX46" fmla="*/ 155639 w 302801"/>
                <a:gd name="connsiteY46" fmla="*/ 81169 h 304448"/>
                <a:gd name="connsiteX47" fmla="*/ 106490 w 302801"/>
                <a:gd name="connsiteY47" fmla="*/ 137748 h 304448"/>
                <a:gd name="connsiteX48" fmla="*/ 96393 w 302801"/>
                <a:gd name="connsiteY48" fmla="*/ 178801 h 304448"/>
                <a:gd name="connsiteX49" fmla="*/ 96012 w 302801"/>
                <a:gd name="connsiteY49" fmla="*/ 188135 h 304448"/>
                <a:gd name="connsiteX50" fmla="*/ 95917 w 302801"/>
                <a:gd name="connsiteY50" fmla="*/ 190802 h 304448"/>
                <a:gd name="connsiteX51" fmla="*/ 95917 w 302801"/>
                <a:gd name="connsiteY51" fmla="*/ 276051 h 304448"/>
                <a:gd name="connsiteX52" fmla="*/ 98584 w 302801"/>
                <a:gd name="connsiteY52" fmla="*/ 280147 h 304448"/>
                <a:gd name="connsiteX53" fmla="*/ 203359 w 302801"/>
                <a:gd name="connsiteY53" fmla="*/ 286814 h 304448"/>
                <a:gd name="connsiteX54" fmla="*/ 226505 w 302801"/>
                <a:gd name="connsiteY54" fmla="*/ 275384 h 304448"/>
                <a:gd name="connsiteX55" fmla="*/ 287179 w 302801"/>
                <a:gd name="connsiteY55" fmla="*/ 237761 h 304448"/>
                <a:gd name="connsiteX56" fmla="*/ 293560 w 302801"/>
                <a:gd name="connsiteY56" fmla="*/ 225854 h 304448"/>
                <a:gd name="connsiteX57" fmla="*/ 278416 w 302801"/>
                <a:gd name="connsiteY57" fmla="*/ 216901 h 304448"/>
                <a:gd name="connsiteX58" fmla="*/ 226409 w 302801"/>
                <a:gd name="connsiteY58" fmla="*/ 229188 h 304448"/>
                <a:gd name="connsiteX59" fmla="*/ 211265 w 302801"/>
                <a:gd name="connsiteY59" fmla="*/ 232807 h 304448"/>
                <a:gd name="connsiteX60" fmla="*/ 211265 w 302801"/>
                <a:gd name="connsiteY60" fmla="*/ 242237 h 304448"/>
                <a:gd name="connsiteX61" fmla="*/ 196596 w 302801"/>
                <a:gd name="connsiteY61" fmla="*/ 257668 h 304448"/>
                <a:gd name="connsiteX62" fmla="*/ 158782 w 302801"/>
                <a:gd name="connsiteY62" fmla="*/ 257858 h 304448"/>
                <a:gd name="connsiteX63" fmla="*/ 154496 w 302801"/>
                <a:gd name="connsiteY63" fmla="*/ 253477 h 304448"/>
                <a:gd name="connsiteX64" fmla="*/ 158782 w 302801"/>
                <a:gd name="connsiteY64" fmla="*/ 248714 h 304448"/>
                <a:gd name="connsiteX65" fmla="*/ 161639 w 302801"/>
                <a:gd name="connsiteY65" fmla="*/ 248714 h 304448"/>
                <a:gd name="connsiteX66" fmla="*/ 193072 w 302801"/>
                <a:gd name="connsiteY66" fmla="*/ 248714 h 304448"/>
                <a:gd name="connsiteX67" fmla="*/ 202121 w 302801"/>
                <a:gd name="connsiteY67" fmla="*/ 238523 h 304448"/>
                <a:gd name="connsiteX68" fmla="*/ 177165 w 302801"/>
                <a:gd name="connsiteY68" fmla="*/ 215662 h 304448"/>
                <a:gd name="connsiteX69" fmla="*/ 163735 w 302801"/>
                <a:gd name="connsiteY69" fmla="*/ 215662 h 304448"/>
                <a:gd name="connsiteX70" fmla="*/ 147828 w 302801"/>
                <a:gd name="connsiteY70" fmla="*/ 206995 h 304448"/>
                <a:gd name="connsiteX71" fmla="*/ 118015 w 302801"/>
                <a:gd name="connsiteY71" fmla="*/ 188231 h 304448"/>
                <a:gd name="connsiteX72" fmla="*/ 96203 w 302801"/>
                <a:gd name="connsiteY72" fmla="*/ 188135 h 304448"/>
                <a:gd name="connsiteX73" fmla="*/ 86773 w 302801"/>
                <a:gd name="connsiteY73" fmla="*/ 232807 h 304448"/>
                <a:gd name="connsiteX74" fmla="*/ 86773 w 302801"/>
                <a:gd name="connsiteY74" fmla="*/ 188231 h 304448"/>
                <a:gd name="connsiteX75" fmla="*/ 70961 w 302801"/>
                <a:gd name="connsiteY75" fmla="*/ 172324 h 304448"/>
                <a:gd name="connsiteX76" fmla="*/ 25432 w 302801"/>
                <a:gd name="connsiteY76" fmla="*/ 172324 h 304448"/>
                <a:gd name="connsiteX77" fmla="*/ 9334 w 302801"/>
                <a:gd name="connsiteY77" fmla="*/ 188326 h 304448"/>
                <a:gd name="connsiteX78" fmla="*/ 9334 w 302801"/>
                <a:gd name="connsiteY78" fmla="*/ 277099 h 304448"/>
                <a:gd name="connsiteX79" fmla="*/ 25527 w 302801"/>
                <a:gd name="connsiteY79" fmla="*/ 293101 h 304448"/>
                <a:gd name="connsiteX80" fmla="*/ 70390 w 302801"/>
                <a:gd name="connsiteY80" fmla="*/ 293101 h 304448"/>
                <a:gd name="connsiteX81" fmla="*/ 86773 w 302801"/>
                <a:gd name="connsiteY81" fmla="*/ 276718 h 304448"/>
                <a:gd name="connsiteX82" fmla="*/ 86773 w 302801"/>
                <a:gd name="connsiteY82" fmla="*/ 232807 h 304448"/>
                <a:gd name="connsiteX83" fmla="*/ 168878 w 302801"/>
                <a:gd name="connsiteY83" fmla="*/ 13637 h 304448"/>
                <a:gd name="connsiteX84" fmla="*/ 154686 w 302801"/>
                <a:gd name="connsiteY84" fmla="*/ 9161 h 304448"/>
                <a:gd name="connsiteX85" fmla="*/ 149352 w 302801"/>
                <a:gd name="connsiteY85" fmla="*/ 12875 h 304448"/>
                <a:gd name="connsiteX86" fmla="*/ 161354 w 302801"/>
                <a:gd name="connsiteY86" fmla="*/ 47737 h 304448"/>
                <a:gd name="connsiteX87" fmla="*/ 164401 w 302801"/>
                <a:gd name="connsiteY87" fmla="*/ 48785 h 304448"/>
                <a:gd name="connsiteX88" fmla="*/ 222694 w 302801"/>
                <a:gd name="connsiteY88" fmla="*/ 48785 h 304448"/>
                <a:gd name="connsiteX89" fmla="*/ 226219 w 302801"/>
                <a:gd name="connsiteY89" fmla="*/ 47261 h 304448"/>
                <a:gd name="connsiteX90" fmla="*/ 236506 w 302801"/>
                <a:gd name="connsiteY90" fmla="*/ 28115 h 304448"/>
                <a:gd name="connsiteX91" fmla="*/ 237458 w 302801"/>
                <a:gd name="connsiteY91" fmla="*/ 11923 h 304448"/>
                <a:gd name="connsiteX92" fmla="*/ 234125 w 302801"/>
                <a:gd name="connsiteY92" fmla="*/ 9065 h 304448"/>
                <a:gd name="connsiteX93" fmla="*/ 217360 w 302801"/>
                <a:gd name="connsiteY93" fmla="*/ 13923 h 304448"/>
                <a:gd name="connsiteX94" fmla="*/ 222314 w 302801"/>
                <a:gd name="connsiteY94" fmla="*/ 32306 h 304448"/>
                <a:gd name="connsiteX95" fmla="*/ 216789 w 302801"/>
                <a:gd name="connsiteY95" fmla="*/ 36783 h 304448"/>
                <a:gd name="connsiteX96" fmla="*/ 213169 w 302801"/>
                <a:gd name="connsiteY96" fmla="*/ 30782 h 304448"/>
                <a:gd name="connsiteX97" fmla="*/ 209455 w 302801"/>
                <a:gd name="connsiteY97" fmla="*/ 19067 h 304448"/>
                <a:gd name="connsiteX98" fmla="*/ 204597 w 302801"/>
                <a:gd name="connsiteY98" fmla="*/ 17542 h 304448"/>
                <a:gd name="connsiteX99" fmla="*/ 183642 w 302801"/>
                <a:gd name="connsiteY99" fmla="*/ 17828 h 304448"/>
                <a:gd name="connsiteX100" fmla="*/ 176593 w 302801"/>
                <a:gd name="connsiteY100" fmla="*/ 23258 h 304448"/>
                <a:gd name="connsiteX101" fmla="*/ 176784 w 302801"/>
                <a:gd name="connsiteY101" fmla="*/ 26782 h 304448"/>
                <a:gd name="connsiteX102" fmla="*/ 172879 w 302801"/>
                <a:gd name="connsiteY102" fmla="*/ 32973 h 304448"/>
                <a:gd name="connsiteX103" fmla="*/ 167640 w 302801"/>
                <a:gd name="connsiteY103" fmla="*/ 27925 h 304448"/>
                <a:gd name="connsiteX104" fmla="*/ 168783 w 302801"/>
                <a:gd name="connsiteY104" fmla="*/ 13733 h 304448"/>
                <a:gd name="connsiteX105" fmla="*/ 193453 w 302801"/>
                <a:gd name="connsiteY105" fmla="*/ 70692 h 304448"/>
                <a:gd name="connsiteX106" fmla="*/ 220980 w 302801"/>
                <a:gd name="connsiteY106" fmla="*/ 70692 h 304448"/>
                <a:gd name="connsiteX107" fmla="*/ 225838 w 302801"/>
                <a:gd name="connsiteY107" fmla="*/ 69549 h 304448"/>
                <a:gd name="connsiteX108" fmla="*/ 228219 w 302801"/>
                <a:gd name="connsiteY108" fmla="*/ 62500 h 304448"/>
                <a:gd name="connsiteX109" fmla="*/ 221171 w 302801"/>
                <a:gd name="connsiteY109" fmla="*/ 58024 h 304448"/>
                <a:gd name="connsiteX110" fmla="*/ 166116 w 302801"/>
                <a:gd name="connsiteY110" fmla="*/ 58024 h 304448"/>
                <a:gd name="connsiteX111" fmla="*/ 158496 w 302801"/>
                <a:gd name="connsiteY111" fmla="*/ 64501 h 304448"/>
                <a:gd name="connsiteX112" fmla="*/ 166211 w 302801"/>
                <a:gd name="connsiteY112" fmla="*/ 70787 h 304448"/>
                <a:gd name="connsiteX113" fmla="*/ 193453 w 302801"/>
                <a:gd name="connsiteY113" fmla="*/ 70787 h 304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02801" h="304448">
                  <a:moveTo>
                    <a:pt x="233553" y="53261"/>
                  </a:moveTo>
                  <a:cubicBezTo>
                    <a:pt x="238792" y="61072"/>
                    <a:pt x="239077" y="63929"/>
                    <a:pt x="235649" y="72978"/>
                  </a:cubicBezTo>
                  <a:cubicBezTo>
                    <a:pt x="248698" y="80312"/>
                    <a:pt x="259937" y="89933"/>
                    <a:pt x="269272" y="101648"/>
                  </a:cubicBezTo>
                  <a:cubicBezTo>
                    <a:pt x="288989" y="126413"/>
                    <a:pt x="300228" y="154321"/>
                    <a:pt x="300133" y="186230"/>
                  </a:cubicBezTo>
                  <a:cubicBezTo>
                    <a:pt x="300133" y="194327"/>
                    <a:pt x="298799" y="202137"/>
                    <a:pt x="295751" y="209757"/>
                  </a:cubicBezTo>
                  <a:cubicBezTo>
                    <a:pt x="295466" y="210519"/>
                    <a:pt x="295751" y="212043"/>
                    <a:pt x="296323" y="212710"/>
                  </a:cubicBezTo>
                  <a:cubicBezTo>
                    <a:pt x="306324" y="223473"/>
                    <a:pt x="304609" y="237761"/>
                    <a:pt x="292132" y="245476"/>
                  </a:cubicBezTo>
                  <a:cubicBezTo>
                    <a:pt x="271843" y="258144"/>
                    <a:pt x="251555" y="270717"/>
                    <a:pt x="231172" y="283385"/>
                  </a:cubicBezTo>
                  <a:cubicBezTo>
                    <a:pt x="205454" y="299292"/>
                    <a:pt x="177546" y="306245"/>
                    <a:pt x="147447" y="304055"/>
                  </a:cubicBezTo>
                  <a:cubicBezTo>
                    <a:pt x="128588" y="302626"/>
                    <a:pt x="110776" y="297292"/>
                    <a:pt x="93917" y="288338"/>
                  </a:cubicBezTo>
                  <a:cubicBezTo>
                    <a:pt x="93536" y="288815"/>
                    <a:pt x="93154" y="289291"/>
                    <a:pt x="92774" y="289767"/>
                  </a:cubicBezTo>
                  <a:cubicBezTo>
                    <a:pt x="87916" y="297959"/>
                    <a:pt x="80772" y="302435"/>
                    <a:pt x="71247" y="302435"/>
                  </a:cubicBezTo>
                  <a:cubicBezTo>
                    <a:pt x="55721" y="302435"/>
                    <a:pt x="40291" y="302721"/>
                    <a:pt x="24765" y="302435"/>
                  </a:cubicBezTo>
                  <a:cubicBezTo>
                    <a:pt x="9811" y="302149"/>
                    <a:pt x="0" y="291862"/>
                    <a:pt x="0" y="276718"/>
                  </a:cubicBezTo>
                  <a:cubicBezTo>
                    <a:pt x="0" y="247476"/>
                    <a:pt x="0" y="218139"/>
                    <a:pt x="0" y="188897"/>
                  </a:cubicBezTo>
                  <a:cubicBezTo>
                    <a:pt x="0" y="173562"/>
                    <a:pt x="10287" y="163180"/>
                    <a:pt x="25717" y="163180"/>
                  </a:cubicBezTo>
                  <a:cubicBezTo>
                    <a:pt x="39529" y="163180"/>
                    <a:pt x="53245" y="163275"/>
                    <a:pt x="67056" y="163180"/>
                  </a:cubicBezTo>
                  <a:cubicBezTo>
                    <a:pt x="74581" y="163180"/>
                    <a:pt x="81534" y="164132"/>
                    <a:pt x="87535" y="169561"/>
                  </a:cubicBezTo>
                  <a:cubicBezTo>
                    <a:pt x="95155" y="128223"/>
                    <a:pt x="115062" y="95267"/>
                    <a:pt x="151352" y="72883"/>
                  </a:cubicBezTo>
                  <a:cubicBezTo>
                    <a:pt x="148018" y="66215"/>
                    <a:pt x="148400" y="59738"/>
                    <a:pt x="153638" y="53642"/>
                  </a:cubicBezTo>
                  <a:cubicBezTo>
                    <a:pt x="152781" y="52594"/>
                    <a:pt x="152019" y="51642"/>
                    <a:pt x="151257" y="50594"/>
                  </a:cubicBezTo>
                  <a:cubicBezTo>
                    <a:pt x="142304" y="38783"/>
                    <a:pt x="138113" y="25544"/>
                    <a:pt x="140399" y="10685"/>
                  </a:cubicBezTo>
                  <a:cubicBezTo>
                    <a:pt x="141637" y="2588"/>
                    <a:pt x="147066" y="-1317"/>
                    <a:pt x="155067" y="398"/>
                  </a:cubicBezTo>
                  <a:cubicBezTo>
                    <a:pt x="161734" y="1826"/>
                    <a:pt x="168211" y="4112"/>
                    <a:pt x="174593" y="6398"/>
                  </a:cubicBezTo>
                  <a:cubicBezTo>
                    <a:pt x="187833" y="11161"/>
                    <a:pt x="200977" y="10685"/>
                    <a:pt x="214027" y="5827"/>
                  </a:cubicBezTo>
                  <a:cubicBezTo>
                    <a:pt x="219075" y="3922"/>
                    <a:pt x="224314" y="2112"/>
                    <a:pt x="229552" y="779"/>
                  </a:cubicBezTo>
                  <a:cubicBezTo>
                    <a:pt x="239744" y="-1793"/>
                    <a:pt x="246031" y="2684"/>
                    <a:pt x="246888" y="13161"/>
                  </a:cubicBezTo>
                  <a:cubicBezTo>
                    <a:pt x="248031" y="26591"/>
                    <a:pt x="244411" y="38688"/>
                    <a:pt x="236410" y="49546"/>
                  </a:cubicBezTo>
                  <a:cubicBezTo>
                    <a:pt x="235458" y="50880"/>
                    <a:pt x="234410" y="52023"/>
                    <a:pt x="233267" y="53452"/>
                  </a:cubicBezTo>
                  <a:close/>
                  <a:moveTo>
                    <a:pt x="96488" y="178801"/>
                  </a:moveTo>
                  <a:cubicBezTo>
                    <a:pt x="100013" y="178801"/>
                    <a:pt x="103251" y="178610"/>
                    <a:pt x="106394" y="178801"/>
                  </a:cubicBezTo>
                  <a:cubicBezTo>
                    <a:pt x="113252" y="179277"/>
                    <a:pt x="120396" y="179182"/>
                    <a:pt x="126968" y="180801"/>
                  </a:cubicBezTo>
                  <a:cubicBezTo>
                    <a:pt x="139827" y="183944"/>
                    <a:pt x="149352" y="192040"/>
                    <a:pt x="156115" y="203280"/>
                  </a:cubicBezTo>
                  <a:cubicBezTo>
                    <a:pt x="157639" y="205757"/>
                    <a:pt x="159353" y="206709"/>
                    <a:pt x="162211" y="206614"/>
                  </a:cubicBezTo>
                  <a:cubicBezTo>
                    <a:pt x="167068" y="206328"/>
                    <a:pt x="172022" y="206519"/>
                    <a:pt x="176975" y="206614"/>
                  </a:cubicBezTo>
                  <a:cubicBezTo>
                    <a:pt x="189167" y="206804"/>
                    <a:pt x="198787" y="211948"/>
                    <a:pt x="205550" y="222140"/>
                  </a:cubicBezTo>
                  <a:cubicBezTo>
                    <a:pt x="206883" y="224140"/>
                    <a:pt x="208121" y="224235"/>
                    <a:pt x="210026" y="223759"/>
                  </a:cubicBezTo>
                  <a:cubicBezTo>
                    <a:pt x="222028" y="220901"/>
                    <a:pt x="234029" y="217758"/>
                    <a:pt x="246126" y="215282"/>
                  </a:cubicBezTo>
                  <a:cubicBezTo>
                    <a:pt x="259651" y="212519"/>
                    <a:pt x="272701" y="207471"/>
                    <a:pt x="287560" y="207185"/>
                  </a:cubicBezTo>
                  <a:cubicBezTo>
                    <a:pt x="288512" y="202328"/>
                    <a:pt x="290036" y="197184"/>
                    <a:pt x="290608" y="191945"/>
                  </a:cubicBezTo>
                  <a:cubicBezTo>
                    <a:pt x="292227" y="174895"/>
                    <a:pt x="289084" y="158513"/>
                    <a:pt x="282797" y="142701"/>
                  </a:cubicBezTo>
                  <a:cubicBezTo>
                    <a:pt x="272891" y="117746"/>
                    <a:pt x="257461" y="97076"/>
                    <a:pt x="234220" y="82789"/>
                  </a:cubicBezTo>
                  <a:cubicBezTo>
                    <a:pt x="230696" y="80598"/>
                    <a:pt x="227171" y="78217"/>
                    <a:pt x="222694" y="80027"/>
                  </a:cubicBezTo>
                  <a:cubicBezTo>
                    <a:pt x="221933" y="80312"/>
                    <a:pt x="220980" y="80027"/>
                    <a:pt x="220123" y="80027"/>
                  </a:cubicBezTo>
                  <a:cubicBezTo>
                    <a:pt x="202501" y="80027"/>
                    <a:pt x="184880" y="80027"/>
                    <a:pt x="167259" y="80027"/>
                  </a:cubicBezTo>
                  <a:cubicBezTo>
                    <a:pt x="165830" y="80027"/>
                    <a:pt x="164401" y="80217"/>
                    <a:pt x="163163" y="79741"/>
                  </a:cubicBezTo>
                  <a:cubicBezTo>
                    <a:pt x="160306" y="78788"/>
                    <a:pt x="158020" y="79741"/>
                    <a:pt x="155639" y="81169"/>
                  </a:cubicBezTo>
                  <a:cubicBezTo>
                    <a:pt x="132683" y="94219"/>
                    <a:pt x="117062" y="113840"/>
                    <a:pt x="106490" y="137748"/>
                  </a:cubicBezTo>
                  <a:cubicBezTo>
                    <a:pt x="100775" y="150607"/>
                    <a:pt x="97346" y="164132"/>
                    <a:pt x="96393" y="178801"/>
                  </a:cubicBezTo>
                  <a:close/>
                  <a:moveTo>
                    <a:pt x="96012" y="188135"/>
                  </a:moveTo>
                  <a:cubicBezTo>
                    <a:pt x="96012" y="189183"/>
                    <a:pt x="95917" y="190040"/>
                    <a:pt x="95917" y="190802"/>
                  </a:cubicBezTo>
                  <a:cubicBezTo>
                    <a:pt x="95917" y="219187"/>
                    <a:pt x="95917" y="247666"/>
                    <a:pt x="95917" y="276051"/>
                  </a:cubicBezTo>
                  <a:cubicBezTo>
                    <a:pt x="95917" y="278242"/>
                    <a:pt x="96774" y="279290"/>
                    <a:pt x="98584" y="280147"/>
                  </a:cubicBezTo>
                  <a:cubicBezTo>
                    <a:pt x="132588" y="297482"/>
                    <a:pt x="167545" y="299959"/>
                    <a:pt x="203359" y="286814"/>
                  </a:cubicBezTo>
                  <a:cubicBezTo>
                    <a:pt x="211455" y="283861"/>
                    <a:pt x="219170" y="279766"/>
                    <a:pt x="226505" y="275384"/>
                  </a:cubicBezTo>
                  <a:cubicBezTo>
                    <a:pt x="246888" y="263097"/>
                    <a:pt x="266986" y="250334"/>
                    <a:pt x="287179" y="237761"/>
                  </a:cubicBezTo>
                  <a:cubicBezTo>
                    <a:pt x="291656" y="234998"/>
                    <a:pt x="294323" y="231188"/>
                    <a:pt x="293560" y="225854"/>
                  </a:cubicBezTo>
                  <a:cubicBezTo>
                    <a:pt x="292608" y="218711"/>
                    <a:pt x="286226" y="215091"/>
                    <a:pt x="278416" y="216901"/>
                  </a:cubicBezTo>
                  <a:cubicBezTo>
                    <a:pt x="261080" y="220997"/>
                    <a:pt x="243745" y="225092"/>
                    <a:pt x="226409" y="229188"/>
                  </a:cubicBezTo>
                  <a:cubicBezTo>
                    <a:pt x="221171" y="230426"/>
                    <a:pt x="215932" y="231760"/>
                    <a:pt x="211265" y="232807"/>
                  </a:cubicBezTo>
                  <a:cubicBezTo>
                    <a:pt x="211265" y="236236"/>
                    <a:pt x="211455" y="239285"/>
                    <a:pt x="211265" y="242237"/>
                  </a:cubicBezTo>
                  <a:cubicBezTo>
                    <a:pt x="210788" y="249953"/>
                    <a:pt x="204311" y="257382"/>
                    <a:pt x="196596" y="257668"/>
                  </a:cubicBezTo>
                  <a:cubicBezTo>
                    <a:pt x="184023" y="258144"/>
                    <a:pt x="171355" y="257953"/>
                    <a:pt x="158782" y="257858"/>
                  </a:cubicBezTo>
                  <a:cubicBezTo>
                    <a:pt x="156115" y="257858"/>
                    <a:pt x="154686" y="256049"/>
                    <a:pt x="154496" y="253477"/>
                  </a:cubicBezTo>
                  <a:cubicBezTo>
                    <a:pt x="154305" y="251000"/>
                    <a:pt x="156115" y="249095"/>
                    <a:pt x="158782" y="248714"/>
                  </a:cubicBezTo>
                  <a:cubicBezTo>
                    <a:pt x="159734" y="248619"/>
                    <a:pt x="160687" y="248714"/>
                    <a:pt x="161639" y="248714"/>
                  </a:cubicBezTo>
                  <a:cubicBezTo>
                    <a:pt x="172117" y="248714"/>
                    <a:pt x="182594" y="248714"/>
                    <a:pt x="193072" y="248714"/>
                  </a:cubicBezTo>
                  <a:cubicBezTo>
                    <a:pt x="199168" y="248714"/>
                    <a:pt x="202692" y="244619"/>
                    <a:pt x="202121" y="238523"/>
                  </a:cubicBezTo>
                  <a:cubicBezTo>
                    <a:pt x="200692" y="225283"/>
                    <a:pt x="190500" y="215948"/>
                    <a:pt x="177165" y="215662"/>
                  </a:cubicBezTo>
                  <a:cubicBezTo>
                    <a:pt x="172688" y="215567"/>
                    <a:pt x="168211" y="215662"/>
                    <a:pt x="163735" y="215662"/>
                  </a:cubicBezTo>
                  <a:cubicBezTo>
                    <a:pt x="151448" y="215567"/>
                    <a:pt x="154400" y="217091"/>
                    <a:pt x="147828" y="206995"/>
                  </a:cubicBezTo>
                  <a:cubicBezTo>
                    <a:pt x="140684" y="196136"/>
                    <a:pt x="130874" y="189469"/>
                    <a:pt x="118015" y="188231"/>
                  </a:cubicBezTo>
                  <a:cubicBezTo>
                    <a:pt x="110966" y="187564"/>
                    <a:pt x="103727" y="188135"/>
                    <a:pt x="96203" y="188135"/>
                  </a:cubicBezTo>
                  <a:close/>
                  <a:moveTo>
                    <a:pt x="86773" y="232807"/>
                  </a:moveTo>
                  <a:cubicBezTo>
                    <a:pt x="86773" y="217949"/>
                    <a:pt x="86773" y="203090"/>
                    <a:pt x="86773" y="188231"/>
                  </a:cubicBezTo>
                  <a:cubicBezTo>
                    <a:pt x="86773" y="178610"/>
                    <a:pt x="80486" y="172324"/>
                    <a:pt x="70961" y="172324"/>
                  </a:cubicBezTo>
                  <a:cubicBezTo>
                    <a:pt x="55817" y="172324"/>
                    <a:pt x="40577" y="172324"/>
                    <a:pt x="25432" y="172324"/>
                  </a:cubicBezTo>
                  <a:cubicBezTo>
                    <a:pt x="15716" y="172324"/>
                    <a:pt x="9334" y="178610"/>
                    <a:pt x="9334" y="188326"/>
                  </a:cubicBezTo>
                  <a:cubicBezTo>
                    <a:pt x="9334" y="217949"/>
                    <a:pt x="9334" y="247476"/>
                    <a:pt x="9334" y="277099"/>
                  </a:cubicBezTo>
                  <a:cubicBezTo>
                    <a:pt x="9334" y="286814"/>
                    <a:pt x="15812" y="293006"/>
                    <a:pt x="25527" y="293101"/>
                  </a:cubicBezTo>
                  <a:cubicBezTo>
                    <a:pt x="40481" y="293101"/>
                    <a:pt x="55436" y="293101"/>
                    <a:pt x="70390" y="293101"/>
                  </a:cubicBezTo>
                  <a:cubicBezTo>
                    <a:pt x="80486" y="293101"/>
                    <a:pt x="86773" y="286910"/>
                    <a:pt x="86773" y="276718"/>
                  </a:cubicBezTo>
                  <a:cubicBezTo>
                    <a:pt x="86773" y="262049"/>
                    <a:pt x="86773" y="247476"/>
                    <a:pt x="86773" y="232807"/>
                  </a:cubicBezTo>
                  <a:close/>
                  <a:moveTo>
                    <a:pt x="168878" y="13637"/>
                  </a:moveTo>
                  <a:cubicBezTo>
                    <a:pt x="164687" y="12304"/>
                    <a:pt x="159734" y="10589"/>
                    <a:pt x="154686" y="9161"/>
                  </a:cubicBezTo>
                  <a:cubicBezTo>
                    <a:pt x="150971" y="8113"/>
                    <a:pt x="149828" y="8970"/>
                    <a:pt x="149352" y="12875"/>
                  </a:cubicBezTo>
                  <a:cubicBezTo>
                    <a:pt x="147923" y="26306"/>
                    <a:pt x="152305" y="37831"/>
                    <a:pt x="161354" y="47737"/>
                  </a:cubicBezTo>
                  <a:cubicBezTo>
                    <a:pt x="162020" y="48404"/>
                    <a:pt x="163354" y="48785"/>
                    <a:pt x="164401" y="48785"/>
                  </a:cubicBezTo>
                  <a:cubicBezTo>
                    <a:pt x="183833" y="48785"/>
                    <a:pt x="203264" y="48785"/>
                    <a:pt x="222694" y="48785"/>
                  </a:cubicBezTo>
                  <a:cubicBezTo>
                    <a:pt x="223838" y="48785"/>
                    <a:pt x="225361" y="48118"/>
                    <a:pt x="226219" y="47261"/>
                  </a:cubicBezTo>
                  <a:cubicBezTo>
                    <a:pt x="231362" y="41831"/>
                    <a:pt x="235172" y="35450"/>
                    <a:pt x="236506" y="28115"/>
                  </a:cubicBezTo>
                  <a:cubicBezTo>
                    <a:pt x="237458" y="22877"/>
                    <a:pt x="237268" y="17352"/>
                    <a:pt x="237458" y="11923"/>
                  </a:cubicBezTo>
                  <a:cubicBezTo>
                    <a:pt x="237458" y="10018"/>
                    <a:pt x="236315" y="8494"/>
                    <a:pt x="234125" y="9065"/>
                  </a:cubicBezTo>
                  <a:cubicBezTo>
                    <a:pt x="228600" y="10494"/>
                    <a:pt x="223171" y="12209"/>
                    <a:pt x="217360" y="13923"/>
                  </a:cubicBezTo>
                  <a:cubicBezTo>
                    <a:pt x="222028" y="19829"/>
                    <a:pt x="223457" y="25829"/>
                    <a:pt x="222314" y="32306"/>
                  </a:cubicBezTo>
                  <a:cubicBezTo>
                    <a:pt x="221742" y="35640"/>
                    <a:pt x="219647" y="37259"/>
                    <a:pt x="216789" y="36783"/>
                  </a:cubicBezTo>
                  <a:cubicBezTo>
                    <a:pt x="214027" y="36307"/>
                    <a:pt x="212503" y="34021"/>
                    <a:pt x="213169" y="30782"/>
                  </a:cubicBezTo>
                  <a:cubicBezTo>
                    <a:pt x="214122" y="26115"/>
                    <a:pt x="212408" y="22400"/>
                    <a:pt x="209455" y="19067"/>
                  </a:cubicBezTo>
                  <a:cubicBezTo>
                    <a:pt x="208121" y="17542"/>
                    <a:pt x="206692" y="17066"/>
                    <a:pt x="204597" y="17542"/>
                  </a:cubicBezTo>
                  <a:cubicBezTo>
                    <a:pt x="197644" y="19162"/>
                    <a:pt x="190595" y="19067"/>
                    <a:pt x="183642" y="17828"/>
                  </a:cubicBezTo>
                  <a:cubicBezTo>
                    <a:pt x="178403" y="16971"/>
                    <a:pt x="177070" y="17828"/>
                    <a:pt x="176593" y="23258"/>
                  </a:cubicBezTo>
                  <a:cubicBezTo>
                    <a:pt x="176498" y="24400"/>
                    <a:pt x="176593" y="25639"/>
                    <a:pt x="176784" y="26782"/>
                  </a:cubicBezTo>
                  <a:cubicBezTo>
                    <a:pt x="177165" y="30401"/>
                    <a:pt x="175736" y="32592"/>
                    <a:pt x="172879" y="32973"/>
                  </a:cubicBezTo>
                  <a:cubicBezTo>
                    <a:pt x="170021" y="33354"/>
                    <a:pt x="167640" y="31449"/>
                    <a:pt x="167640" y="27925"/>
                  </a:cubicBezTo>
                  <a:cubicBezTo>
                    <a:pt x="167640" y="23448"/>
                    <a:pt x="168307" y="18971"/>
                    <a:pt x="168783" y="13733"/>
                  </a:cubicBezTo>
                  <a:close/>
                  <a:moveTo>
                    <a:pt x="193453" y="70692"/>
                  </a:moveTo>
                  <a:cubicBezTo>
                    <a:pt x="202597" y="70692"/>
                    <a:pt x="211836" y="70692"/>
                    <a:pt x="220980" y="70692"/>
                  </a:cubicBezTo>
                  <a:cubicBezTo>
                    <a:pt x="222599" y="70692"/>
                    <a:pt x="224409" y="70311"/>
                    <a:pt x="225838" y="69549"/>
                  </a:cubicBezTo>
                  <a:cubicBezTo>
                    <a:pt x="228409" y="68025"/>
                    <a:pt x="228981" y="65358"/>
                    <a:pt x="228219" y="62500"/>
                  </a:cubicBezTo>
                  <a:cubicBezTo>
                    <a:pt x="227457" y="59738"/>
                    <a:pt x="224981" y="58119"/>
                    <a:pt x="221171" y="58024"/>
                  </a:cubicBezTo>
                  <a:cubicBezTo>
                    <a:pt x="202787" y="58024"/>
                    <a:pt x="184404" y="58024"/>
                    <a:pt x="166116" y="58024"/>
                  </a:cubicBezTo>
                  <a:cubicBezTo>
                    <a:pt x="161449" y="58024"/>
                    <a:pt x="158496" y="60596"/>
                    <a:pt x="158496" y="64501"/>
                  </a:cubicBezTo>
                  <a:cubicBezTo>
                    <a:pt x="158496" y="68406"/>
                    <a:pt x="161449" y="70787"/>
                    <a:pt x="166211" y="70787"/>
                  </a:cubicBezTo>
                  <a:cubicBezTo>
                    <a:pt x="175260" y="70787"/>
                    <a:pt x="184404" y="70787"/>
                    <a:pt x="193453" y="70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1612A3-02B3-88F7-F6E0-AB762CCDFE17}"/>
                </a:ext>
              </a:extLst>
            </p:cNvPr>
            <p:cNvSpPr/>
            <p:nvPr/>
          </p:nvSpPr>
          <p:spPr>
            <a:xfrm>
              <a:off x="3061274" y="2468541"/>
              <a:ext cx="100013" cy="99921"/>
            </a:xfrm>
            <a:custGeom>
              <a:avLst/>
              <a:gdLst>
                <a:gd name="connsiteX0" fmla="*/ 0 w 100013"/>
                <a:gd name="connsiteY0" fmla="*/ 49817 h 99921"/>
                <a:gd name="connsiteX1" fmla="*/ 50387 w 100013"/>
                <a:gd name="connsiteY1" fmla="*/ 1 h 99921"/>
                <a:gd name="connsiteX2" fmla="*/ 100013 w 100013"/>
                <a:gd name="connsiteY2" fmla="*/ 50198 h 99921"/>
                <a:gd name="connsiteX3" fmla="*/ 49816 w 100013"/>
                <a:gd name="connsiteY3" fmla="*/ 99919 h 99921"/>
                <a:gd name="connsiteX4" fmla="*/ 95 w 100013"/>
                <a:gd name="connsiteY4" fmla="*/ 49722 h 99921"/>
                <a:gd name="connsiteX5" fmla="*/ 49816 w 100013"/>
                <a:gd name="connsiteY5" fmla="*/ 90584 h 99921"/>
                <a:gd name="connsiteX6" fmla="*/ 90678 w 100013"/>
                <a:gd name="connsiteY6" fmla="*/ 50293 h 99921"/>
                <a:gd name="connsiteX7" fmla="*/ 50292 w 100013"/>
                <a:gd name="connsiteY7" fmla="*/ 9145 h 99921"/>
                <a:gd name="connsiteX8" fmla="*/ 9239 w 100013"/>
                <a:gd name="connsiteY8" fmla="*/ 49722 h 99921"/>
                <a:gd name="connsiteX9" fmla="*/ 49816 w 100013"/>
                <a:gd name="connsiteY9" fmla="*/ 90679 h 9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13" h="99921">
                  <a:moveTo>
                    <a:pt x="0" y="49817"/>
                  </a:moveTo>
                  <a:cubicBezTo>
                    <a:pt x="0" y="22099"/>
                    <a:pt x="22574" y="-189"/>
                    <a:pt x="50387" y="1"/>
                  </a:cubicBezTo>
                  <a:cubicBezTo>
                    <a:pt x="77914" y="192"/>
                    <a:pt x="100203" y="22766"/>
                    <a:pt x="100013" y="50198"/>
                  </a:cubicBezTo>
                  <a:cubicBezTo>
                    <a:pt x="99822" y="77820"/>
                    <a:pt x="77248" y="100204"/>
                    <a:pt x="49816" y="99919"/>
                  </a:cubicBezTo>
                  <a:cubicBezTo>
                    <a:pt x="22193" y="99728"/>
                    <a:pt x="0" y="77249"/>
                    <a:pt x="95" y="49722"/>
                  </a:cubicBezTo>
                  <a:close/>
                  <a:moveTo>
                    <a:pt x="49816" y="90584"/>
                  </a:moveTo>
                  <a:cubicBezTo>
                    <a:pt x="72199" y="90584"/>
                    <a:pt x="90583" y="72582"/>
                    <a:pt x="90678" y="50293"/>
                  </a:cubicBezTo>
                  <a:cubicBezTo>
                    <a:pt x="90773" y="27719"/>
                    <a:pt x="72676" y="9240"/>
                    <a:pt x="50292" y="9145"/>
                  </a:cubicBezTo>
                  <a:cubicBezTo>
                    <a:pt x="27813" y="9050"/>
                    <a:pt x="9334" y="27338"/>
                    <a:pt x="9239" y="49722"/>
                  </a:cubicBezTo>
                  <a:cubicBezTo>
                    <a:pt x="9239" y="72296"/>
                    <a:pt x="27337" y="90584"/>
                    <a:pt x="49816" y="906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B71A4DC-706A-8215-2FDA-892F6492EA0F}"/>
                </a:ext>
              </a:extLst>
            </p:cNvPr>
            <p:cNvSpPr/>
            <p:nvPr/>
          </p:nvSpPr>
          <p:spPr>
            <a:xfrm>
              <a:off x="2941715" y="2615417"/>
              <a:ext cx="47865" cy="28146"/>
            </a:xfrm>
            <a:custGeom>
              <a:avLst/>
              <a:gdLst>
                <a:gd name="connsiteX0" fmla="*/ 24023 w 47865"/>
                <a:gd name="connsiteY0" fmla="*/ 95 h 28146"/>
                <a:gd name="connsiteX1" fmla="*/ 33930 w 47865"/>
                <a:gd name="connsiteY1" fmla="*/ 95 h 28146"/>
                <a:gd name="connsiteX2" fmla="*/ 47836 w 47865"/>
                <a:gd name="connsiteY2" fmla="*/ 13335 h 28146"/>
                <a:gd name="connsiteX3" fmla="*/ 35739 w 47865"/>
                <a:gd name="connsiteY3" fmla="*/ 27718 h 28146"/>
                <a:gd name="connsiteX4" fmla="*/ 12117 w 47865"/>
                <a:gd name="connsiteY4" fmla="*/ 27718 h 28146"/>
                <a:gd name="connsiteX5" fmla="*/ 21 w 47865"/>
                <a:gd name="connsiteY5" fmla="*/ 12954 h 28146"/>
                <a:gd name="connsiteX6" fmla="*/ 13832 w 47865"/>
                <a:gd name="connsiteY6" fmla="*/ 0 h 28146"/>
                <a:gd name="connsiteX7" fmla="*/ 24119 w 47865"/>
                <a:gd name="connsiteY7" fmla="*/ 0 h 28146"/>
                <a:gd name="connsiteX8" fmla="*/ 23833 w 47865"/>
                <a:gd name="connsiteY8" fmla="*/ 18764 h 28146"/>
                <a:gd name="connsiteX9" fmla="*/ 33453 w 47865"/>
                <a:gd name="connsiteY9" fmla="*/ 18764 h 28146"/>
                <a:gd name="connsiteX10" fmla="*/ 38597 w 47865"/>
                <a:gd name="connsiteY10" fmla="*/ 14288 h 28146"/>
                <a:gd name="connsiteX11" fmla="*/ 33834 w 47865"/>
                <a:gd name="connsiteY11" fmla="*/ 9335 h 28146"/>
                <a:gd name="connsiteX12" fmla="*/ 14022 w 47865"/>
                <a:gd name="connsiteY12" fmla="*/ 9335 h 28146"/>
                <a:gd name="connsiteX13" fmla="*/ 9164 w 47865"/>
                <a:gd name="connsiteY13" fmla="*/ 14192 h 28146"/>
                <a:gd name="connsiteX14" fmla="*/ 14308 w 47865"/>
                <a:gd name="connsiteY14" fmla="*/ 18764 h 28146"/>
                <a:gd name="connsiteX15" fmla="*/ 23928 w 47865"/>
                <a:gd name="connsiteY15" fmla="*/ 18764 h 28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865" h="28146">
                  <a:moveTo>
                    <a:pt x="24023" y="95"/>
                  </a:moveTo>
                  <a:cubicBezTo>
                    <a:pt x="27357" y="95"/>
                    <a:pt x="30596" y="95"/>
                    <a:pt x="33930" y="95"/>
                  </a:cubicBezTo>
                  <a:cubicBezTo>
                    <a:pt x="41454" y="286"/>
                    <a:pt x="47264" y="5810"/>
                    <a:pt x="47836" y="13335"/>
                  </a:cubicBezTo>
                  <a:cubicBezTo>
                    <a:pt x="48312" y="20383"/>
                    <a:pt x="43073" y="27146"/>
                    <a:pt x="35739" y="27718"/>
                  </a:cubicBezTo>
                  <a:cubicBezTo>
                    <a:pt x="27929" y="28289"/>
                    <a:pt x="19928" y="28289"/>
                    <a:pt x="12117" y="27718"/>
                  </a:cubicBezTo>
                  <a:cubicBezTo>
                    <a:pt x="4593" y="27146"/>
                    <a:pt x="-361" y="20574"/>
                    <a:pt x="21" y="12954"/>
                  </a:cubicBezTo>
                  <a:cubicBezTo>
                    <a:pt x="401" y="5810"/>
                    <a:pt x="6402" y="191"/>
                    <a:pt x="13832" y="0"/>
                  </a:cubicBezTo>
                  <a:cubicBezTo>
                    <a:pt x="17261" y="0"/>
                    <a:pt x="20690" y="0"/>
                    <a:pt x="24119" y="0"/>
                  </a:cubicBezTo>
                  <a:close/>
                  <a:moveTo>
                    <a:pt x="23833" y="18764"/>
                  </a:moveTo>
                  <a:cubicBezTo>
                    <a:pt x="27072" y="18764"/>
                    <a:pt x="30215" y="18764"/>
                    <a:pt x="33453" y="18764"/>
                  </a:cubicBezTo>
                  <a:cubicBezTo>
                    <a:pt x="36597" y="18764"/>
                    <a:pt x="38501" y="17050"/>
                    <a:pt x="38597" y="14288"/>
                  </a:cubicBezTo>
                  <a:cubicBezTo>
                    <a:pt x="38692" y="11525"/>
                    <a:pt x="36977" y="9430"/>
                    <a:pt x="33834" y="9335"/>
                  </a:cubicBezTo>
                  <a:cubicBezTo>
                    <a:pt x="27262" y="9144"/>
                    <a:pt x="20594" y="9239"/>
                    <a:pt x="14022" y="9335"/>
                  </a:cubicBezTo>
                  <a:cubicBezTo>
                    <a:pt x="11069" y="9335"/>
                    <a:pt x="9069" y="11621"/>
                    <a:pt x="9164" y="14192"/>
                  </a:cubicBezTo>
                  <a:cubicBezTo>
                    <a:pt x="9164" y="16859"/>
                    <a:pt x="11260" y="18669"/>
                    <a:pt x="14308" y="18764"/>
                  </a:cubicBezTo>
                  <a:cubicBezTo>
                    <a:pt x="17547" y="18764"/>
                    <a:pt x="20690" y="18764"/>
                    <a:pt x="23928" y="18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EA9AB857-15E8-7F26-2DA8-C40F22C156D1}"/>
              </a:ext>
            </a:extLst>
          </p:cNvPr>
          <p:cNvGrpSpPr/>
          <p:nvPr/>
        </p:nvGrpSpPr>
        <p:grpSpPr>
          <a:xfrm>
            <a:off x="3190448" y="3168661"/>
            <a:ext cx="5631415" cy="89591"/>
            <a:chOff x="2491489" y="2704615"/>
            <a:chExt cx="5972082" cy="95011"/>
          </a:xfrm>
        </p:grpSpPr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3F167140-8D3A-3939-16FC-7931D0B66FD2}"/>
                </a:ext>
              </a:extLst>
            </p:cNvPr>
            <p:cNvSpPr/>
            <p:nvPr/>
          </p:nvSpPr>
          <p:spPr>
            <a:xfrm>
              <a:off x="2491489" y="2752292"/>
              <a:ext cx="5930982" cy="9525"/>
            </a:xfrm>
            <a:custGeom>
              <a:avLst/>
              <a:gdLst>
                <a:gd name="connsiteX0" fmla="*/ 0 w 4535519"/>
                <a:gd name="connsiteY0" fmla="*/ 0 h 9525"/>
                <a:gd name="connsiteX1" fmla="*/ 4535519 w 453551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5519" h="9525">
                  <a:moveTo>
                    <a:pt x="0" y="0"/>
                  </a:moveTo>
                  <a:lnTo>
                    <a:pt x="4535519" y="0"/>
                  </a:lnTo>
                </a:path>
              </a:pathLst>
            </a:custGeom>
            <a:ln w="1905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B2DBB433-A68B-E87A-B30A-529DFBF9839A}"/>
                </a:ext>
              </a:extLst>
            </p:cNvPr>
            <p:cNvGrpSpPr/>
            <p:nvPr/>
          </p:nvGrpSpPr>
          <p:grpSpPr>
            <a:xfrm>
              <a:off x="3267801" y="2704615"/>
              <a:ext cx="5195770" cy="95011"/>
              <a:chOff x="3267801" y="1769074"/>
              <a:chExt cx="5195770" cy="95011"/>
            </a:xfrm>
          </p:grpSpPr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23A4C322-43D7-76C7-2359-7104B3AFB7B1}"/>
                  </a:ext>
                </a:extLst>
              </p:cNvPr>
              <p:cNvSpPr/>
              <p:nvPr/>
            </p:nvSpPr>
            <p:spPr>
              <a:xfrm>
                <a:off x="6997486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2E2D4F42-E34F-5A1A-D8B4-B40AF984ECFD}"/>
                  </a:ext>
                </a:extLst>
              </p:cNvPr>
              <p:cNvSpPr/>
              <p:nvPr/>
            </p:nvSpPr>
            <p:spPr>
              <a:xfrm>
                <a:off x="6251549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BC67677-0DFA-B2A2-0F0F-D2315E6EC989}"/>
                  </a:ext>
                </a:extLst>
              </p:cNvPr>
              <p:cNvSpPr/>
              <p:nvPr/>
            </p:nvSpPr>
            <p:spPr>
              <a:xfrm>
                <a:off x="3267801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16EBC0E8-3FA7-3C77-31BD-13E16BE32A8F}"/>
                  </a:ext>
                </a:extLst>
              </p:cNvPr>
              <p:cNvSpPr/>
              <p:nvPr/>
            </p:nvSpPr>
            <p:spPr>
              <a:xfrm>
                <a:off x="4013738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B950F001-AE18-22E9-3DBA-51A0C3D8E17A}"/>
                  </a:ext>
                </a:extLst>
              </p:cNvPr>
              <p:cNvSpPr/>
              <p:nvPr/>
            </p:nvSpPr>
            <p:spPr>
              <a:xfrm>
                <a:off x="4759675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E77D9A6-9579-27D7-F3A2-B0FC826B8753}"/>
                  </a:ext>
                </a:extLst>
              </p:cNvPr>
              <p:cNvSpPr/>
              <p:nvPr/>
            </p:nvSpPr>
            <p:spPr>
              <a:xfrm>
                <a:off x="5505612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9DB6D81-1527-7F24-18D6-42EF4099B95D}"/>
                  </a:ext>
                </a:extLst>
              </p:cNvPr>
              <p:cNvSpPr/>
              <p:nvPr/>
            </p:nvSpPr>
            <p:spPr>
              <a:xfrm>
                <a:off x="774342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F33595E-B663-EEE5-7150-DDCBA4B32FF9}"/>
                  </a:ext>
                </a:extLst>
              </p:cNvPr>
              <p:cNvSpPr/>
              <p:nvPr/>
            </p:nvSpPr>
            <p:spPr>
              <a:xfrm>
                <a:off x="838137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283" name="Text Placeholder 4">
            <a:extLst>
              <a:ext uri="{FF2B5EF4-FFF2-40B4-BE49-F238E27FC236}">
                <a16:creationId xmlns:a16="http://schemas.microsoft.com/office/drawing/2014/main" id="{B30DD622-F846-CEE8-00B6-B5673EEF3B2C}"/>
              </a:ext>
            </a:extLst>
          </p:cNvPr>
          <p:cNvSpPr txBox="1">
            <a:spLocks/>
          </p:cNvSpPr>
          <p:nvPr/>
        </p:nvSpPr>
        <p:spPr>
          <a:xfrm>
            <a:off x="4255041" y="2852915"/>
            <a:ext cx="3435678" cy="24768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/>
              <a:t>Alice hands over payment &amp; Merkle paths</a:t>
            </a:r>
          </a:p>
        </p:txBody>
      </p:sp>
      <p:grpSp>
        <p:nvGrpSpPr>
          <p:cNvPr id="258" name="Graphic 5">
            <a:extLst>
              <a:ext uri="{FF2B5EF4-FFF2-40B4-BE49-F238E27FC236}">
                <a16:creationId xmlns:a16="http://schemas.microsoft.com/office/drawing/2014/main" id="{569F0B5C-EF76-2C5F-A477-209F0E573EC1}"/>
              </a:ext>
            </a:extLst>
          </p:cNvPr>
          <p:cNvGrpSpPr/>
          <p:nvPr/>
        </p:nvGrpSpPr>
        <p:grpSpPr>
          <a:xfrm>
            <a:off x="8499802" y="2298125"/>
            <a:ext cx="219401" cy="310024"/>
            <a:chOff x="6743565" y="1877706"/>
            <a:chExt cx="232674" cy="328779"/>
          </a:xfrm>
          <a:solidFill>
            <a:schemeClr val="accent1"/>
          </a:solidFill>
        </p:grpSpPr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BE844A2E-E224-6FC9-7A6C-826A330E4DE1}"/>
                </a:ext>
              </a:extLst>
            </p:cNvPr>
            <p:cNvSpPr/>
            <p:nvPr/>
          </p:nvSpPr>
          <p:spPr>
            <a:xfrm>
              <a:off x="6743565" y="1877706"/>
              <a:ext cx="232674" cy="328779"/>
            </a:xfrm>
            <a:custGeom>
              <a:avLst/>
              <a:gdLst>
                <a:gd name="connsiteX0" fmla="*/ 188288 w 232674"/>
                <a:gd name="connsiteY0" fmla="*/ 296037 h 328779"/>
                <a:gd name="connsiteX1" fmla="*/ 159808 w 232674"/>
                <a:gd name="connsiteY1" fmla="*/ 324612 h 328779"/>
                <a:gd name="connsiteX2" fmla="*/ 144759 w 232674"/>
                <a:gd name="connsiteY2" fmla="*/ 324517 h 328779"/>
                <a:gd name="connsiteX3" fmla="*/ 116470 w 232674"/>
                <a:gd name="connsiteY3" fmla="*/ 296132 h 328779"/>
                <a:gd name="connsiteX4" fmla="*/ 113422 w 232674"/>
                <a:gd name="connsiteY4" fmla="*/ 298990 h 328779"/>
                <a:gd name="connsiteX5" fmla="*/ 87513 w 232674"/>
                <a:gd name="connsiteY5" fmla="*/ 324803 h 328779"/>
                <a:gd name="connsiteX6" fmla="*/ 73036 w 232674"/>
                <a:gd name="connsiteY6" fmla="*/ 324707 h 328779"/>
                <a:gd name="connsiteX7" fmla="*/ 44365 w 232674"/>
                <a:gd name="connsiteY7" fmla="*/ 295846 h 328779"/>
                <a:gd name="connsiteX8" fmla="*/ 15028 w 232674"/>
                <a:gd name="connsiteY8" fmla="*/ 325279 h 328779"/>
                <a:gd name="connsiteX9" fmla="*/ 3693 w 232674"/>
                <a:gd name="connsiteY9" fmla="*/ 326993 h 328779"/>
                <a:gd name="connsiteX10" fmla="*/ 169 w 232674"/>
                <a:gd name="connsiteY10" fmla="*/ 320897 h 328779"/>
                <a:gd name="connsiteX11" fmla="*/ 169 w 232674"/>
                <a:gd name="connsiteY11" fmla="*/ 318230 h 328779"/>
                <a:gd name="connsiteX12" fmla="*/ 169 w 232674"/>
                <a:gd name="connsiteY12" fmla="*/ 33623 h 328779"/>
                <a:gd name="connsiteX13" fmla="*/ 26078 w 232674"/>
                <a:gd name="connsiteY13" fmla="*/ 572 h 328779"/>
                <a:gd name="connsiteX14" fmla="*/ 34459 w 232674"/>
                <a:gd name="connsiteY14" fmla="*/ 0 h 328779"/>
                <a:gd name="connsiteX15" fmla="*/ 198480 w 232674"/>
                <a:gd name="connsiteY15" fmla="*/ 0 h 328779"/>
                <a:gd name="connsiteX16" fmla="*/ 232675 w 232674"/>
                <a:gd name="connsiteY16" fmla="*/ 34195 h 328779"/>
                <a:gd name="connsiteX17" fmla="*/ 232675 w 232674"/>
                <a:gd name="connsiteY17" fmla="*/ 318040 h 328779"/>
                <a:gd name="connsiteX18" fmla="*/ 223531 w 232674"/>
                <a:gd name="connsiteY18" fmla="*/ 328327 h 328779"/>
                <a:gd name="connsiteX19" fmla="*/ 217434 w 232674"/>
                <a:gd name="connsiteY19" fmla="*/ 324803 h 328779"/>
                <a:gd name="connsiteX20" fmla="*/ 188383 w 232674"/>
                <a:gd name="connsiteY20" fmla="*/ 295942 h 328779"/>
                <a:gd name="connsiteX21" fmla="*/ 80275 w 232674"/>
                <a:gd name="connsiteY21" fmla="*/ 308896 h 328779"/>
                <a:gd name="connsiteX22" fmla="*/ 108468 w 232674"/>
                <a:gd name="connsiteY22" fmla="*/ 280702 h 328779"/>
                <a:gd name="connsiteX23" fmla="*/ 124090 w 232674"/>
                <a:gd name="connsiteY23" fmla="*/ 280607 h 328779"/>
                <a:gd name="connsiteX24" fmla="*/ 149712 w 232674"/>
                <a:gd name="connsiteY24" fmla="*/ 306229 h 328779"/>
                <a:gd name="connsiteX25" fmla="*/ 152379 w 232674"/>
                <a:gd name="connsiteY25" fmla="*/ 308610 h 328779"/>
                <a:gd name="connsiteX26" fmla="*/ 153331 w 232674"/>
                <a:gd name="connsiteY26" fmla="*/ 308039 h 328779"/>
                <a:gd name="connsiteX27" fmla="*/ 175334 w 232674"/>
                <a:gd name="connsiteY27" fmla="*/ 285941 h 328779"/>
                <a:gd name="connsiteX28" fmla="*/ 201337 w 232674"/>
                <a:gd name="connsiteY28" fmla="*/ 285845 h 328779"/>
                <a:gd name="connsiteX29" fmla="*/ 213625 w 232674"/>
                <a:gd name="connsiteY29" fmla="*/ 298133 h 328779"/>
                <a:gd name="connsiteX30" fmla="*/ 216387 w 232674"/>
                <a:gd name="connsiteY30" fmla="*/ 300228 h 328779"/>
                <a:gd name="connsiteX31" fmla="*/ 216387 w 232674"/>
                <a:gd name="connsiteY31" fmla="*/ 296132 h 328779"/>
                <a:gd name="connsiteX32" fmla="*/ 216387 w 232674"/>
                <a:gd name="connsiteY32" fmla="*/ 34576 h 328779"/>
                <a:gd name="connsiteX33" fmla="*/ 198384 w 232674"/>
                <a:gd name="connsiteY33" fmla="*/ 16478 h 328779"/>
                <a:gd name="connsiteX34" fmla="*/ 35126 w 232674"/>
                <a:gd name="connsiteY34" fmla="*/ 16478 h 328779"/>
                <a:gd name="connsiteX35" fmla="*/ 16553 w 232674"/>
                <a:gd name="connsiteY35" fmla="*/ 35243 h 328779"/>
                <a:gd name="connsiteX36" fmla="*/ 16553 w 232674"/>
                <a:gd name="connsiteY36" fmla="*/ 295656 h 328779"/>
                <a:gd name="connsiteX37" fmla="*/ 16553 w 232674"/>
                <a:gd name="connsiteY37" fmla="*/ 300895 h 328779"/>
                <a:gd name="connsiteX38" fmla="*/ 34459 w 232674"/>
                <a:gd name="connsiteY38" fmla="*/ 282988 h 328779"/>
                <a:gd name="connsiteX39" fmla="*/ 54367 w 232674"/>
                <a:gd name="connsiteY39" fmla="*/ 282893 h 328779"/>
                <a:gd name="connsiteX40" fmla="*/ 80465 w 232674"/>
                <a:gd name="connsiteY40" fmla="*/ 308991 h 32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2674" h="328779">
                  <a:moveTo>
                    <a:pt x="188288" y="296037"/>
                  </a:moveTo>
                  <a:cubicBezTo>
                    <a:pt x="178668" y="305657"/>
                    <a:pt x="169238" y="315182"/>
                    <a:pt x="159808" y="324612"/>
                  </a:cubicBezTo>
                  <a:cubicBezTo>
                    <a:pt x="154188" y="330232"/>
                    <a:pt x="150379" y="330137"/>
                    <a:pt x="144759" y="324517"/>
                  </a:cubicBezTo>
                  <a:cubicBezTo>
                    <a:pt x="135424" y="315182"/>
                    <a:pt x="126090" y="305848"/>
                    <a:pt x="116470" y="296132"/>
                  </a:cubicBezTo>
                  <a:cubicBezTo>
                    <a:pt x="115327" y="297180"/>
                    <a:pt x="114374" y="298037"/>
                    <a:pt x="113422" y="298990"/>
                  </a:cubicBezTo>
                  <a:cubicBezTo>
                    <a:pt x="104754" y="307562"/>
                    <a:pt x="96181" y="316230"/>
                    <a:pt x="87513" y="324803"/>
                  </a:cubicBezTo>
                  <a:cubicBezTo>
                    <a:pt x="82275" y="330041"/>
                    <a:pt x="78274" y="329946"/>
                    <a:pt x="73036" y="324707"/>
                  </a:cubicBezTo>
                  <a:cubicBezTo>
                    <a:pt x="63511" y="315182"/>
                    <a:pt x="54081" y="305657"/>
                    <a:pt x="44365" y="295846"/>
                  </a:cubicBezTo>
                  <a:cubicBezTo>
                    <a:pt x="34459" y="305848"/>
                    <a:pt x="24744" y="315563"/>
                    <a:pt x="15028" y="325279"/>
                  </a:cubicBezTo>
                  <a:cubicBezTo>
                    <a:pt x="11313" y="328994"/>
                    <a:pt x="6932" y="329851"/>
                    <a:pt x="3693" y="326993"/>
                  </a:cubicBezTo>
                  <a:cubicBezTo>
                    <a:pt x="1979" y="325565"/>
                    <a:pt x="1122" y="323088"/>
                    <a:pt x="169" y="320897"/>
                  </a:cubicBezTo>
                  <a:cubicBezTo>
                    <a:pt x="-212" y="320135"/>
                    <a:pt x="169" y="319088"/>
                    <a:pt x="169" y="318230"/>
                  </a:cubicBezTo>
                  <a:cubicBezTo>
                    <a:pt x="169" y="223361"/>
                    <a:pt x="169" y="128492"/>
                    <a:pt x="169" y="33623"/>
                  </a:cubicBezTo>
                  <a:cubicBezTo>
                    <a:pt x="169" y="16764"/>
                    <a:pt x="10266" y="3810"/>
                    <a:pt x="26078" y="572"/>
                  </a:cubicBezTo>
                  <a:cubicBezTo>
                    <a:pt x="28840" y="0"/>
                    <a:pt x="31697" y="0"/>
                    <a:pt x="34459" y="0"/>
                  </a:cubicBezTo>
                  <a:cubicBezTo>
                    <a:pt x="89133" y="0"/>
                    <a:pt x="143806" y="0"/>
                    <a:pt x="198480" y="0"/>
                  </a:cubicBezTo>
                  <a:cubicBezTo>
                    <a:pt x="219244" y="0"/>
                    <a:pt x="232675" y="13526"/>
                    <a:pt x="232675" y="34195"/>
                  </a:cubicBezTo>
                  <a:cubicBezTo>
                    <a:pt x="232675" y="128778"/>
                    <a:pt x="232675" y="223456"/>
                    <a:pt x="232675" y="318040"/>
                  </a:cubicBezTo>
                  <a:cubicBezTo>
                    <a:pt x="232675" y="325184"/>
                    <a:pt x="229245" y="329279"/>
                    <a:pt x="223531" y="328327"/>
                  </a:cubicBezTo>
                  <a:cubicBezTo>
                    <a:pt x="221340" y="327946"/>
                    <a:pt x="219054" y="326422"/>
                    <a:pt x="217434" y="324803"/>
                  </a:cubicBezTo>
                  <a:cubicBezTo>
                    <a:pt x="207814" y="315373"/>
                    <a:pt x="198289" y="305848"/>
                    <a:pt x="188383" y="295942"/>
                  </a:cubicBezTo>
                  <a:close/>
                  <a:moveTo>
                    <a:pt x="80275" y="308896"/>
                  </a:moveTo>
                  <a:cubicBezTo>
                    <a:pt x="89895" y="299180"/>
                    <a:pt x="99134" y="289941"/>
                    <a:pt x="108468" y="280702"/>
                  </a:cubicBezTo>
                  <a:cubicBezTo>
                    <a:pt x="114374" y="274796"/>
                    <a:pt x="118184" y="274701"/>
                    <a:pt x="124090" y="280607"/>
                  </a:cubicBezTo>
                  <a:cubicBezTo>
                    <a:pt x="132662" y="289179"/>
                    <a:pt x="141139" y="297656"/>
                    <a:pt x="149712" y="306229"/>
                  </a:cubicBezTo>
                  <a:cubicBezTo>
                    <a:pt x="150569" y="307086"/>
                    <a:pt x="151522" y="307848"/>
                    <a:pt x="152379" y="308610"/>
                  </a:cubicBezTo>
                  <a:cubicBezTo>
                    <a:pt x="152950" y="308324"/>
                    <a:pt x="153141" y="308229"/>
                    <a:pt x="153331" y="308039"/>
                  </a:cubicBezTo>
                  <a:cubicBezTo>
                    <a:pt x="160665" y="300704"/>
                    <a:pt x="168190" y="293465"/>
                    <a:pt x="175334" y="285941"/>
                  </a:cubicBezTo>
                  <a:cubicBezTo>
                    <a:pt x="187717" y="273082"/>
                    <a:pt x="189050" y="272891"/>
                    <a:pt x="201337" y="285845"/>
                  </a:cubicBezTo>
                  <a:cubicBezTo>
                    <a:pt x="205338" y="290036"/>
                    <a:pt x="209434" y="294037"/>
                    <a:pt x="213625" y="298133"/>
                  </a:cubicBezTo>
                  <a:cubicBezTo>
                    <a:pt x="214291" y="298799"/>
                    <a:pt x="215053" y="299275"/>
                    <a:pt x="216387" y="300228"/>
                  </a:cubicBezTo>
                  <a:cubicBezTo>
                    <a:pt x="216387" y="298418"/>
                    <a:pt x="216387" y="297275"/>
                    <a:pt x="216387" y="296132"/>
                  </a:cubicBezTo>
                  <a:cubicBezTo>
                    <a:pt x="216387" y="208979"/>
                    <a:pt x="216387" y="121729"/>
                    <a:pt x="216387" y="34576"/>
                  </a:cubicBezTo>
                  <a:cubicBezTo>
                    <a:pt x="216387" y="22765"/>
                    <a:pt x="210100" y="16478"/>
                    <a:pt x="198384" y="16478"/>
                  </a:cubicBezTo>
                  <a:cubicBezTo>
                    <a:pt x="143997" y="16478"/>
                    <a:pt x="89514" y="16478"/>
                    <a:pt x="35126" y="16478"/>
                  </a:cubicBezTo>
                  <a:cubicBezTo>
                    <a:pt x="22553" y="16478"/>
                    <a:pt x="16553" y="22574"/>
                    <a:pt x="16553" y="35243"/>
                  </a:cubicBezTo>
                  <a:cubicBezTo>
                    <a:pt x="16553" y="122015"/>
                    <a:pt x="16553" y="208883"/>
                    <a:pt x="16553" y="295656"/>
                  </a:cubicBezTo>
                  <a:cubicBezTo>
                    <a:pt x="16553" y="296990"/>
                    <a:pt x="16553" y="298323"/>
                    <a:pt x="16553" y="300895"/>
                  </a:cubicBezTo>
                  <a:cubicBezTo>
                    <a:pt x="23125" y="294323"/>
                    <a:pt x="28744" y="288703"/>
                    <a:pt x="34459" y="282988"/>
                  </a:cubicBezTo>
                  <a:cubicBezTo>
                    <a:pt x="43413" y="274034"/>
                    <a:pt x="45508" y="273939"/>
                    <a:pt x="54367" y="282893"/>
                  </a:cubicBezTo>
                  <a:cubicBezTo>
                    <a:pt x="62939" y="291465"/>
                    <a:pt x="71607" y="300133"/>
                    <a:pt x="80465" y="308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07FE6B73-5FD0-6FE7-85F7-9A5C9DBDDA00}"/>
                </a:ext>
              </a:extLst>
            </p:cNvPr>
            <p:cNvSpPr/>
            <p:nvPr/>
          </p:nvSpPr>
          <p:spPr>
            <a:xfrm>
              <a:off x="6821907" y="1933404"/>
              <a:ext cx="74896" cy="95940"/>
            </a:xfrm>
            <a:custGeom>
              <a:avLst/>
              <a:gdLst>
                <a:gd name="connsiteX0" fmla="*/ 36699 w 74896"/>
                <a:gd name="connsiteY0" fmla="*/ 39457 h 95940"/>
                <a:gd name="connsiteX1" fmla="*/ 51844 w 74896"/>
                <a:gd name="connsiteY1" fmla="*/ 39457 h 95940"/>
                <a:gd name="connsiteX2" fmla="*/ 61654 w 74896"/>
                <a:gd name="connsiteY2" fmla="*/ 48030 h 95940"/>
                <a:gd name="connsiteX3" fmla="*/ 51749 w 74896"/>
                <a:gd name="connsiteY3" fmla="*/ 56412 h 95940"/>
                <a:gd name="connsiteX4" fmla="*/ 37461 w 74896"/>
                <a:gd name="connsiteY4" fmla="*/ 56412 h 95940"/>
                <a:gd name="connsiteX5" fmla="*/ 37270 w 74896"/>
                <a:gd name="connsiteY5" fmla="*/ 56412 h 95940"/>
                <a:gd name="connsiteX6" fmla="*/ 29270 w 74896"/>
                <a:gd name="connsiteY6" fmla="*/ 78986 h 95940"/>
                <a:gd name="connsiteX7" fmla="*/ 31746 w 74896"/>
                <a:gd name="connsiteY7" fmla="*/ 79177 h 95940"/>
                <a:gd name="connsiteX8" fmla="*/ 65274 w 74896"/>
                <a:gd name="connsiteY8" fmla="*/ 79177 h 95940"/>
                <a:gd name="connsiteX9" fmla="*/ 74894 w 74896"/>
                <a:gd name="connsiteY9" fmla="*/ 87368 h 95940"/>
                <a:gd name="connsiteX10" fmla="*/ 65274 w 74896"/>
                <a:gd name="connsiteY10" fmla="*/ 95941 h 95940"/>
                <a:gd name="connsiteX11" fmla="*/ 10981 w 74896"/>
                <a:gd name="connsiteY11" fmla="*/ 95941 h 95940"/>
                <a:gd name="connsiteX12" fmla="*/ 885 w 74896"/>
                <a:gd name="connsiteY12" fmla="*/ 90416 h 95940"/>
                <a:gd name="connsiteX13" fmla="*/ 3457 w 74896"/>
                <a:gd name="connsiteY13" fmla="*/ 79177 h 95940"/>
                <a:gd name="connsiteX14" fmla="*/ 13649 w 74896"/>
                <a:gd name="connsiteY14" fmla="*/ 69271 h 95940"/>
                <a:gd name="connsiteX15" fmla="*/ 18887 w 74896"/>
                <a:gd name="connsiteY15" fmla="*/ 56317 h 95940"/>
                <a:gd name="connsiteX16" fmla="*/ 10220 w 74896"/>
                <a:gd name="connsiteY16" fmla="*/ 56317 h 95940"/>
                <a:gd name="connsiteX17" fmla="*/ 1456 w 74896"/>
                <a:gd name="connsiteY17" fmla="*/ 48125 h 95940"/>
                <a:gd name="connsiteX18" fmla="*/ 9934 w 74896"/>
                <a:gd name="connsiteY18" fmla="*/ 39553 h 95940"/>
                <a:gd name="connsiteX19" fmla="*/ 19839 w 74896"/>
                <a:gd name="connsiteY19" fmla="*/ 39553 h 95940"/>
                <a:gd name="connsiteX20" fmla="*/ 21935 w 74896"/>
                <a:gd name="connsiteY20" fmla="*/ 20503 h 95940"/>
                <a:gd name="connsiteX21" fmla="*/ 43747 w 74896"/>
                <a:gd name="connsiteY21" fmla="*/ 119 h 95940"/>
                <a:gd name="connsiteX22" fmla="*/ 69370 w 74896"/>
                <a:gd name="connsiteY22" fmla="*/ 15931 h 95940"/>
                <a:gd name="connsiteX23" fmla="*/ 65655 w 74896"/>
                <a:gd name="connsiteY23" fmla="*/ 28027 h 95940"/>
                <a:gd name="connsiteX24" fmla="*/ 54130 w 74896"/>
                <a:gd name="connsiteY24" fmla="*/ 22979 h 95940"/>
                <a:gd name="connsiteX25" fmla="*/ 45748 w 74896"/>
                <a:gd name="connsiteY25" fmla="*/ 16979 h 95940"/>
                <a:gd name="connsiteX26" fmla="*/ 38889 w 74896"/>
                <a:gd name="connsiteY26" fmla="*/ 22503 h 95940"/>
                <a:gd name="connsiteX27" fmla="*/ 36985 w 74896"/>
                <a:gd name="connsiteY27" fmla="*/ 39457 h 9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896" h="95940">
                  <a:moveTo>
                    <a:pt x="36699" y="39457"/>
                  </a:moveTo>
                  <a:cubicBezTo>
                    <a:pt x="42414" y="39457"/>
                    <a:pt x="47081" y="39457"/>
                    <a:pt x="51844" y="39457"/>
                  </a:cubicBezTo>
                  <a:cubicBezTo>
                    <a:pt x="57749" y="39457"/>
                    <a:pt x="61750" y="42982"/>
                    <a:pt x="61654" y="48030"/>
                  </a:cubicBezTo>
                  <a:cubicBezTo>
                    <a:pt x="61654" y="53078"/>
                    <a:pt x="57749" y="56317"/>
                    <a:pt x="51749" y="56412"/>
                  </a:cubicBezTo>
                  <a:cubicBezTo>
                    <a:pt x="46986" y="56412"/>
                    <a:pt x="42224" y="56412"/>
                    <a:pt x="37461" y="56412"/>
                  </a:cubicBezTo>
                  <a:cubicBezTo>
                    <a:pt x="37175" y="56412"/>
                    <a:pt x="36985" y="56507"/>
                    <a:pt x="37270" y="56412"/>
                  </a:cubicBezTo>
                  <a:cubicBezTo>
                    <a:pt x="34508" y="64127"/>
                    <a:pt x="31936" y="71461"/>
                    <a:pt x="29270" y="78986"/>
                  </a:cubicBezTo>
                  <a:cubicBezTo>
                    <a:pt x="29650" y="78986"/>
                    <a:pt x="30698" y="79082"/>
                    <a:pt x="31746" y="79177"/>
                  </a:cubicBezTo>
                  <a:cubicBezTo>
                    <a:pt x="42890" y="79177"/>
                    <a:pt x="54130" y="79177"/>
                    <a:pt x="65274" y="79177"/>
                  </a:cubicBezTo>
                  <a:cubicBezTo>
                    <a:pt x="71179" y="79177"/>
                    <a:pt x="74799" y="82320"/>
                    <a:pt x="74894" y="87368"/>
                  </a:cubicBezTo>
                  <a:cubicBezTo>
                    <a:pt x="74990" y="92512"/>
                    <a:pt x="71275" y="95941"/>
                    <a:pt x="65274" y="95941"/>
                  </a:cubicBezTo>
                  <a:cubicBezTo>
                    <a:pt x="47177" y="95941"/>
                    <a:pt x="29079" y="95941"/>
                    <a:pt x="10981" y="95941"/>
                  </a:cubicBezTo>
                  <a:cubicBezTo>
                    <a:pt x="6600" y="95941"/>
                    <a:pt x="2790" y="94798"/>
                    <a:pt x="885" y="90416"/>
                  </a:cubicBezTo>
                  <a:cubicBezTo>
                    <a:pt x="-1115" y="86035"/>
                    <a:pt x="504" y="82320"/>
                    <a:pt x="3457" y="79177"/>
                  </a:cubicBezTo>
                  <a:cubicBezTo>
                    <a:pt x="6695" y="75748"/>
                    <a:pt x="10220" y="72509"/>
                    <a:pt x="13649" y="69271"/>
                  </a:cubicBezTo>
                  <a:cubicBezTo>
                    <a:pt x="17173" y="65842"/>
                    <a:pt x="18220" y="61460"/>
                    <a:pt x="18887" y="56317"/>
                  </a:cubicBezTo>
                  <a:cubicBezTo>
                    <a:pt x="15744" y="56317"/>
                    <a:pt x="12982" y="56317"/>
                    <a:pt x="10220" y="56317"/>
                  </a:cubicBezTo>
                  <a:cubicBezTo>
                    <a:pt x="4980" y="56126"/>
                    <a:pt x="1456" y="52888"/>
                    <a:pt x="1456" y="48125"/>
                  </a:cubicBezTo>
                  <a:cubicBezTo>
                    <a:pt x="1456" y="43363"/>
                    <a:pt x="4790" y="39838"/>
                    <a:pt x="9934" y="39553"/>
                  </a:cubicBezTo>
                  <a:cubicBezTo>
                    <a:pt x="13267" y="39362"/>
                    <a:pt x="16506" y="39553"/>
                    <a:pt x="19839" y="39553"/>
                  </a:cubicBezTo>
                  <a:cubicBezTo>
                    <a:pt x="20506" y="32980"/>
                    <a:pt x="20792" y="26694"/>
                    <a:pt x="21935" y="20503"/>
                  </a:cubicBezTo>
                  <a:cubicBezTo>
                    <a:pt x="24126" y="8311"/>
                    <a:pt x="31936" y="1167"/>
                    <a:pt x="43747" y="119"/>
                  </a:cubicBezTo>
                  <a:cubicBezTo>
                    <a:pt x="55082" y="-929"/>
                    <a:pt x="64702" y="4977"/>
                    <a:pt x="69370" y="15931"/>
                  </a:cubicBezTo>
                  <a:cubicBezTo>
                    <a:pt x="71561" y="21169"/>
                    <a:pt x="70132" y="25932"/>
                    <a:pt x="65655" y="28027"/>
                  </a:cubicBezTo>
                  <a:cubicBezTo>
                    <a:pt x="61083" y="30123"/>
                    <a:pt x="56606" y="28218"/>
                    <a:pt x="54130" y="22979"/>
                  </a:cubicBezTo>
                  <a:cubicBezTo>
                    <a:pt x="52415" y="19455"/>
                    <a:pt x="50224" y="16598"/>
                    <a:pt x="45748" y="16979"/>
                  </a:cubicBezTo>
                  <a:cubicBezTo>
                    <a:pt x="42128" y="17264"/>
                    <a:pt x="39461" y="18884"/>
                    <a:pt x="38889" y="22503"/>
                  </a:cubicBezTo>
                  <a:cubicBezTo>
                    <a:pt x="38033" y="27932"/>
                    <a:pt x="37652" y="33361"/>
                    <a:pt x="36985" y="394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3A01F0F0-6B72-8BBB-BF05-E715C3C8458A}"/>
                </a:ext>
              </a:extLst>
            </p:cNvPr>
            <p:cNvSpPr/>
            <p:nvPr/>
          </p:nvSpPr>
          <p:spPr>
            <a:xfrm>
              <a:off x="6791740" y="2069802"/>
              <a:ext cx="136329" cy="16502"/>
            </a:xfrm>
            <a:custGeom>
              <a:avLst/>
              <a:gdLst>
                <a:gd name="connsiteX0" fmla="*/ 67913 w 136329"/>
                <a:gd name="connsiteY0" fmla="*/ 24 h 16502"/>
                <a:gd name="connsiteX1" fmla="*/ 126873 w 136329"/>
                <a:gd name="connsiteY1" fmla="*/ 24 h 16502"/>
                <a:gd name="connsiteX2" fmla="*/ 136113 w 136329"/>
                <a:gd name="connsiteY2" fmla="*/ 6501 h 16502"/>
                <a:gd name="connsiteX3" fmla="*/ 129731 w 136329"/>
                <a:gd name="connsiteY3" fmla="*/ 16216 h 16502"/>
                <a:gd name="connsiteX4" fmla="*/ 124778 w 136329"/>
                <a:gd name="connsiteY4" fmla="*/ 16502 h 16502"/>
                <a:gd name="connsiteX5" fmla="*/ 11525 w 136329"/>
                <a:gd name="connsiteY5" fmla="*/ 16502 h 16502"/>
                <a:gd name="connsiteX6" fmla="*/ 7334 w 136329"/>
                <a:gd name="connsiteY6" fmla="*/ 16312 h 16502"/>
                <a:gd name="connsiteX7" fmla="*/ 0 w 136329"/>
                <a:gd name="connsiteY7" fmla="*/ 8311 h 16502"/>
                <a:gd name="connsiteX8" fmla="*/ 7239 w 136329"/>
                <a:gd name="connsiteY8" fmla="*/ 119 h 16502"/>
                <a:gd name="connsiteX9" fmla="*/ 11049 w 136329"/>
                <a:gd name="connsiteY9" fmla="*/ 24 h 16502"/>
                <a:gd name="connsiteX10" fmla="*/ 68009 w 136329"/>
                <a:gd name="connsiteY10" fmla="*/ 24 h 1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329" h="16502">
                  <a:moveTo>
                    <a:pt x="67913" y="24"/>
                  </a:moveTo>
                  <a:cubicBezTo>
                    <a:pt x="87535" y="24"/>
                    <a:pt x="107156" y="24"/>
                    <a:pt x="126873" y="24"/>
                  </a:cubicBezTo>
                  <a:cubicBezTo>
                    <a:pt x="132017" y="24"/>
                    <a:pt x="135160" y="2310"/>
                    <a:pt x="136113" y="6501"/>
                  </a:cubicBezTo>
                  <a:cubicBezTo>
                    <a:pt x="137160" y="11073"/>
                    <a:pt x="134303" y="15454"/>
                    <a:pt x="129731" y="16216"/>
                  </a:cubicBezTo>
                  <a:cubicBezTo>
                    <a:pt x="128111" y="16502"/>
                    <a:pt x="126397" y="16502"/>
                    <a:pt x="124778" y="16502"/>
                  </a:cubicBezTo>
                  <a:cubicBezTo>
                    <a:pt x="87059" y="16502"/>
                    <a:pt x="49340" y="16502"/>
                    <a:pt x="11525" y="16502"/>
                  </a:cubicBezTo>
                  <a:cubicBezTo>
                    <a:pt x="10096" y="16502"/>
                    <a:pt x="8668" y="16502"/>
                    <a:pt x="7334" y="16312"/>
                  </a:cubicBezTo>
                  <a:cubicBezTo>
                    <a:pt x="3048" y="15835"/>
                    <a:pt x="0" y="12502"/>
                    <a:pt x="0" y="8311"/>
                  </a:cubicBezTo>
                  <a:cubicBezTo>
                    <a:pt x="0" y="4215"/>
                    <a:pt x="3048" y="691"/>
                    <a:pt x="7239" y="119"/>
                  </a:cubicBezTo>
                  <a:cubicBezTo>
                    <a:pt x="8477" y="-71"/>
                    <a:pt x="9811" y="24"/>
                    <a:pt x="11049" y="24"/>
                  </a:cubicBezTo>
                  <a:cubicBezTo>
                    <a:pt x="30004" y="24"/>
                    <a:pt x="49054" y="24"/>
                    <a:pt x="68009" y="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3AF88819-FB8E-70AC-24C3-A9BBE1D0CBEA}"/>
                </a:ext>
              </a:extLst>
            </p:cNvPr>
            <p:cNvSpPr/>
            <p:nvPr/>
          </p:nvSpPr>
          <p:spPr>
            <a:xfrm>
              <a:off x="6791395" y="2106020"/>
              <a:ext cx="100550" cy="16383"/>
            </a:xfrm>
            <a:custGeom>
              <a:avLst/>
              <a:gdLst>
                <a:gd name="connsiteX0" fmla="*/ 50447 w 100550"/>
                <a:gd name="connsiteY0" fmla="*/ 16288 h 16383"/>
                <a:gd name="connsiteX1" fmla="*/ 8823 w 100550"/>
                <a:gd name="connsiteY1" fmla="*/ 16288 h 16383"/>
                <a:gd name="connsiteX2" fmla="*/ 1203 w 100550"/>
                <a:gd name="connsiteY2" fmla="*/ 12097 h 16383"/>
                <a:gd name="connsiteX3" fmla="*/ 1583 w 100550"/>
                <a:gd name="connsiteY3" fmla="*/ 3810 h 16383"/>
                <a:gd name="connsiteX4" fmla="*/ 8632 w 100550"/>
                <a:gd name="connsiteY4" fmla="*/ 190 h 16383"/>
                <a:gd name="connsiteX5" fmla="*/ 91786 w 100550"/>
                <a:gd name="connsiteY5" fmla="*/ 95 h 16383"/>
                <a:gd name="connsiteX6" fmla="*/ 100548 w 100550"/>
                <a:gd name="connsiteY6" fmla="*/ 8382 h 16383"/>
                <a:gd name="connsiteX7" fmla="*/ 91595 w 100550"/>
                <a:gd name="connsiteY7" fmla="*/ 16383 h 16383"/>
                <a:gd name="connsiteX8" fmla="*/ 50351 w 100550"/>
                <a:gd name="connsiteY8" fmla="*/ 16383 h 16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550" h="16383">
                  <a:moveTo>
                    <a:pt x="50447" y="16288"/>
                  </a:moveTo>
                  <a:cubicBezTo>
                    <a:pt x="36541" y="16288"/>
                    <a:pt x="22729" y="16288"/>
                    <a:pt x="8823" y="16288"/>
                  </a:cubicBezTo>
                  <a:cubicBezTo>
                    <a:pt x="5489" y="16288"/>
                    <a:pt x="2822" y="15050"/>
                    <a:pt x="1203" y="12097"/>
                  </a:cubicBezTo>
                  <a:cubicBezTo>
                    <a:pt x="-321" y="9239"/>
                    <a:pt x="-607" y="6001"/>
                    <a:pt x="1583" y="3810"/>
                  </a:cubicBezTo>
                  <a:cubicBezTo>
                    <a:pt x="3393" y="2000"/>
                    <a:pt x="6251" y="190"/>
                    <a:pt x="8632" y="190"/>
                  </a:cubicBezTo>
                  <a:cubicBezTo>
                    <a:pt x="36350" y="-95"/>
                    <a:pt x="64067" y="0"/>
                    <a:pt x="91786" y="95"/>
                  </a:cubicBezTo>
                  <a:cubicBezTo>
                    <a:pt x="96929" y="95"/>
                    <a:pt x="100644" y="3715"/>
                    <a:pt x="100548" y="8382"/>
                  </a:cubicBezTo>
                  <a:cubicBezTo>
                    <a:pt x="100548" y="13049"/>
                    <a:pt x="96833" y="16383"/>
                    <a:pt x="91595" y="16383"/>
                  </a:cubicBezTo>
                  <a:cubicBezTo>
                    <a:pt x="77879" y="16383"/>
                    <a:pt x="64163" y="16383"/>
                    <a:pt x="50351" y="163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2DB7B320-4D96-64BB-E97D-DE9AA3589CF0}"/>
              </a:ext>
            </a:extLst>
          </p:cNvPr>
          <p:cNvGrpSpPr/>
          <p:nvPr/>
        </p:nvGrpSpPr>
        <p:grpSpPr>
          <a:xfrm>
            <a:off x="3190448" y="2639965"/>
            <a:ext cx="5676871" cy="89637"/>
            <a:chOff x="2491489" y="2236894"/>
            <a:chExt cx="6020288" cy="95059"/>
          </a:xfrm>
        </p:grpSpPr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34CB59EB-77AA-C534-60AA-D357C6F44191}"/>
                </a:ext>
              </a:extLst>
            </p:cNvPr>
            <p:cNvSpPr/>
            <p:nvPr/>
          </p:nvSpPr>
          <p:spPr>
            <a:xfrm>
              <a:off x="2491489" y="2236894"/>
              <a:ext cx="82200" cy="95059"/>
            </a:xfrm>
            <a:custGeom>
              <a:avLst/>
              <a:gdLst>
                <a:gd name="connsiteX0" fmla="*/ 82201 w 82200"/>
                <a:gd name="connsiteY0" fmla="*/ 0 h 95059"/>
                <a:gd name="connsiteX1" fmla="*/ 0 w 82200"/>
                <a:gd name="connsiteY1" fmla="*/ 47530 h 95059"/>
                <a:gd name="connsiteX2" fmla="*/ 82201 w 82200"/>
                <a:gd name="connsiteY2" fmla="*/ 95060 h 95059"/>
                <a:gd name="connsiteX3" fmla="*/ 82201 w 82200"/>
                <a:gd name="connsiteY3" fmla="*/ 0 h 9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200" h="95059">
                  <a:moveTo>
                    <a:pt x="82201" y="0"/>
                  </a:moveTo>
                  <a:lnTo>
                    <a:pt x="0" y="47530"/>
                  </a:lnTo>
                  <a:lnTo>
                    <a:pt x="82201" y="95060"/>
                  </a:lnTo>
                  <a:lnTo>
                    <a:pt x="82201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ABF110E-52A7-3615-F286-F3BA9B7813B4}"/>
                </a:ext>
              </a:extLst>
            </p:cNvPr>
            <p:cNvSpPr/>
            <p:nvPr/>
          </p:nvSpPr>
          <p:spPr>
            <a:xfrm>
              <a:off x="2580795" y="2284424"/>
              <a:ext cx="5930982" cy="9525"/>
            </a:xfrm>
            <a:custGeom>
              <a:avLst/>
              <a:gdLst>
                <a:gd name="connsiteX0" fmla="*/ 4535520 w 4535519"/>
                <a:gd name="connsiteY0" fmla="*/ 0 h 9525"/>
                <a:gd name="connsiteX1" fmla="*/ 0 w 453551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5519" h="9525">
                  <a:moveTo>
                    <a:pt x="4535520" y="0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CC56107-58A0-367B-E357-5E57D092377B}"/>
                </a:ext>
              </a:extLst>
            </p:cNvPr>
            <p:cNvGrpSpPr/>
            <p:nvPr/>
          </p:nvGrpSpPr>
          <p:grpSpPr>
            <a:xfrm rot="10800000">
              <a:off x="3267801" y="2236942"/>
              <a:ext cx="4557820" cy="95011"/>
              <a:chOff x="3267801" y="1769074"/>
              <a:chExt cx="4557820" cy="95011"/>
            </a:xfrm>
          </p:grpSpPr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72AC1EF-666C-4D04-C56E-B79367EF669E}"/>
                  </a:ext>
                </a:extLst>
              </p:cNvPr>
              <p:cNvSpPr/>
              <p:nvPr/>
            </p:nvSpPr>
            <p:spPr>
              <a:xfrm>
                <a:off x="6997486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577CE7AE-1ACA-CB88-949E-3D6F3D76BECF}"/>
                  </a:ext>
                </a:extLst>
              </p:cNvPr>
              <p:cNvSpPr/>
              <p:nvPr/>
            </p:nvSpPr>
            <p:spPr>
              <a:xfrm>
                <a:off x="6251549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6243C9F2-0B5B-ABA8-AD97-65D83FA5EA89}"/>
                  </a:ext>
                </a:extLst>
              </p:cNvPr>
              <p:cNvSpPr/>
              <p:nvPr/>
            </p:nvSpPr>
            <p:spPr>
              <a:xfrm>
                <a:off x="3267801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CCB75591-46C2-00AE-4783-8D3991E8A005}"/>
                  </a:ext>
                </a:extLst>
              </p:cNvPr>
              <p:cNvSpPr/>
              <p:nvPr/>
            </p:nvSpPr>
            <p:spPr>
              <a:xfrm>
                <a:off x="4013738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D3B67A9D-8C57-D354-64DA-33A242223E89}"/>
                  </a:ext>
                </a:extLst>
              </p:cNvPr>
              <p:cNvSpPr/>
              <p:nvPr/>
            </p:nvSpPr>
            <p:spPr>
              <a:xfrm>
                <a:off x="4759675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88B2AA62-268E-42FA-C5EC-7F82AC58E1BB}"/>
                  </a:ext>
                </a:extLst>
              </p:cNvPr>
              <p:cNvSpPr/>
              <p:nvPr/>
            </p:nvSpPr>
            <p:spPr>
              <a:xfrm>
                <a:off x="5505612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D5EC8EA6-0A9F-2907-2E1E-A3F5A771A457}"/>
                  </a:ext>
                </a:extLst>
              </p:cNvPr>
              <p:cNvSpPr/>
              <p:nvPr/>
            </p:nvSpPr>
            <p:spPr>
              <a:xfrm>
                <a:off x="774342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260" name="Text Placeholder 4">
            <a:extLst>
              <a:ext uri="{FF2B5EF4-FFF2-40B4-BE49-F238E27FC236}">
                <a16:creationId xmlns:a16="http://schemas.microsoft.com/office/drawing/2014/main" id="{793BAF32-DB7A-979F-DBAB-66AF49E9B69F}"/>
              </a:ext>
            </a:extLst>
          </p:cNvPr>
          <p:cNvSpPr txBox="1">
            <a:spLocks/>
          </p:cNvSpPr>
          <p:nvPr/>
        </p:nvSpPr>
        <p:spPr>
          <a:xfrm>
            <a:off x="4082801" y="2302662"/>
            <a:ext cx="3853794" cy="24768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/>
              <a:t>Bob provides invoice</a:t>
            </a:r>
          </a:p>
        </p:txBody>
      </p:sp>
      <p:grpSp>
        <p:nvGrpSpPr>
          <p:cNvPr id="232" name="Graphic 5">
            <a:extLst>
              <a:ext uri="{FF2B5EF4-FFF2-40B4-BE49-F238E27FC236}">
                <a16:creationId xmlns:a16="http://schemas.microsoft.com/office/drawing/2014/main" id="{534426F2-E861-0555-5CB1-2BCC3891D880}"/>
              </a:ext>
            </a:extLst>
          </p:cNvPr>
          <p:cNvGrpSpPr/>
          <p:nvPr/>
        </p:nvGrpSpPr>
        <p:grpSpPr>
          <a:xfrm>
            <a:off x="3365770" y="1750296"/>
            <a:ext cx="349027" cy="337537"/>
            <a:chOff x="2741996" y="1386216"/>
            <a:chExt cx="370141" cy="357956"/>
          </a:xfrm>
          <a:solidFill>
            <a:schemeClr val="accent1"/>
          </a:solidFill>
        </p:grpSpPr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9982076B-B507-FA5D-8EBF-0937C883F255}"/>
                </a:ext>
              </a:extLst>
            </p:cNvPr>
            <p:cNvSpPr/>
            <p:nvPr/>
          </p:nvSpPr>
          <p:spPr>
            <a:xfrm>
              <a:off x="2741996" y="1545704"/>
              <a:ext cx="370141" cy="198468"/>
            </a:xfrm>
            <a:custGeom>
              <a:avLst/>
              <a:gdLst>
                <a:gd name="connsiteX0" fmla="*/ 369760 w 370141"/>
                <a:gd name="connsiteY0" fmla="*/ 194937 h 198468"/>
                <a:gd name="connsiteX1" fmla="*/ 362045 w 370141"/>
                <a:gd name="connsiteY1" fmla="*/ 198461 h 198468"/>
                <a:gd name="connsiteX2" fmla="*/ 7906 w 370141"/>
                <a:gd name="connsiteY2" fmla="*/ 198461 h 198468"/>
                <a:gd name="connsiteX3" fmla="*/ 0 w 370141"/>
                <a:gd name="connsiteY3" fmla="*/ 190556 h 198468"/>
                <a:gd name="connsiteX4" fmla="*/ 0 w 370141"/>
                <a:gd name="connsiteY4" fmla="*/ 158075 h 198468"/>
                <a:gd name="connsiteX5" fmla="*/ 5525 w 370141"/>
                <a:gd name="connsiteY5" fmla="*/ 151122 h 198468"/>
                <a:gd name="connsiteX6" fmla="*/ 10858 w 370141"/>
                <a:gd name="connsiteY6" fmla="*/ 158266 h 198468"/>
                <a:gd name="connsiteX7" fmla="*/ 10858 w 370141"/>
                <a:gd name="connsiteY7" fmla="*/ 187412 h 198468"/>
                <a:gd name="connsiteX8" fmla="*/ 73342 w 370141"/>
                <a:gd name="connsiteY8" fmla="*/ 187412 h 198468"/>
                <a:gd name="connsiteX9" fmla="*/ 73533 w 370141"/>
                <a:gd name="connsiteY9" fmla="*/ 183698 h 198468"/>
                <a:gd name="connsiteX10" fmla="*/ 73533 w 370141"/>
                <a:gd name="connsiteY10" fmla="*/ 143597 h 198468"/>
                <a:gd name="connsiteX11" fmla="*/ 71723 w 370141"/>
                <a:gd name="connsiteY11" fmla="*/ 138073 h 198468"/>
                <a:gd name="connsiteX12" fmla="*/ 56102 w 370141"/>
                <a:gd name="connsiteY12" fmla="*/ 117308 h 198468"/>
                <a:gd name="connsiteX13" fmla="*/ 56197 w 370141"/>
                <a:gd name="connsiteY13" fmla="*/ 108736 h 198468"/>
                <a:gd name="connsiteX14" fmla="*/ 64770 w 370141"/>
                <a:gd name="connsiteY14" fmla="*/ 110927 h 198468"/>
                <a:gd name="connsiteX15" fmla="*/ 86868 w 370141"/>
                <a:gd name="connsiteY15" fmla="*/ 140359 h 198468"/>
                <a:gd name="connsiteX16" fmla="*/ 96964 w 370141"/>
                <a:gd name="connsiteY16" fmla="*/ 145407 h 198468"/>
                <a:gd name="connsiteX17" fmla="*/ 140684 w 370141"/>
                <a:gd name="connsiteY17" fmla="*/ 145312 h 198468"/>
                <a:gd name="connsiteX18" fmla="*/ 150209 w 370141"/>
                <a:gd name="connsiteY18" fmla="*/ 138359 h 198468"/>
                <a:gd name="connsiteX19" fmla="*/ 146494 w 370141"/>
                <a:gd name="connsiteY19" fmla="*/ 127500 h 198468"/>
                <a:gd name="connsiteX20" fmla="*/ 139351 w 370141"/>
                <a:gd name="connsiteY20" fmla="*/ 125595 h 198468"/>
                <a:gd name="connsiteX21" fmla="*/ 105823 w 370141"/>
                <a:gd name="connsiteY21" fmla="*/ 125595 h 198468"/>
                <a:gd name="connsiteX22" fmla="*/ 97631 w 370141"/>
                <a:gd name="connsiteY22" fmla="*/ 121499 h 198468"/>
                <a:gd name="connsiteX23" fmla="*/ 71152 w 370141"/>
                <a:gd name="connsiteY23" fmla="*/ 86352 h 198468"/>
                <a:gd name="connsiteX24" fmla="*/ 67437 w 370141"/>
                <a:gd name="connsiteY24" fmla="*/ 82542 h 198468"/>
                <a:gd name="connsiteX25" fmla="*/ 60865 w 370141"/>
                <a:gd name="connsiteY25" fmla="*/ 82352 h 198468"/>
                <a:gd name="connsiteX26" fmla="*/ 24384 w 370141"/>
                <a:gd name="connsiteY26" fmla="*/ 82828 h 198468"/>
                <a:gd name="connsiteX27" fmla="*/ 18478 w 370141"/>
                <a:gd name="connsiteY27" fmla="*/ 82828 h 198468"/>
                <a:gd name="connsiteX28" fmla="*/ 11049 w 370141"/>
                <a:gd name="connsiteY28" fmla="*/ 95972 h 198468"/>
                <a:gd name="connsiteX29" fmla="*/ 11049 w 370141"/>
                <a:gd name="connsiteY29" fmla="*/ 129215 h 198468"/>
                <a:gd name="connsiteX30" fmla="*/ 11049 w 370141"/>
                <a:gd name="connsiteY30" fmla="*/ 132072 h 198468"/>
                <a:gd name="connsiteX31" fmla="*/ 5810 w 370141"/>
                <a:gd name="connsiteY31" fmla="*/ 137406 h 198468"/>
                <a:gd name="connsiteX32" fmla="*/ 286 w 370141"/>
                <a:gd name="connsiteY32" fmla="*/ 131977 h 198468"/>
                <a:gd name="connsiteX33" fmla="*/ 381 w 370141"/>
                <a:gd name="connsiteY33" fmla="*/ 93305 h 198468"/>
                <a:gd name="connsiteX34" fmla="*/ 10668 w 370141"/>
                <a:gd name="connsiteY34" fmla="*/ 75017 h 198468"/>
                <a:gd name="connsiteX35" fmla="*/ 13811 w 370141"/>
                <a:gd name="connsiteY35" fmla="*/ 72731 h 198468"/>
                <a:gd name="connsiteX36" fmla="*/ 7620 w 370141"/>
                <a:gd name="connsiteY36" fmla="*/ 45776 h 198468"/>
                <a:gd name="connsiteX37" fmla="*/ 7620 w 370141"/>
                <a:gd name="connsiteY37" fmla="*/ 23392 h 198468"/>
                <a:gd name="connsiteX38" fmla="*/ 30956 w 370141"/>
                <a:gd name="connsiteY38" fmla="*/ 151 h 198468"/>
                <a:gd name="connsiteX39" fmla="*/ 54388 w 370141"/>
                <a:gd name="connsiteY39" fmla="*/ 151 h 198468"/>
                <a:gd name="connsiteX40" fmla="*/ 76771 w 370141"/>
                <a:gd name="connsiteY40" fmla="*/ 22439 h 198468"/>
                <a:gd name="connsiteX41" fmla="*/ 76771 w 370141"/>
                <a:gd name="connsiteY41" fmla="*/ 53110 h 198468"/>
                <a:gd name="connsiteX42" fmla="*/ 71818 w 370141"/>
                <a:gd name="connsiteY42" fmla="*/ 71112 h 198468"/>
                <a:gd name="connsiteX43" fmla="*/ 82867 w 370141"/>
                <a:gd name="connsiteY43" fmla="*/ 83971 h 198468"/>
                <a:gd name="connsiteX44" fmla="*/ 103727 w 370141"/>
                <a:gd name="connsiteY44" fmla="*/ 111593 h 198468"/>
                <a:gd name="connsiteX45" fmla="*/ 110014 w 370141"/>
                <a:gd name="connsiteY45" fmla="*/ 114641 h 198468"/>
                <a:gd name="connsiteX46" fmla="*/ 127730 w 370141"/>
                <a:gd name="connsiteY46" fmla="*/ 114641 h 198468"/>
                <a:gd name="connsiteX47" fmla="*/ 127730 w 370141"/>
                <a:gd name="connsiteY47" fmla="*/ 98544 h 198468"/>
                <a:gd name="connsiteX48" fmla="*/ 144113 w 370141"/>
                <a:gd name="connsiteY48" fmla="*/ 70541 h 198468"/>
                <a:gd name="connsiteX49" fmla="*/ 151543 w 370141"/>
                <a:gd name="connsiteY49" fmla="*/ 66635 h 198468"/>
                <a:gd name="connsiteX50" fmla="*/ 149733 w 370141"/>
                <a:gd name="connsiteY50" fmla="*/ 19010 h 198468"/>
                <a:gd name="connsiteX51" fmla="*/ 170497 w 370141"/>
                <a:gd name="connsiteY51" fmla="*/ 151 h 198468"/>
                <a:gd name="connsiteX52" fmla="*/ 212407 w 370141"/>
                <a:gd name="connsiteY52" fmla="*/ 151 h 198468"/>
                <a:gd name="connsiteX53" fmla="*/ 218694 w 370141"/>
                <a:gd name="connsiteY53" fmla="*/ 6437 h 198468"/>
                <a:gd name="connsiteX54" fmla="*/ 218599 w 370141"/>
                <a:gd name="connsiteY54" fmla="*/ 54062 h 198468"/>
                <a:gd name="connsiteX55" fmla="*/ 216884 w 370141"/>
                <a:gd name="connsiteY55" fmla="*/ 65778 h 198468"/>
                <a:gd name="connsiteX56" fmla="*/ 228409 w 370141"/>
                <a:gd name="connsiteY56" fmla="*/ 72160 h 198468"/>
                <a:gd name="connsiteX57" fmla="*/ 242221 w 370141"/>
                <a:gd name="connsiteY57" fmla="*/ 97211 h 198468"/>
                <a:gd name="connsiteX58" fmla="*/ 242221 w 370141"/>
                <a:gd name="connsiteY58" fmla="*/ 114641 h 198468"/>
                <a:gd name="connsiteX59" fmla="*/ 262890 w 370141"/>
                <a:gd name="connsiteY59" fmla="*/ 114546 h 198468"/>
                <a:gd name="connsiteX60" fmla="*/ 265747 w 370141"/>
                <a:gd name="connsiteY60" fmla="*/ 112165 h 198468"/>
                <a:gd name="connsiteX61" fmla="*/ 289274 w 370141"/>
                <a:gd name="connsiteY61" fmla="*/ 81113 h 198468"/>
                <a:gd name="connsiteX62" fmla="*/ 298133 w 370141"/>
                <a:gd name="connsiteY62" fmla="*/ 71493 h 198468"/>
                <a:gd name="connsiteX63" fmla="*/ 297180 w 370141"/>
                <a:gd name="connsiteY63" fmla="*/ 69398 h 198468"/>
                <a:gd name="connsiteX64" fmla="*/ 293465 w 370141"/>
                <a:gd name="connsiteY64" fmla="*/ 54158 h 198468"/>
                <a:gd name="connsiteX65" fmla="*/ 293275 w 370141"/>
                <a:gd name="connsiteY65" fmla="*/ 21677 h 198468"/>
                <a:gd name="connsiteX66" fmla="*/ 314611 w 370141"/>
                <a:gd name="connsiteY66" fmla="*/ 246 h 198468"/>
                <a:gd name="connsiteX67" fmla="*/ 340995 w 370141"/>
                <a:gd name="connsiteY67" fmla="*/ 246 h 198468"/>
                <a:gd name="connsiteX68" fmla="*/ 362236 w 370141"/>
                <a:gd name="connsiteY68" fmla="*/ 20249 h 198468"/>
                <a:gd name="connsiteX69" fmla="*/ 362045 w 370141"/>
                <a:gd name="connsiteY69" fmla="*/ 56348 h 198468"/>
                <a:gd name="connsiteX70" fmla="*/ 357664 w 370141"/>
                <a:gd name="connsiteY70" fmla="*/ 72827 h 198468"/>
                <a:gd name="connsiteX71" fmla="*/ 356521 w 370141"/>
                <a:gd name="connsiteY71" fmla="*/ 72827 h 198468"/>
                <a:gd name="connsiteX72" fmla="*/ 360426 w 370141"/>
                <a:gd name="connsiteY72" fmla="*/ 75779 h 198468"/>
                <a:gd name="connsiteX73" fmla="*/ 369951 w 370141"/>
                <a:gd name="connsiteY73" fmla="*/ 91019 h 198468"/>
                <a:gd name="connsiteX74" fmla="*/ 369951 w 370141"/>
                <a:gd name="connsiteY74" fmla="*/ 133596 h 198468"/>
                <a:gd name="connsiteX75" fmla="*/ 362902 w 370141"/>
                <a:gd name="connsiteY75" fmla="*/ 137025 h 198468"/>
                <a:gd name="connsiteX76" fmla="*/ 359092 w 370141"/>
                <a:gd name="connsiteY76" fmla="*/ 130072 h 198468"/>
                <a:gd name="connsiteX77" fmla="*/ 359092 w 370141"/>
                <a:gd name="connsiteY77" fmla="*/ 95782 h 198468"/>
                <a:gd name="connsiteX78" fmla="*/ 351282 w 370141"/>
                <a:gd name="connsiteY78" fmla="*/ 82542 h 198468"/>
                <a:gd name="connsiteX79" fmla="*/ 345948 w 370141"/>
                <a:gd name="connsiteY79" fmla="*/ 82637 h 198468"/>
                <a:gd name="connsiteX80" fmla="*/ 309182 w 370141"/>
                <a:gd name="connsiteY80" fmla="*/ 82256 h 198468"/>
                <a:gd name="connsiteX81" fmla="*/ 302990 w 370141"/>
                <a:gd name="connsiteY81" fmla="*/ 82256 h 198468"/>
                <a:gd name="connsiteX82" fmla="*/ 298990 w 370141"/>
                <a:gd name="connsiteY82" fmla="*/ 86257 h 198468"/>
                <a:gd name="connsiteX83" fmla="*/ 272510 w 370141"/>
                <a:gd name="connsiteY83" fmla="*/ 121404 h 198468"/>
                <a:gd name="connsiteX84" fmla="*/ 264319 w 370141"/>
                <a:gd name="connsiteY84" fmla="*/ 125500 h 198468"/>
                <a:gd name="connsiteX85" fmla="*/ 229648 w 370141"/>
                <a:gd name="connsiteY85" fmla="*/ 125500 h 198468"/>
                <a:gd name="connsiteX86" fmla="*/ 219646 w 370141"/>
                <a:gd name="connsiteY86" fmla="*/ 136835 h 198468"/>
                <a:gd name="connsiteX87" fmla="*/ 230124 w 370141"/>
                <a:gd name="connsiteY87" fmla="*/ 145217 h 198468"/>
                <a:gd name="connsiteX88" fmla="*/ 271653 w 370141"/>
                <a:gd name="connsiteY88" fmla="*/ 145312 h 198468"/>
                <a:gd name="connsiteX89" fmla="*/ 284131 w 370141"/>
                <a:gd name="connsiteY89" fmla="*/ 139121 h 198468"/>
                <a:gd name="connsiteX90" fmla="*/ 305181 w 370141"/>
                <a:gd name="connsiteY90" fmla="*/ 111117 h 198468"/>
                <a:gd name="connsiteX91" fmla="*/ 313944 w 370141"/>
                <a:gd name="connsiteY91" fmla="*/ 108545 h 198468"/>
                <a:gd name="connsiteX92" fmla="*/ 313658 w 370141"/>
                <a:gd name="connsiteY92" fmla="*/ 117689 h 198468"/>
                <a:gd name="connsiteX93" fmla="*/ 298513 w 370141"/>
                <a:gd name="connsiteY93" fmla="*/ 137882 h 198468"/>
                <a:gd name="connsiteX94" fmla="*/ 296609 w 370141"/>
                <a:gd name="connsiteY94" fmla="*/ 143407 h 198468"/>
                <a:gd name="connsiteX95" fmla="*/ 296609 w 370141"/>
                <a:gd name="connsiteY95" fmla="*/ 183793 h 198468"/>
                <a:gd name="connsiteX96" fmla="*/ 296799 w 370141"/>
                <a:gd name="connsiteY96" fmla="*/ 187222 h 198468"/>
                <a:gd name="connsiteX97" fmla="*/ 359283 w 370141"/>
                <a:gd name="connsiteY97" fmla="*/ 187222 h 198468"/>
                <a:gd name="connsiteX98" fmla="*/ 359283 w 370141"/>
                <a:gd name="connsiteY98" fmla="*/ 158456 h 198468"/>
                <a:gd name="connsiteX99" fmla="*/ 362807 w 370141"/>
                <a:gd name="connsiteY99" fmla="*/ 151313 h 198468"/>
                <a:gd name="connsiteX100" fmla="*/ 370142 w 370141"/>
                <a:gd name="connsiteY100" fmla="*/ 154265 h 198468"/>
                <a:gd name="connsiteX101" fmla="*/ 370142 w 370141"/>
                <a:gd name="connsiteY101" fmla="*/ 194747 h 198468"/>
                <a:gd name="connsiteX102" fmla="*/ 84582 w 370141"/>
                <a:gd name="connsiteY102" fmla="*/ 187412 h 198468"/>
                <a:gd name="connsiteX103" fmla="*/ 285178 w 370141"/>
                <a:gd name="connsiteY103" fmla="*/ 187412 h 198468"/>
                <a:gd name="connsiteX104" fmla="*/ 285178 w 370141"/>
                <a:gd name="connsiteY104" fmla="*/ 156361 h 198468"/>
                <a:gd name="connsiteX105" fmla="*/ 84296 w 370141"/>
                <a:gd name="connsiteY105" fmla="*/ 156361 h 198468"/>
                <a:gd name="connsiteX106" fmla="*/ 84296 w 370141"/>
                <a:gd name="connsiteY106" fmla="*/ 185126 h 198468"/>
                <a:gd name="connsiteX107" fmla="*/ 84487 w 370141"/>
                <a:gd name="connsiteY107" fmla="*/ 187317 h 198468"/>
                <a:gd name="connsiteX108" fmla="*/ 138684 w 370141"/>
                <a:gd name="connsiteY108" fmla="*/ 114260 h 198468"/>
                <a:gd name="connsiteX109" fmla="*/ 159639 w 370141"/>
                <a:gd name="connsiteY109" fmla="*/ 145026 h 198468"/>
                <a:gd name="connsiteX110" fmla="*/ 210598 w 370141"/>
                <a:gd name="connsiteY110" fmla="*/ 145026 h 198468"/>
                <a:gd name="connsiteX111" fmla="*/ 212026 w 370141"/>
                <a:gd name="connsiteY111" fmla="*/ 123785 h 198468"/>
                <a:gd name="connsiteX112" fmla="*/ 231362 w 370141"/>
                <a:gd name="connsiteY112" fmla="*/ 114451 h 198468"/>
                <a:gd name="connsiteX113" fmla="*/ 231457 w 370141"/>
                <a:gd name="connsiteY113" fmla="*/ 97496 h 198468"/>
                <a:gd name="connsiteX114" fmla="*/ 222313 w 370141"/>
                <a:gd name="connsiteY114" fmla="*/ 81018 h 198468"/>
                <a:gd name="connsiteX115" fmla="*/ 212979 w 370141"/>
                <a:gd name="connsiteY115" fmla="*/ 76351 h 198468"/>
                <a:gd name="connsiteX116" fmla="*/ 209359 w 370141"/>
                <a:gd name="connsiteY116" fmla="*/ 77018 h 198468"/>
                <a:gd name="connsiteX117" fmla="*/ 159258 w 370141"/>
                <a:gd name="connsiteY117" fmla="*/ 77399 h 198468"/>
                <a:gd name="connsiteX118" fmla="*/ 156305 w 370141"/>
                <a:gd name="connsiteY118" fmla="*/ 76637 h 198468"/>
                <a:gd name="connsiteX119" fmla="*/ 141922 w 370141"/>
                <a:gd name="connsiteY119" fmla="*/ 85971 h 198468"/>
                <a:gd name="connsiteX120" fmla="*/ 138970 w 370141"/>
                <a:gd name="connsiteY120" fmla="*/ 91496 h 198468"/>
                <a:gd name="connsiteX121" fmla="*/ 138875 w 370141"/>
                <a:gd name="connsiteY121" fmla="*/ 114260 h 198468"/>
                <a:gd name="connsiteX122" fmla="*/ 160210 w 370141"/>
                <a:gd name="connsiteY122" fmla="*/ 36822 h 198468"/>
                <a:gd name="connsiteX123" fmla="*/ 160210 w 370141"/>
                <a:gd name="connsiteY123" fmla="*/ 53967 h 198468"/>
                <a:gd name="connsiteX124" fmla="*/ 181642 w 370141"/>
                <a:gd name="connsiteY124" fmla="*/ 76827 h 198468"/>
                <a:gd name="connsiteX125" fmla="*/ 206502 w 370141"/>
                <a:gd name="connsiteY125" fmla="*/ 59682 h 198468"/>
                <a:gd name="connsiteX126" fmla="*/ 208217 w 370141"/>
                <a:gd name="connsiteY126" fmla="*/ 36727 h 198468"/>
                <a:gd name="connsiteX127" fmla="*/ 160210 w 370141"/>
                <a:gd name="connsiteY127" fmla="*/ 36727 h 198468"/>
                <a:gd name="connsiteX128" fmla="*/ 304038 w 370141"/>
                <a:gd name="connsiteY128" fmla="*/ 29107 h 198468"/>
                <a:gd name="connsiteX129" fmla="*/ 316992 w 370141"/>
                <a:gd name="connsiteY129" fmla="*/ 25392 h 198468"/>
                <a:gd name="connsiteX130" fmla="*/ 326517 w 370141"/>
                <a:gd name="connsiteY130" fmla="*/ 29678 h 198468"/>
                <a:gd name="connsiteX131" fmla="*/ 327279 w 370141"/>
                <a:gd name="connsiteY131" fmla="*/ 35774 h 198468"/>
                <a:gd name="connsiteX132" fmla="*/ 349186 w 370141"/>
                <a:gd name="connsiteY132" fmla="*/ 50443 h 198468"/>
                <a:gd name="connsiteX133" fmla="*/ 351473 w 370141"/>
                <a:gd name="connsiteY133" fmla="*/ 48062 h 198468"/>
                <a:gd name="connsiteX134" fmla="*/ 351473 w 370141"/>
                <a:gd name="connsiteY134" fmla="*/ 21392 h 198468"/>
                <a:gd name="connsiteX135" fmla="*/ 340614 w 370141"/>
                <a:gd name="connsiteY135" fmla="*/ 11009 h 198468"/>
                <a:gd name="connsiteX136" fmla="*/ 314992 w 370141"/>
                <a:gd name="connsiteY136" fmla="*/ 11009 h 198468"/>
                <a:gd name="connsiteX137" fmla="*/ 304133 w 370141"/>
                <a:gd name="connsiteY137" fmla="*/ 20249 h 198468"/>
                <a:gd name="connsiteX138" fmla="*/ 304133 w 370141"/>
                <a:gd name="connsiteY138" fmla="*/ 29202 h 198468"/>
                <a:gd name="connsiteX139" fmla="*/ 65913 w 370141"/>
                <a:gd name="connsiteY139" fmla="*/ 29012 h 198468"/>
                <a:gd name="connsiteX140" fmla="*/ 65913 w 370141"/>
                <a:gd name="connsiteY140" fmla="*/ 22916 h 198468"/>
                <a:gd name="connsiteX141" fmla="*/ 54007 w 370141"/>
                <a:gd name="connsiteY141" fmla="*/ 10914 h 198468"/>
                <a:gd name="connsiteX142" fmla="*/ 29813 w 370141"/>
                <a:gd name="connsiteY142" fmla="*/ 10914 h 198468"/>
                <a:gd name="connsiteX143" fmla="*/ 18383 w 370141"/>
                <a:gd name="connsiteY143" fmla="*/ 21868 h 198468"/>
                <a:gd name="connsiteX144" fmla="*/ 18383 w 370141"/>
                <a:gd name="connsiteY144" fmla="*/ 47871 h 198468"/>
                <a:gd name="connsiteX145" fmla="*/ 19812 w 370141"/>
                <a:gd name="connsiteY145" fmla="*/ 50252 h 198468"/>
                <a:gd name="connsiteX146" fmla="*/ 40957 w 370141"/>
                <a:gd name="connsiteY146" fmla="*/ 41013 h 198468"/>
                <a:gd name="connsiteX147" fmla="*/ 43243 w 370141"/>
                <a:gd name="connsiteY147" fmla="*/ 31202 h 198468"/>
                <a:gd name="connsiteX148" fmla="*/ 54007 w 370141"/>
                <a:gd name="connsiteY148" fmla="*/ 26059 h 198468"/>
                <a:gd name="connsiteX149" fmla="*/ 66008 w 370141"/>
                <a:gd name="connsiteY149" fmla="*/ 28916 h 198468"/>
                <a:gd name="connsiteX150" fmla="*/ 20002 w 370141"/>
                <a:gd name="connsiteY150" fmla="*/ 61682 h 198468"/>
                <a:gd name="connsiteX151" fmla="*/ 20955 w 370141"/>
                <a:gd name="connsiteY151" fmla="*/ 63968 h 198468"/>
                <a:gd name="connsiteX152" fmla="*/ 43720 w 370141"/>
                <a:gd name="connsiteY152" fmla="*/ 76922 h 198468"/>
                <a:gd name="connsiteX153" fmla="*/ 64770 w 370141"/>
                <a:gd name="connsiteY153" fmla="*/ 59492 h 198468"/>
                <a:gd name="connsiteX154" fmla="*/ 66103 w 370141"/>
                <a:gd name="connsiteY154" fmla="*/ 40442 h 198468"/>
                <a:gd name="connsiteX155" fmla="*/ 53054 w 370141"/>
                <a:gd name="connsiteY155" fmla="*/ 38251 h 198468"/>
                <a:gd name="connsiteX156" fmla="*/ 19907 w 370141"/>
                <a:gd name="connsiteY156" fmla="*/ 61492 h 198468"/>
                <a:gd name="connsiteX157" fmla="*/ 303848 w 370141"/>
                <a:gd name="connsiteY157" fmla="*/ 40537 h 198468"/>
                <a:gd name="connsiteX158" fmla="*/ 303848 w 370141"/>
                <a:gd name="connsiteY158" fmla="*/ 53015 h 198468"/>
                <a:gd name="connsiteX159" fmla="*/ 325374 w 370141"/>
                <a:gd name="connsiteY159" fmla="*/ 76922 h 198468"/>
                <a:gd name="connsiteX160" fmla="*/ 349282 w 370141"/>
                <a:gd name="connsiteY160" fmla="*/ 61778 h 198468"/>
                <a:gd name="connsiteX161" fmla="*/ 316420 w 370141"/>
                <a:gd name="connsiteY161" fmla="*/ 38346 h 198468"/>
                <a:gd name="connsiteX162" fmla="*/ 303848 w 370141"/>
                <a:gd name="connsiteY162" fmla="*/ 40442 h 198468"/>
                <a:gd name="connsiteX163" fmla="*/ 160401 w 370141"/>
                <a:gd name="connsiteY163" fmla="*/ 25583 h 198468"/>
                <a:gd name="connsiteX164" fmla="*/ 207359 w 370141"/>
                <a:gd name="connsiteY164" fmla="*/ 25583 h 198468"/>
                <a:gd name="connsiteX165" fmla="*/ 207359 w 370141"/>
                <a:gd name="connsiteY165" fmla="*/ 10819 h 198468"/>
                <a:gd name="connsiteX166" fmla="*/ 172879 w 370141"/>
                <a:gd name="connsiteY166" fmla="*/ 10819 h 198468"/>
                <a:gd name="connsiteX167" fmla="*/ 160401 w 370141"/>
                <a:gd name="connsiteY167" fmla="*/ 25583 h 19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70141" h="198468">
                  <a:moveTo>
                    <a:pt x="369760" y="194937"/>
                  </a:moveTo>
                  <a:cubicBezTo>
                    <a:pt x="367951" y="197699"/>
                    <a:pt x="365379" y="198557"/>
                    <a:pt x="362045" y="198461"/>
                  </a:cubicBezTo>
                  <a:cubicBezTo>
                    <a:pt x="244030" y="198461"/>
                    <a:pt x="125921" y="198461"/>
                    <a:pt x="7906" y="198461"/>
                  </a:cubicBezTo>
                  <a:cubicBezTo>
                    <a:pt x="1619" y="198461"/>
                    <a:pt x="0" y="196842"/>
                    <a:pt x="0" y="190556"/>
                  </a:cubicBezTo>
                  <a:cubicBezTo>
                    <a:pt x="0" y="179697"/>
                    <a:pt x="0" y="168934"/>
                    <a:pt x="0" y="158075"/>
                  </a:cubicBezTo>
                  <a:cubicBezTo>
                    <a:pt x="0" y="153599"/>
                    <a:pt x="2096" y="151027"/>
                    <a:pt x="5525" y="151122"/>
                  </a:cubicBezTo>
                  <a:cubicBezTo>
                    <a:pt x="8953" y="151122"/>
                    <a:pt x="10858" y="153694"/>
                    <a:pt x="10858" y="158266"/>
                  </a:cubicBezTo>
                  <a:cubicBezTo>
                    <a:pt x="10858" y="167886"/>
                    <a:pt x="10858" y="177506"/>
                    <a:pt x="10858" y="187412"/>
                  </a:cubicBezTo>
                  <a:lnTo>
                    <a:pt x="73342" y="187412"/>
                  </a:lnTo>
                  <a:cubicBezTo>
                    <a:pt x="73342" y="186269"/>
                    <a:pt x="73533" y="184936"/>
                    <a:pt x="73533" y="183698"/>
                  </a:cubicBezTo>
                  <a:cubicBezTo>
                    <a:pt x="73533" y="170363"/>
                    <a:pt x="73533" y="156932"/>
                    <a:pt x="73533" y="143597"/>
                  </a:cubicBezTo>
                  <a:cubicBezTo>
                    <a:pt x="73533" y="141692"/>
                    <a:pt x="72771" y="139597"/>
                    <a:pt x="71723" y="138073"/>
                  </a:cubicBezTo>
                  <a:cubicBezTo>
                    <a:pt x="66675" y="131024"/>
                    <a:pt x="61341" y="124166"/>
                    <a:pt x="56102" y="117308"/>
                  </a:cubicBezTo>
                  <a:cubicBezTo>
                    <a:pt x="53530" y="113879"/>
                    <a:pt x="53626" y="110831"/>
                    <a:pt x="56197" y="108736"/>
                  </a:cubicBezTo>
                  <a:cubicBezTo>
                    <a:pt x="58864" y="106545"/>
                    <a:pt x="62103" y="107402"/>
                    <a:pt x="64770" y="110927"/>
                  </a:cubicBezTo>
                  <a:cubicBezTo>
                    <a:pt x="72200" y="120737"/>
                    <a:pt x="79629" y="130453"/>
                    <a:pt x="86868" y="140359"/>
                  </a:cubicBezTo>
                  <a:cubicBezTo>
                    <a:pt x="89440" y="143788"/>
                    <a:pt x="92583" y="145502"/>
                    <a:pt x="96964" y="145407"/>
                  </a:cubicBezTo>
                  <a:cubicBezTo>
                    <a:pt x="111538" y="145312"/>
                    <a:pt x="126111" y="145407"/>
                    <a:pt x="140684" y="145312"/>
                  </a:cubicBezTo>
                  <a:cubicBezTo>
                    <a:pt x="145351" y="145312"/>
                    <a:pt x="149066" y="142454"/>
                    <a:pt x="150209" y="138359"/>
                  </a:cubicBezTo>
                  <a:cubicBezTo>
                    <a:pt x="151352" y="134263"/>
                    <a:pt x="150114" y="129596"/>
                    <a:pt x="146494" y="127500"/>
                  </a:cubicBezTo>
                  <a:cubicBezTo>
                    <a:pt x="144399" y="126262"/>
                    <a:pt x="141732" y="125690"/>
                    <a:pt x="139351" y="125595"/>
                  </a:cubicBezTo>
                  <a:cubicBezTo>
                    <a:pt x="128206" y="125405"/>
                    <a:pt x="116967" y="125405"/>
                    <a:pt x="105823" y="125595"/>
                  </a:cubicBezTo>
                  <a:cubicBezTo>
                    <a:pt x="102203" y="125595"/>
                    <a:pt x="99727" y="124357"/>
                    <a:pt x="97631" y="121499"/>
                  </a:cubicBezTo>
                  <a:cubicBezTo>
                    <a:pt x="88868" y="109688"/>
                    <a:pt x="80010" y="98068"/>
                    <a:pt x="71152" y="86352"/>
                  </a:cubicBezTo>
                  <a:cubicBezTo>
                    <a:pt x="70104" y="84923"/>
                    <a:pt x="68866" y="83590"/>
                    <a:pt x="67437" y="82542"/>
                  </a:cubicBezTo>
                  <a:cubicBezTo>
                    <a:pt x="65437" y="81018"/>
                    <a:pt x="63436" y="80828"/>
                    <a:pt x="60865" y="82352"/>
                  </a:cubicBezTo>
                  <a:cubicBezTo>
                    <a:pt x="48863" y="89781"/>
                    <a:pt x="36576" y="89972"/>
                    <a:pt x="24384" y="82828"/>
                  </a:cubicBezTo>
                  <a:cubicBezTo>
                    <a:pt x="22098" y="81494"/>
                    <a:pt x="20479" y="81494"/>
                    <a:pt x="18478" y="82828"/>
                  </a:cubicBezTo>
                  <a:cubicBezTo>
                    <a:pt x="13525" y="85876"/>
                    <a:pt x="11049" y="90162"/>
                    <a:pt x="11049" y="95972"/>
                  </a:cubicBezTo>
                  <a:cubicBezTo>
                    <a:pt x="11049" y="107021"/>
                    <a:pt x="11049" y="118166"/>
                    <a:pt x="11049" y="129215"/>
                  </a:cubicBezTo>
                  <a:cubicBezTo>
                    <a:pt x="11049" y="130167"/>
                    <a:pt x="11049" y="131120"/>
                    <a:pt x="11049" y="132072"/>
                  </a:cubicBezTo>
                  <a:cubicBezTo>
                    <a:pt x="10763" y="135311"/>
                    <a:pt x="8763" y="137311"/>
                    <a:pt x="5810" y="137406"/>
                  </a:cubicBezTo>
                  <a:cubicBezTo>
                    <a:pt x="2667" y="137406"/>
                    <a:pt x="286" y="135406"/>
                    <a:pt x="286" y="131977"/>
                  </a:cubicBezTo>
                  <a:cubicBezTo>
                    <a:pt x="286" y="119118"/>
                    <a:pt x="0" y="106164"/>
                    <a:pt x="381" y="93305"/>
                  </a:cubicBezTo>
                  <a:cubicBezTo>
                    <a:pt x="667" y="85781"/>
                    <a:pt x="4477" y="79589"/>
                    <a:pt x="10668" y="75017"/>
                  </a:cubicBezTo>
                  <a:cubicBezTo>
                    <a:pt x="11621" y="74351"/>
                    <a:pt x="12573" y="73589"/>
                    <a:pt x="13811" y="72731"/>
                  </a:cubicBezTo>
                  <a:cubicBezTo>
                    <a:pt x="8001" y="64540"/>
                    <a:pt x="7429" y="55301"/>
                    <a:pt x="7620" y="45776"/>
                  </a:cubicBezTo>
                  <a:cubicBezTo>
                    <a:pt x="7810" y="38346"/>
                    <a:pt x="7620" y="30821"/>
                    <a:pt x="7620" y="23392"/>
                  </a:cubicBezTo>
                  <a:cubicBezTo>
                    <a:pt x="7715" y="9295"/>
                    <a:pt x="16859" y="151"/>
                    <a:pt x="30956" y="151"/>
                  </a:cubicBezTo>
                  <a:cubicBezTo>
                    <a:pt x="38767" y="151"/>
                    <a:pt x="46577" y="151"/>
                    <a:pt x="54388" y="151"/>
                  </a:cubicBezTo>
                  <a:cubicBezTo>
                    <a:pt x="67437" y="246"/>
                    <a:pt x="76676" y="9390"/>
                    <a:pt x="76771" y="22439"/>
                  </a:cubicBezTo>
                  <a:cubicBezTo>
                    <a:pt x="76867" y="32631"/>
                    <a:pt x="76771" y="42918"/>
                    <a:pt x="76771" y="53110"/>
                  </a:cubicBezTo>
                  <a:cubicBezTo>
                    <a:pt x="76771" y="59873"/>
                    <a:pt x="74962" y="66159"/>
                    <a:pt x="71818" y="71112"/>
                  </a:cubicBezTo>
                  <a:cubicBezTo>
                    <a:pt x="75724" y="75684"/>
                    <a:pt x="79534" y="79685"/>
                    <a:pt x="82867" y="83971"/>
                  </a:cubicBezTo>
                  <a:cubicBezTo>
                    <a:pt x="89916" y="93115"/>
                    <a:pt x="96869" y="102354"/>
                    <a:pt x="103727" y="111593"/>
                  </a:cubicBezTo>
                  <a:cubicBezTo>
                    <a:pt x="105442" y="113879"/>
                    <a:pt x="107251" y="114737"/>
                    <a:pt x="110014" y="114641"/>
                  </a:cubicBezTo>
                  <a:cubicBezTo>
                    <a:pt x="115729" y="114451"/>
                    <a:pt x="121539" y="114641"/>
                    <a:pt x="127730" y="114641"/>
                  </a:cubicBezTo>
                  <a:cubicBezTo>
                    <a:pt x="127730" y="109022"/>
                    <a:pt x="128206" y="103783"/>
                    <a:pt x="127730" y="98544"/>
                  </a:cubicBezTo>
                  <a:cubicBezTo>
                    <a:pt x="126301" y="85019"/>
                    <a:pt x="133350" y="76732"/>
                    <a:pt x="144113" y="70541"/>
                  </a:cubicBezTo>
                  <a:cubicBezTo>
                    <a:pt x="146590" y="69112"/>
                    <a:pt x="149161" y="67874"/>
                    <a:pt x="151543" y="66635"/>
                  </a:cubicBezTo>
                  <a:cubicBezTo>
                    <a:pt x="147733" y="50729"/>
                    <a:pt x="149447" y="34822"/>
                    <a:pt x="149733" y="19010"/>
                  </a:cubicBezTo>
                  <a:cubicBezTo>
                    <a:pt x="149923" y="8723"/>
                    <a:pt x="159639" y="341"/>
                    <a:pt x="170497" y="151"/>
                  </a:cubicBezTo>
                  <a:cubicBezTo>
                    <a:pt x="184404" y="-135"/>
                    <a:pt x="198406" y="56"/>
                    <a:pt x="212407" y="151"/>
                  </a:cubicBezTo>
                  <a:cubicBezTo>
                    <a:pt x="216598" y="151"/>
                    <a:pt x="218694" y="2151"/>
                    <a:pt x="218694" y="6437"/>
                  </a:cubicBezTo>
                  <a:cubicBezTo>
                    <a:pt x="218694" y="22344"/>
                    <a:pt x="218789" y="38251"/>
                    <a:pt x="218599" y="54062"/>
                  </a:cubicBezTo>
                  <a:cubicBezTo>
                    <a:pt x="218599" y="57968"/>
                    <a:pt x="217456" y="61873"/>
                    <a:pt x="216884" y="65778"/>
                  </a:cubicBezTo>
                  <a:cubicBezTo>
                    <a:pt x="220694" y="67874"/>
                    <a:pt x="224695" y="69779"/>
                    <a:pt x="228409" y="72160"/>
                  </a:cubicBezTo>
                  <a:cubicBezTo>
                    <a:pt x="237553" y="77970"/>
                    <a:pt x="243173" y="85685"/>
                    <a:pt x="242221" y="97211"/>
                  </a:cubicBezTo>
                  <a:cubicBezTo>
                    <a:pt x="241744" y="102830"/>
                    <a:pt x="242221" y="108450"/>
                    <a:pt x="242221" y="114641"/>
                  </a:cubicBezTo>
                  <a:cubicBezTo>
                    <a:pt x="249269" y="114641"/>
                    <a:pt x="256127" y="114737"/>
                    <a:pt x="262890" y="114546"/>
                  </a:cubicBezTo>
                  <a:cubicBezTo>
                    <a:pt x="263842" y="114546"/>
                    <a:pt x="264985" y="113117"/>
                    <a:pt x="265747" y="112165"/>
                  </a:cubicBezTo>
                  <a:cubicBezTo>
                    <a:pt x="273653" y="101783"/>
                    <a:pt x="281368" y="91400"/>
                    <a:pt x="289274" y="81113"/>
                  </a:cubicBezTo>
                  <a:cubicBezTo>
                    <a:pt x="291846" y="77875"/>
                    <a:pt x="294894" y="74922"/>
                    <a:pt x="298133" y="71493"/>
                  </a:cubicBezTo>
                  <a:cubicBezTo>
                    <a:pt x="298037" y="71303"/>
                    <a:pt x="297370" y="70350"/>
                    <a:pt x="297180" y="69398"/>
                  </a:cubicBezTo>
                  <a:cubicBezTo>
                    <a:pt x="295846" y="64349"/>
                    <a:pt x="293751" y="59301"/>
                    <a:pt x="293465" y="54158"/>
                  </a:cubicBezTo>
                  <a:cubicBezTo>
                    <a:pt x="292894" y="43394"/>
                    <a:pt x="293179" y="32536"/>
                    <a:pt x="293275" y="21677"/>
                  </a:cubicBezTo>
                  <a:cubicBezTo>
                    <a:pt x="293465" y="9676"/>
                    <a:pt x="302609" y="532"/>
                    <a:pt x="314611" y="246"/>
                  </a:cubicBezTo>
                  <a:cubicBezTo>
                    <a:pt x="323374" y="56"/>
                    <a:pt x="332137" y="56"/>
                    <a:pt x="340995" y="246"/>
                  </a:cubicBezTo>
                  <a:cubicBezTo>
                    <a:pt x="352425" y="532"/>
                    <a:pt x="361569" y="8723"/>
                    <a:pt x="362236" y="20249"/>
                  </a:cubicBezTo>
                  <a:cubicBezTo>
                    <a:pt x="362902" y="32250"/>
                    <a:pt x="362807" y="44347"/>
                    <a:pt x="362045" y="56348"/>
                  </a:cubicBezTo>
                  <a:cubicBezTo>
                    <a:pt x="361759" y="61873"/>
                    <a:pt x="359188" y="67302"/>
                    <a:pt x="357664" y="72827"/>
                  </a:cubicBezTo>
                  <a:cubicBezTo>
                    <a:pt x="357283" y="72827"/>
                    <a:pt x="356902" y="72827"/>
                    <a:pt x="356521" y="72827"/>
                  </a:cubicBezTo>
                  <a:cubicBezTo>
                    <a:pt x="357854" y="73779"/>
                    <a:pt x="359092" y="74827"/>
                    <a:pt x="360426" y="75779"/>
                  </a:cubicBezTo>
                  <a:cubicBezTo>
                    <a:pt x="365474" y="79685"/>
                    <a:pt x="367951" y="85209"/>
                    <a:pt x="369951" y="91019"/>
                  </a:cubicBezTo>
                  <a:lnTo>
                    <a:pt x="369951" y="133596"/>
                  </a:lnTo>
                  <a:cubicBezTo>
                    <a:pt x="368332" y="136358"/>
                    <a:pt x="366141" y="138168"/>
                    <a:pt x="362902" y="137025"/>
                  </a:cubicBezTo>
                  <a:cubicBezTo>
                    <a:pt x="359569" y="135977"/>
                    <a:pt x="359092" y="133120"/>
                    <a:pt x="359092" y="130072"/>
                  </a:cubicBezTo>
                  <a:cubicBezTo>
                    <a:pt x="359092" y="118642"/>
                    <a:pt x="359092" y="107212"/>
                    <a:pt x="359092" y="95782"/>
                  </a:cubicBezTo>
                  <a:cubicBezTo>
                    <a:pt x="359092" y="89876"/>
                    <a:pt x="356330" y="85495"/>
                    <a:pt x="351282" y="82542"/>
                  </a:cubicBezTo>
                  <a:cubicBezTo>
                    <a:pt x="349472" y="81494"/>
                    <a:pt x="347948" y="81494"/>
                    <a:pt x="345948" y="82637"/>
                  </a:cubicBezTo>
                  <a:cubicBezTo>
                    <a:pt x="333661" y="89876"/>
                    <a:pt x="321278" y="89781"/>
                    <a:pt x="309182" y="82256"/>
                  </a:cubicBezTo>
                  <a:cubicBezTo>
                    <a:pt x="306800" y="80732"/>
                    <a:pt x="304895" y="80828"/>
                    <a:pt x="302990" y="82256"/>
                  </a:cubicBezTo>
                  <a:cubicBezTo>
                    <a:pt x="301466" y="83399"/>
                    <a:pt x="300133" y="84828"/>
                    <a:pt x="298990" y="86257"/>
                  </a:cubicBezTo>
                  <a:cubicBezTo>
                    <a:pt x="290132" y="97973"/>
                    <a:pt x="281178" y="109593"/>
                    <a:pt x="272510" y="121404"/>
                  </a:cubicBezTo>
                  <a:cubicBezTo>
                    <a:pt x="270415" y="124262"/>
                    <a:pt x="267938" y="125595"/>
                    <a:pt x="264319" y="125500"/>
                  </a:cubicBezTo>
                  <a:cubicBezTo>
                    <a:pt x="252793" y="125405"/>
                    <a:pt x="241268" y="125405"/>
                    <a:pt x="229648" y="125500"/>
                  </a:cubicBezTo>
                  <a:cubicBezTo>
                    <a:pt x="223075" y="125500"/>
                    <a:pt x="218789" y="130548"/>
                    <a:pt x="219646" y="136835"/>
                  </a:cubicBezTo>
                  <a:cubicBezTo>
                    <a:pt x="220313" y="141883"/>
                    <a:pt x="224314" y="145217"/>
                    <a:pt x="230124" y="145217"/>
                  </a:cubicBezTo>
                  <a:cubicBezTo>
                    <a:pt x="243935" y="145217"/>
                    <a:pt x="257746" y="145026"/>
                    <a:pt x="271653" y="145312"/>
                  </a:cubicBezTo>
                  <a:cubicBezTo>
                    <a:pt x="277177" y="145407"/>
                    <a:pt x="280988" y="143407"/>
                    <a:pt x="284131" y="139121"/>
                  </a:cubicBezTo>
                  <a:cubicBezTo>
                    <a:pt x="290989" y="129691"/>
                    <a:pt x="298133" y="120452"/>
                    <a:pt x="305181" y="111117"/>
                  </a:cubicBezTo>
                  <a:cubicBezTo>
                    <a:pt x="308038" y="107307"/>
                    <a:pt x="311182" y="106355"/>
                    <a:pt x="313944" y="108545"/>
                  </a:cubicBezTo>
                  <a:cubicBezTo>
                    <a:pt x="316706" y="110736"/>
                    <a:pt x="316611" y="113784"/>
                    <a:pt x="313658" y="117689"/>
                  </a:cubicBezTo>
                  <a:cubicBezTo>
                    <a:pt x="308610" y="124452"/>
                    <a:pt x="303467" y="131024"/>
                    <a:pt x="298513" y="137882"/>
                  </a:cubicBezTo>
                  <a:cubicBezTo>
                    <a:pt x="297370" y="139406"/>
                    <a:pt x="296704" y="141502"/>
                    <a:pt x="296609" y="143407"/>
                  </a:cubicBezTo>
                  <a:cubicBezTo>
                    <a:pt x="296418" y="156837"/>
                    <a:pt x="296609" y="170363"/>
                    <a:pt x="296609" y="183793"/>
                  </a:cubicBezTo>
                  <a:cubicBezTo>
                    <a:pt x="296609" y="184936"/>
                    <a:pt x="296704" y="186079"/>
                    <a:pt x="296799" y="187222"/>
                  </a:cubicBezTo>
                  <a:lnTo>
                    <a:pt x="359283" y="187222"/>
                  </a:lnTo>
                  <a:cubicBezTo>
                    <a:pt x="359283" y="177506"/>
                    <a:pt x="359283" y="167981"/>
                    <a:pt x="359283" y="158456"/>
                  </a:cubicBezTo>
                  <a:cubicBezTo>
                    <a:pt x="359283" y="155408"/>
                    <a:pt x="359474" y="152646"/>
                    <a:pt x="362807" y="151313"/>
                  </a:cubicBezTo>
                  <a:cubicBezTo>
                    <a:pt x="366141" y="149979"/>
                    <a:pt x="368236" y="152075"/>
                    <a:pt x="370142" y="154265"/>
                  </a:cubicBezTo>
                  <a:lnTo>
                    <a:pt x="370142" y="194747"/>
                  </a:lnTo>
                  <a:close/>
                  <a:moveTo>
                    <a:pt x="84582" y="187412"/>
                  </a:moveTo>
                  <a:lnTo>
                    <a:pt x="285178" y="187412"/>
                  </a:lnTo>
                  <a:lnTo>
                    <a:pt x="285178" y="156361"/>
                  </a:lnTo>
                  <a:lnTo>
                    <a:pt x="84296" y="156361"/>
                  </a:lnTo>
                  <a:cubicBezTo>
                    <a:pt x="84296" y="166172"/>
                    <a:pt x="84296" y="175697"/>
                    <a:pt x="84296" y="185126"/>
                  </a:cubicBezTo>
                  <a:cubicBezTo>
                    <a:pt x="84296" y="185793"/>
                    <a:pt x="84392" y="186555"/>
                    <a:pt x="84487" y="187317"/>
                  </a:cubicBezTo>
                  <a:close/>
                  <a:moveTo>
                    <a:pt x="138684" y="114260"/>
                  </a:moveTo>
                  <a:cubicBezTo>
                    <a:pt x="157639" y="116451"/>
                    <a:pt x="163544" y="125405"/>
                    <a:pt x="159639" y="145026"/>
                  </a:cubicBezTo>
                  <a:lnTo>
                    <a:pt x="210598" y="145026"/>
                  </a:lnTo>
                  <a:cubicBezTo>
                    <a:pt x="207645" y="137501"/>
                    <a:pt x="207550" y="130453"/>
                    <a:pt x="212026" y="123785"/>
                  </a:cubicBezTo>
                  <a:cubicBezTo>
                    <a:pt x="216503" y="117023"/>
                    <a:pt x="223266" y="114356"/>
                    <a:pt x="231362" y="114451"/>
                  </a:cubicBezTo>
                  <a:cubicBezTo>
                    <a:pt x="231362" y="108545"/>
                    <a:pt x="230886" y="102926"/>
                    <a:pt x="231457" y="97496"/>
                  </a:cubicBezTo>
                  <a:cubicBezTo>
                    <a:pt x="232315" y="89591"/>
                    <a:pt x="228409" y="84733"/>
                    <a:pt x="222313" y="81018"/>
                  </a:cubicBezTo>
                  <a:cubicBezTo>
                    <a:pt x="219361" y="79208"/>
                    <a:pt x="216217" y="77684"/>
                    <a:pt x="212979" y="76351"/>
                  </a:cubicBezTo>
                  <a:cubicBezTo>
                    <a:pt x="212026" y="75970"/>
                    <a:pt x="210121" y="76351"/>
                    <a:pt x="209359" y="77018"/>
                  </a:cubicBezTo>
                  <a:cubicBezTo>
                    <a:pt x="193929" y="91496"/>
                    <a:pt x="175165" y="91686"/>
                    <a:pt x="159258" y="77399"/>
                  </a:cubicBezTo>
                  <a:cubicBezTo>
                    <a:pt x="158591" y="76732"/>
                    <a:pt x="156877" y="76256"/>
                    <a:pt x="156305" y="76637"/>
                  </a:cubicBezTo>
                  <a:cubicBezTo>
                    <a:pt x="151447" y="79589"/>
                    <a:pt x="146494" y="82542"/>
                    <a:pt x="141922" y="85971"/>
                  </a:cubicBezTo>
                  <a:cubicBezTo>
                    <a:pt x="140398" y="87114"/>
                    <a:pt x="139065" y="89591"/>
                    <a:pt x="138970" y="91496"/>
                  </a:cubicBezTo>
                  <a:cubicBezTo>
                    <a:pt x="138589" y="99020"/>
                    <a:pt x="138875" y="106545"/>
                    <a:pt x="138875" y="114260"/>
                  </a:cubicBezTo>
                  <a:close/>
                  <a:moveTo>
                    <a:pt x="160210" y="36822"/>
                  </a:moveTo>
                  <a:cubicBezTo>
                    <a:pt x="160210" y="42728"/>
                    <a:pt x="160020" y="48347"/>
                    <a:pt x="160210" y="53967"/>
                  </a:cubicBezTo>
                  <a:cubicBezTo>
                    <a:pt x="160592" y="65969"/>
                    <a:pt x="169354" y="75303"/>
                    <a:pt x="181642" y="76827"/>
                  </a:cubicBezTo>
                  <a:cubicBezTo>
                    <a:pt x="192500" y="78161"/>
                    <a:pt x="204025" y="70826"/>
                    <a:pt x="206502" y="59682"/>
                  </a:cubicBezTo>
                  <a:cubicBezTo>
                    <a:pt x="208121" y="52348"/>
                    <a:pt x="207740" y="44537"/>
                    <a:pt x="208217" y="36727"/>
                  </a:cubicBezTo>
                  <a:lnTo>
                    <a:pt x="160210" y="36727"/>
                  </a:lnTo>
                  <a:close/>
                  <a:moveTo>
                    <a:pt x="304038" y="29107"/>
                  </a:moveTo>
                  <a:cubicBezTo>
                    <a:pt x="309182" y="29488"/>
                    <a:pt x="313182" y="28154"/>
                    <a:pt x="316992" y="25392"/>
                  </a:cubicBezTo>
                  <a:cubicBezTo>
                    <a:pt x="321754" y="21963"/>
                    <a:pt x="326041" y="23868"/>
                    <a:pt x="326517" y="29678"/>
                  </a:cubicBezTo>
                  <a:cubicBezTo>
                    <a:pt x="326708" y="31679"/>
                    <a:pt x="326898" y="33774"/>
                    <a:pt x="327279" y="35774"/>
                  </a:cubicBezTo>
                  <a:cubicBezTo>
                    <a:pt x="329660" y="47966"/>
                    <a:pt x="337185" y="53015"/>
                    <a:pt x="349186" y="50443"/>
                  </a:cubicBezTo>
                  <a:cubicBezTo>
                    <a:pt x="350139" y="50252"/>
                    <a:pt x="351377" y="48919"/>
                    <a:pt x="351473" y="48062"/>
                  </a:cubicBezTo>
                  <a:cubicBezTo>
                    <a:pt x="351663" y="39203"/>
                    <a:pt x="351758" y="30250"/>
                    <a:pt x="351473" y="21392"/>
                  </a:cubicBezTo>
                  <a:cubicBezTo>
                    <a:pt x="351282" y="15391"/>
                    <a:pt x="346615" y="11105"/>
                    <a:pt x="340614" y="11009"/>
                  </a:cubicBezTo>
                  <a:cubicBezTo>
                    <a:pt x="332042" y="10819"/>
                    <a:pt x="323564" y="10914"/>
                    <a:pt x="314992" y="11009"/>
                  </a:cubicBezTo>
                  <a:cubicBezTo>
                    <a:pt x="309372" y="11009"/>
                    <a:pt x="304705" y="15105"/>
                    <a:pt x="304133" y="20249"/>
                  </a:cubicBezTo>
                  <a:cubicBezTo>
                    <a:pt x="303848" y="23106"/>
                    <a:pt x="304133" y="25964"/>
                    <a:pt x="304133" y="29202"/>
                  </a:cubicBezTo>
                  <a:close/>
                  <a:moveTo>
                    <a:pt x="65913" y="29012"/>
                  </a:moveTo>
                  <a:cubicBezTo>
                    <a:pt x="65913" y="26726"/>
                    <a:pt x="65913" y="24821"/>
                    <a:pt x="65913" y="22916"/>
                  </a:cubicBezTo>
                  <a:cubicBezTo>
                    <a:pt x="65818" y="15486"/>
                    <a:pt x="61436" y="11009"/>
                    <a:pt x="54007" y="10914"/>
                  </a:cubicBezTo>
                  <a:cubicBezTo>
                    <a:pt x="45910" y="10914"/>
                    <a:pt x="37909" y="10914"/>
                    <a:pt x="29813" y="10914"/>
                  </a:cubicBezTo>
                  <a:cubicBezTo>
                    <a:pt x="23241" y="10914"/>
                    <a:pt x="18574" y="15391"/>
                    <a:pt x="18383" y="21868"/>
                  </a:cubicBezTo>
                  <a:cubicBezTo>
                    <a:pt x="18193" y="30536"/>
                    <a:pt x="18288" y="39203"/>
                    <a:pt x="18383" y="47871"/>
                  </a:cubicBezTo>
                  <a:cubicBezTo>
                    <a:pt x="18383" y="48728"/>
                    <a:pt x="19050" y="50062"/>
                    <a:pt x="19812" y="50252"/>
                  </a:cubicBezTo>
                  <a:cubicBezTo>
                    <a:pt x="28289" y="53586"/>
                    <a:pt x="37719" y="49490"/>
                    <a:pt x="40957" y="41013"/>
                  </a:cubicBezTo>
                  <a:cubicBezTo>
                    <a:pt x="42100" y="37870"/>
                    <a:pt x="42767" y="34536"/>
                    <a:pt x="43243" y="31202"/>
                  </a:cubicBezTo>
                  <a:cubicBezTo>
                    <a:pt x="44291" y="23106"/>
                    <a:pt x="47339" y="21582"/>
                    <a:pt x="54007" y="26059"/>
                  </a:cubicBezTo>
                  <a:cubicBezTo>
                    <a:pt x="57531" y="28345"/>
                    <a:pt x="61246" y="29583"/>
                    <a:pt x="66008" y="28916"/>
                  </a:cubicBezTo>
                  <a:close/>
                  <a:moveTo>
                    <a:pt x="20002" y="61682"/>
                  </a:moveTo>
                  <a:cubicBezTo>
                    <a:pt x="20383" y="62730"/>
                    <a:pt x="20669" y="63397"/>
                    <a:pt x="20955" y="63968"/>
                  </a:cubicBezTo>
                  <a:cubicBezTo>
                    <a:pt x="25146" y="72350"/>
                    <a:pt x="34766" y="77780"/>
                    <a:pt x="43720" y="76922"/>
                  </a:cubicBezTo>
                  <a:cubicBezTo>
                    <a:pt x="54007" y="75970"/>
                    <a:pt x="62770" y="69302"/>
                    <a:pt x="64770" y="59492"/>
                  </a:cubicBezTo>
                  <a:cubicBezTo>
                    <a:pt x="66103" y="53300"/>
                    <a:pt x="65722" y="46633"/>
                    <a:pt x="66103" y="40442"/>
                  </a:cubicBezTo>
                  <a:cubicBezTo>
                    <a:pt x="61246" y="39680"/>
                    <a:pt x="57150" y="38918"/>
                    <a:pt x="53054" y="38251"/>
                  </a:cubicBezTo>
                  <a:cubicBezTo>
                    <a:pt x="48482" y="55491"/>
                    <a:pt x="38767" y="63206"/>
                    <a:pt x="19907" y="61492"/>
                  </a:cubicBezTo>
                  <a:close/>
                  <a:moveTo>
                    <a:pt x="303848" y="40537"/>
                  </a:moveTo>
                  <a:cubicBezTo>
                    <a:pt x="303848" y="44633"/>
                    <a:pt x="303848" y="48824"/>
                    <a:pt x="303848" y="53015"/>
                  </a:cubicBezTo>
                  <a:cubicBezTo>
                    <a:pt x="304038" y="65778"/>
                    <a:pt x="312706" y="75398"/>
                    <a:pt x="325374" y="76922"/>
                  </a:cubicBezTo>
                  <a:cubicBezTo>
                    <a:pt x="335566" y="78161"/>
                    <a:pt x="346996" y="71017"/>
                    <a:pt x="349282" y="61778"/>
                  </a:cubicBezTo>
                  <a:cubicBezTo>
                    <a:pt x="327850" y="61016"/>
                    <a:pt x="324041" y="58349"/>
                    <a:pt x="316420" y="38346"/>
                  </a:cubicBezTo>
                  <a:cubicBezTo>
                    <a:pt x="312420" y="39013"/>
                    <a:pt x="308419" y="39680"/>
                    <a:pt x="303848" y="40442"/>
                  </a:cubicBezTo>
                  <a:close/>
                  <a:moveTo>
                    <a:pt x="160401" y="25583"/>
                  </a:moveTo>
                  <a:lnTo>
                    <a:pt x="207359" y="25583"/>
                  </a:lnTo>
                  <a:lnTo>
                    <a:pt x="207359" y="10819"/>
                  </a:lnTo>
                  <a:cubicBezTo>
                    <a:pt x="195643" y="10819"/>
                    <a:pt x="184309" y="10819"/>
                    <a:pt x="172879" y="10819"/>
                  </a:cubicBezTo>
                  <a:cubicBezTo>
                    <a:pt x="163544" y="10819"/>
                    <a:pt x="159163" y="16058"/>
                    <a:pt x="160401" y="255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25A6E865-E922-EE07-BDA9-9B3349100E49}"/>
                </a:ext>
              </a:extLst>
            </p:cNvPr>
            <p:cNvSpPr/>
            <p:nvPr/>
          </p:nvSpPr>
          <p:spPr>
            <a:xfrm>
              <a:off x="2744934" y="1386216"/>
              <a:ext cx="302624" cy="173341"/>
            </a:xfrm>
            <a:custGeom>
              <a:avLst/>
              <a:gdLst>
                <a:gd name="connsiteX0" fmla="*/ 27447 w 302624"/>
                <a:gd name="connsiteY0" fmla="*/ 126016 h 173341"/>
                <a:gd name="connsiteX1" fmla="*/ 2110 w 302624"/>
                <a:gd name="connsiteY1" fmla="*/ 104394 h 173341"/>
                <a:gd name="connsiteX2" fmla="*/ 110 w 302624"/>
                <a:gd name="connsiteY2" fmla="*/ 92392 h 173341"/>
                <a:gd name="connsiteX3" fmla="*/ 110 w 302624"/>
                <a:gd name="connsiteY3" fmla="*/ 33909 h 173341"/>
                <a:gd name="connsiteX4" fmla="*/ 34114 w 302624"/>
                <a:gd name="connsiteY4" fmla="*/ 0 h 173341"/>
                <a:gd name="connsiteX5" fmla="*/ 150700 w 302624"/>
                <a:gd name="connsiteY5" fmla="*/ 0 h 173341"/>
                <a:gd name="connsiteX6" fmla="*/ 184705 w 302624"/>
                <a:gd name="connsiteY6" fmla="*/ 33909 h 173341"/>
                <a:gd name="connsiteX7" fmla="*/ 184705 w 302624"/>
                <a:gd name="connsiteY7" fmla="*/ 42863 h 173341"/>
                <a:gd name="connsiteX8" fmla="*/ 189372 w 302624"/>
                <a:gd name="connsiteY8" fmla="*/ 42863 h 173341"/>
                <a:gd name="connsiteX9" fmla="*/ 275287 w 302624"/>
                <a:gd name="connsiteY9" fmla="*/ 42863 h 173341"/>
                <a:gd name="connsiteX10" fmla="*/ 302148 w 302624"/>
                <a:gd name="connsiteY10" fmla="*/ 63818 h 173341"/>
                <a:gd name="connsiteX11" fmla="*/ 302624 w 302624"/>
                <a:gd name="connsiteY11" fmla="*/ 70676 h 173341"/>
                <a:gd name="connsiteX12" fmla="*/ 302624 w 302624"/>
                <a:gd name="connsiteY12" fmla="*/ 119063 h 173341"/>
                <a:gd name="connsiteX13" fmla="*/ 284146 w 302624"/>
                <a:gd name="connsiteY13" fmla="*/ 146114 h 173341"/>
                <a:gd name="connsiteX14" fmla="*/ 282145 w 302624"/>
                <a:gd name="connsiteY14" fmla="*/ 149162 h 173341"/>
                <a:gd name="connsiteX15" fmla="*/ 282145 w 302624"/>
                <a:gd name="connsiteY15" fmla="*/ 166497 h 173341"/>
                <a:gd name="connsiteX16" fmla="*/ 278526 w 302624"/>
                <a:gd name="connsiteY16" fmla="*/ 172974 h 173341"/>
                <a:gd name="connsiteX17" fmla="*/ 271763 w 302624"/>
                <a:gd name="connsiteY17" fmla="*/ 170783 h 173341"/>
                <a:gd name="connsiteX18" fmla="*/ 250237 w 302624"/>
                <a:gd name="connsiteY18" fmla="*/ 149352 h 173341"/>
                <a:gd name="connsiteX19" fmla="*/ 245284 w 302624"/>
                <a:gd name="connsiteY19" fmla="*/ 147352 h 173341"/>
                <a:gd name="connsiteX20" fmla="*/ 220042 w 302624"/>
                <a:gd name="connsiteY20" fmla="*/ 147256 h 173341"/>
                <a:gd name="connsiteX21" fmla="*/ 213280 w 302624"/>
                <a:gd name="connsiteY21" fmla="*/ 141923 h 173341"/>
                <a:gd name="connsiteX22" fmla="*/ 219947 w 302624"/>
                <a:gd name="connsiteY22" fmla="*/ 136493 h 173341"/>
                <a:gd name="connsiteX23" fmla="*/ 248427 w 302624"/>
                <a:gd name="connsiteY23" fmla="*/ 136493 h 173341"/>
                <a:gd name="connsiteX24" fmla="*/ 255761 w 302624"/>
                <a:gd name="connsiteY24" fmla="*/ 139541 h 173341"/>
                <a:gd name="connsiteX25" fmla="*/ 271287 w 302624"/>
                <a:gd name="connsiteY25" fmla="*/ 154019 h 173341"/>
                <a:gd name="connsiteX26" fmla="*/ 271287 w 302624"/>
                <a:gd name="connsiteY26" fmla="*/ 143066 h 173341"/>
                <a:gd name="connsiteX27" fmla="*/ 277288 w 302624"/>
                <a:gd name="connsiteY27" fmla="*/ 136589 h 173341"/>
                <a:gd name="connsiteX28" fmla="*/ 291861 w 302624"/>
                <a:gd name="connsiteY28" fmla="*/ 120777 h 173341"/>
                <a:gd name="connsiteX29" fmla="*/ 291861 w 302624"/>
                <a:gd name="connsiteY29" fmla="*/ 69532 h 173341"/>
                <a:gd name="connsiteX30" fmla="*/ 277097 w 302624"/>
                <a:gd name="connsiteY30" fmla="*/ 54102 h 173341"/>
                <a:gd name="connsiteX31" fmla="*/ 186514 w 302624"/>
                <a:gd name="connsiteY31" fmla="*/ 54102 h 173341"/>
                <a:gd name="connsiteX32" fmla="*/ 184705 w 302624"/>
                <a:gd name="connsiteY32" fmla="*/ 54388 h 173341"/>
                <a:gd name="connsiteX33" fmla="*/ 184705 w 302624"/>
                <a:gd name="connsiteY33" fmla="*/ 58293 h 173341"/>
                <a:gd name="connsiteX34" fmla="*/ 184705 w 302624"/>
                <a:gd name="connsiteY34" fmla="*/ 92583 h 173341"/>
                <a:gd name="connsiteX35" fmla="*/ 151176 w 302624"/>
                <a:gd name="connsiteY35" fmla="*/ 126587 h 173341"/>
                <a:gd name="connsiteX36" fmla="*/ 148700 w 302624"/>
                <a:gd name="connsiteY36" fmla="*/ 126682 h 173341"/>
                <a:gd name="connsiteX37" fmla="*/ 162511 w 302624"/>
                <a:gd name="connsiteY37" fmla="*/ 136589 h 173341"/>
                <a:gd name="connsiteX38" fmla="*/ 193563 w 302624"/>
                <a:gd name="connsiteY38" fmla="*/ 136589 h 173341"/>
                <a:gd name="connsiteX39" fmla="*/ 199278 w 302624"/>
                <a:gd name="connsiteY39" fmla="*/ 143732 h 173341"/>
                <a:gd name="connsiteX40" fmla="*/ 193658 w 302624"/>
                <a:gd name="connsiteY40" fmla="*/ 147447 h 173341"/>
                <a:gd name="connsiteX41" fmla="*/ 161178 w 302624"/>
                <a:gd name="connsiteY41" fmla="*/ 147447 h 173341"/>
                <a:gd name="connsiteX42" fmla="*/ 137937 w 302624"/>
                <a:gd name="connsiteY42" fmla="*/ 129921 h 173341"/>
                <a:gd name="connsiteX43" fmla="*/ 133079 w 302624"/>
                <a:gd name="connsiteY43" fmla="*/ 126587 h 173341"/>
                <a:gd name="connsiteX44" fmla="*/ 64499 w 302624"/>
                <a:gd name="connsiteY44" fmla="*/ 126778 h 173341"/>
                <a:gd name="connsiteX45" fmla="*/ 59260 w 302624"/>
                <a:gd name="connsiteY45" fmla="*/ 128968 h 173341"/>
                <a:gd name="connsiteX46" fmla="*/ 38305 w 302624"/>
                <a:gd name="connsiteY46" fmla="*/ 149828 h 173341"/>
                <a:gd name="connsiteX47" fmla="*/ 30971 w 302624"/>
                <a:gd name="connsiteY47" fmla="*/ 152305 h 173341"/>
                <a:gd name="connsiteX48" fmla="*/ 27542 w 302624"/>
                <a:gd name="connsiteY48" fmla="*/ 145447 h 173341"/>
                <a:gd name="connsiteX49" fmla="*/ 27542 w 302624"/>
                <a:gd name="connsiteY49" fmla="*/ 126397 h 173341"/>
                <a:gd name="connsiteX50" fmla="*/ 38305 w 302624"/>
                <a:gd name="connsiteY50" fmla="*/ 132969 h 173341"/>
                <a:gd name="connsiteX51" fmla="*/ 39163 w 302624"/>
                <a:gd name="connsiteY51" fmla="*/ 133350 h 173341"/>
                <a:gd name="connsiteX52" fmla="*/ 53545 w 302624"/>
                <a:gd name="connsiteY52" fmla="*/ 118777 h 173341"/>
                <a:gd name="connsiteX53" fmla="*/ 61546 w 302624"/>
                <a:gd name="connsiteY53" fmla="*/ 115443 h 173341"/>
                <a:gd name="connsiteX54" fmla="*/ 151367 w 302624"/>
                <a:gd name="connsiteY54" fmla="*/ 115443 h 173341"/>
                <a:gd name="connsiteX55" fmla="*/ 173846 w 302624"/>
                <a:gd name="connsiteY55" fmla="*/ 93536 h 173341"/>
                <a:gd name="connsiteX56" fmla="*/ 173846 w 302624"/>
                <a:gd name="connsiteY56" fmla="*/ 32957 h 173341"/>
                <a:gd name="connsiteX57" fmla="*/ 151462 w 302624"/>
                <a:gd name="connsiteY57" fmla="*/ 10858 h 173341"/>
                <a:gd name="connsiteX58" fmla="*/ 33447 w 302624"/>
                <a:gd name="connsiteY58" fmla="*/ 10858 h 173341"/>
                <a:gd name="connsiteX59" fmla="*/ 10873 w 302624"/>
                <a:gd name="connsiteY59" fmla="*/ 33528 h 173341"/>
                <a:gd name="connsiteX60" fmla="*/ 10873 w 302624"/>
                <a:gd name="connsiteY60" fmla="*/ 92678 h 173341"/>
                <a:gd name="connsiteX61" fmla="*/ 32114 w 302624"/>
                <a:gd name="connsiteY61" fmla="*/ 115443 h 173341"/>
                <a:gd name="connsiteX62" fmla="*/ 38210 w 302624"/>
                <a:gd name="connsiteY62" fmla="*/ 121825 h 173341"/>
                <a:gd name="connsiteX63" fmla="*/ 38210 w 302624"/>
                <a:gd name="connsiteY63" fmla="*/ 132969 h 173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02624" h="173341">
                  <a:moveTo>
                    <a:pt x="27447" y="126016"/>
                  </a:moveTo>
                  <a:cubicBezTo>
                    <a:pt x="14969" y="123158"/>
                    <a:pt x="6301" y="116300"/>
                    <a:pt x="2110" y="104394"/>
                  </a:cubicBezTo>
                  <a:cubicBezTo>
                    <a:pt x="777" y="100584"/>
                    <a:pt x="110" y="96393"/>
                    <a:pt x="110" y="92392"/>
                  </a:cubicBezTo>
                  <a:cubicBezTo>
                    <a:pt x="-81" y="72866"/>
                    <a:pt x="15" y="53435"/>
                    <a:pt x="110" y="33909"/>
                  </a:cubicBezTo>
                  <a:cubicBezTo>
                    <a:pt x="110" y="14288"/>
                    <a:pt x="14493" y="0"/>
                    <a:pt x="34114" y="0"/>
                  </a:cubicBezTo>
                  <a:cubicBezTo>
                    <a:pt x="72976" y="0"/>
                    <a:pt x="111838" y="0"/>
                    <a:pt x="150700" y="0"/>
                  </a:cubicBezTo>
                  <a:cubicBezTo>
                    <a:pt x="170322" y="0"/>
                    <a:pt x="184514" y="14192"/>
                    <a:pt x="184705" y="33909"/>
                  </a:cubicBezTo>
                  <a:cubicBezTo>
                    <a:pt x="184705" y="36766"/>
                    <a:pt x="184705" y="39624"/>
                    <a:pt x="184705" y="42863"/>
                  </a:cubicBezTo>
                  <a:cubicBezTo>
                    <a:pt x="186514" y="42863"/>
                    <a:pt x="187943" y="42863"/>
                    <a:pt x="189372" y="42863"/>
                  </a:cubicBezTo>
                  <a:cubicBezTo>
                    <a:pt x="218042" y="42863"/>
                    <a:pt x="246617" y="42863"/>
                    <a:pt x="275287" y="42863"/>
                  </a:cubicBezTo>
                  <a:cubicBezTo>
                    <a:pt x="289194" y="42863"/>
                    <a:pt x="299481" y="50959"/>
                    <a:pt x="302148" y="63818"/>
                  </a:cubicBezTo>
                  <a:cubicBezTo>
                    <a:pt x="302624" y="66008"/>
                    <a:pt x="302624" y="68389"/>
                    <a:pt x="302624" y="70676"/>
                  </a:cubicBezTo>
                  <a:cubicBezTo>
                    <a:pt x="302624" y="86773"/>
                    <a:pt x="302624" y="102965"/>
                    <a:pt x="302624" y="119063"/>
                  </a:cubicBezTo>
                  <a:cubicBezTo>
                    <a:pt x="302624" y="132779"/>
                    <a:pt x="296909" y="141065"/>
                    <a:pt x="284146" y="146114"/>
                  </a:cubicBezTo>
                  <a:cubicBezTo>
                    <a:pt x="283193" y="146494"/>
                    <a:pt x="282145" y="148114"/>
                    <a:pt x="282145" y="149162"/>
                  </a:cubicBezTo>
                  <a:cubicBezTo>
                    <a:pt x="281955" y="154972"/>
                    <a:pt x="282050" y="160687"/>
                    <a:pt x="282145" y="166497"/>
                  </a:cubicBezTo>
                  <a:cubicBezTo>
                    <a:pt x="282145" y="169354"/>
                    <a:pt x="281479" y="171831"/>
                    <a:pt x="278526" y="172974"/>
                  </a:cubicBezTo>
                  <a:cubicBezTo>
                    <a:pt x="275764" y="174022"/>
                    <a:pt x="273668" y="172688"/>
                    <a:pt x="271763" y="170783"/>
                  </a:cubicBezTo>
                  <a:cubicBezTo>
                    <a:pt x="264619" y="163640"/>
                    <a:pt x="257571" y="156401"/>
                    <a:pt x="250237" y="149352"/>
                  </a:cubicBezTo>
                  <a:cubicBezTo>
                    <a:pt x="248998" y="148209"/>
                    <a:pt x="246998" y="147352"/>
                    <a:pt x="245284" y="147352"/>
                  </a:cubicBezTo>
                  <a:cubicBezTo>
                    <a:pt x="236901" y="147161"/>
                    <a:pt x="228424" y="147352"/>
                    <a:pt x="220042" y="147256"/>
                  </a:cubicBezTo>
                  <a:cubicBezTo>
                    <a:pt x="215851" y="147256"/>
                    <a:pt x="213280" y="145161"/>
                    <a:pt x="213280" y="141923"/>
                  </a:cubicBezTo>
                  <a:cubicBezTo>
                    <a:pt x="213280" y="138589"/>
                    <a:pt x="215756" y="136493"/>
                    <a:pt x="219947" y="136493"/>
                  </a:cubicBezTo>
                  <a:cubicBezTo>
                    <a:pt x="229472" y="136493"/>
                    <a:pt x="238997" y="136493"/>
                    <a:pt x="248427" y="136493"/>
                  </a:cubicBezTo>
                  <a:cubicBezTo>
                    <a:pt x="251475" y="136493"/>
                    <a:pt x="253665" y="137351"/>
                    <a:pt x="255761" y="139541"/>
                  </a:cubicBezTo>
                  <a:cubicBezTo>
                    <a:pt x="260523" y="144590"/>
                    <a:pt x="265477" y="149447"/>
                    <a:pt x="271287" y="154019"/>
                  </a:cubicBezTo>
                  <a:cubicBezTo>
                    <a:pt x="271287" y="150400"/>
                    <a:pt x="271287" y="146685"/>
                    <a:pt x="271287" y="143066"/>
                  </a:cubicBezTo>
                  <a:cubicBezTo>
                    <a:pt x="271287" y="138684"/>
                    <a:pt x="273001" y="136969"/>
                    <a:pt x="277288" y="136589"/>
                  </a:cubicBezTo>
                  <a:cubicBezTo>
                    <a:pt x="286146" y="135731"/>
                    <a:pt x="291765" y="129730"/>
                    <a:pt x="291861" y="120777"/>
                  </a:cubicBezTo>
                  <a:cubicBezTo>
                    <a:pt x="291861" y="103727"/>
                    <a:pt x="291861" y="86582"/>
                    <a:pt x="291861" y="69532"/>
                  </a:cubicBezTo>
                  <a:cubicBezTo>
                    <a:pt x="291861" y="60674"/>
                    <a:pt x="285860" y="54102"/>
                    <a:pt x="277097" y="54102"/>
                  </a:cubicBezTo>
                  <a:cubicBezTo>
                    <a:pt x="246903" y="53912"/>
                    <a:pt x="216709" y="54102"/>
                    <a:pt x="186514" y="54102"/>
                  </a:cubicBezTo>
                  <a:cubicBezTo>
                    <a:pt x="186038" y="54102"/>
                    <a:pt x="185562" y="54293"/>
                    <a:pt x="184705" y="54388"/>
                  </a:cubicBezTo>
                  <a:cubicBezTo>
                    <a:pt x="184705" y="55721"/>
                    <a:pt x="184705" y="57055"/>
                    <a:pt x="184705" y="58293"/>
                  </a:cubicBezTo>
                  <a:cubicBezTo>
                    <a:pt x="184705" y="69723"/>
                    <a:pt x="184705" y="81153"/>
                    <a:pt x="184705" y="92583"/>
                  </a:cubicBezTo>
                  <a:cubicBezTo>
                    <a:pt x="184609" y="112300"/>
                    <a:pt x="170798" y="126206"/>
                    <a:pt x="151176" y="126587"/>
                  </a:cubicBezTo>
                  <a:cubicBezTo>
                    <a:pt x="150319" y="126587"/>
                    <a:pt x="149557" y="126587"/>
                    <a:pt x="148700" y="126682"/>
                  </a:cubicBezTo>
                  <a:cubicBezTo>
                    <a:pt x="149938" y="132398"/>
                    <a:pt x="155558" y="136493"/>
                    <a:pt x="162511" y="136589"/>
                  </a:cubicBezTo>
                  <a:cubicBezTo>
                    <a:pt x="172893" y="136589"/>
                    <a:pt x="183181" y="136589"/>
                    <a:pt x="193563" y="136589"/>
                  </a:cubicBezTo>
                  <a:cubicBezTo>
                    <a:pt x="197944" y="136589"/>
                    <a:pt x="200611" y="139922"/>
                    <a:pt x="199278" y="143732"/>
                  </a:cubicBezTo>
                  <a:cubicBezTo>
                    <a:pt x="198421" y="146304"/>
                    <a:pt x="196325" y="147447"/>
                    <a:pt x="193658" y="147447"/>
                  </a:cubicBezTo>
                  <a:cubicBezTo>
                    <a:pt x="182800" y="147447"/>
                    <a:pt x="172036" y="147638"/>
                    <a:pt x="161178" y="147447"/>
                  </a:cubicBezTo>
                  <a:cubicBezTo>
                    <a:pt x="150605" y="147161"/>
                    <a:pt x="141366" y="140208"/>
                    <a:pt x="137937" y="129921"/>
                  </a:cubicBezTo>
                  <a:cubicBezTo>
                    <a:pt x="137080" y="127254"/>
                    <a:pt x="135841" y="126587"/>
                    <a:pt x="133079" y="126587"/>
                  </a:cubicBezTo>
                  <a:cubicBezTo>
                    <a:pt x="110219" y="126682"/>
                    <a:pt x="87359" y="126587"/>
                    <a:pt x="64499" y="126778"/>
                  </a:cubicBezTo>
                  <a:cubicBezTo>
                    <a:pt x="62689" y="126778"/>
                    <a:pt x="60498" y="127730"/>
                    <a:pt x="59260" y="128968"/>
                  </a:cubicBezTo>
                  <a:cubicBezTo>
                    <a:pt x="52117" y="135827"/>
                    <a:pt x="45259" y="142875"/>
                    <a:pt x="38305" y="149828"/>
                  </a:cubicBezTo>
                  <a:cubicBezTo>
                    <a:pt x="36210" y="151924"/>
                    <a:pt x="34019" y="153543"/>
                    <a:pt x="30971" y="152305"/>
                  </a:cubicBezTo>
                  <a:cubicBezTo>
                    <a:pt x="27923" y="151067"/>
                    <a:pt x="27447" y="148400"/>
                    <a:pt x="27542" y="145447"/>
                  </a:cubicBezTo>
                  <a:cubicBezTo>
                    <a:pt x="27542" y="139065"/>
                    <a:pt x="27542" y="132779"/>
                    <a:pt x="27542" y="126397"/>
                  </a:cubicBezTo>
                  <a:close/>
                  <a:moveTo>
                    <a:pt x="38305" y="132969"/>
                  </a:moveTo>
                  <a:cubicBezTo>
                    <a:pt x="38305" y="132969"/>
                    <a:pt x="38877" y="133255"/>
                    <a:pt x="39163" y="133350"/>
                  </a:cubicBezTo>
                  <a:cubicBezTo>
                    <a:pt x="44020" y="128492"/>
                    <a:pt x="48878" y="123730"/>
                    <a:pt x="53545" y="118777"/>
                  </a:cubicBezTo>
                  <a:cubicBezTo>
                    <a:pt x="55831" y="116395"/>
                    <a:pt x="58213" y="115443"/>
                    <a:pt x="61546" y="115443"/>
                  </a:cubicBezTo>
                  <a:cubicBezTo>
                    <a:pt x="91455" y="115443"/>
                    <a:pt x="121459" y="115538"/>
                    <a:pt x="151367" y="115443"/>
                  </a:cubicBezTo>
                  <a:cubicBezTo>
                    <a:pt x="164131" y="115443"/>
                    <a:pt x="173656" y="106204"/>
                    <a:pt x="173846" y="93536"/>
                  </a:cubicBezTo>
                  <a:cubicBezTo>
                    <a:pt x="174132" y="73342"/>
                    <a:pt x="174037" y="53150"/>
                    <a:pt x="173846" y="32957"/>
                  </a:cubicBezTo>
                  <a:cubicBezTo>
                    <a:pt x="173751" y="20288"/>
                    <a:pt x="164131" y="10858"/>
                    <a:pt x="151462" y="10858"/>
                  </a:cubicBezTo>
                  <a:cubicBezTo>
                    <a:pt x="112124" y="10763"/>
                    <a:pt x="72786" y="10763"/>
                    <a:pt x="33447" y="10858"/>
                  </a:cubicBezTo>
                  <a:cubicBezTo>
                    <a:pt x="20398" y="10858"/>
                    <a:pt x="10968" y="20479"/>
                    <a:pt x="10873" y="33528"/>
                  </a:cubicBezTo>
                  <a:cubicBezTo>
                    <a:pt x="10873" y="53245"/>
                    <a:pt x="10873" y="72962"/>
                    <a:pt x="10873" y="92678"/>
                  </a:cubicBezTo>
                  <a:cubicBezTo>
                    <a:pt x="10873" y="105442"/>
                    <a:pt x="19446" y="114491"/>
                    <a:pt x="32114" y="115443"/>
                  </a:cubicBezTo>
                  <a:cubicBezTo>
                    <a:pt x="36400" y="115729"/>
                    <a:pt x="38210" y="117539"/>
                    <a:pt x="38210" y="121825"/>
                  </a:cubicBezTo>
                  <a:cubicBezTo>
                    <a:pt x="38210" y="125540"/>
                    <a:pt x="38210" y="129254"/>
                    <a:pt x="38210" y="1329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EE2F4E1-1D66-B7F3-01F7-9287A29E220D}"/>
                </a:ext>
              </a:extLst>
            </p:cNvPr>
            <p:cNvSpPr/>
            <p:nvPr/>
          </p:nvSpPr>
          <p:spPr>
            <a:xfrm>
              <a:off x="2781738" y="1443827"/>
              <a:ext cx="111041" cy="10873"/>
            </a:xfrm>
            <a:custGeom>
              <a:avLst/>
              <a:gdLst>
                <a:gd name="connsiteX0" fmla="*/ 55222 w 111041"/>
                <a:gd name="connsiteY0" fmla="*/ 10874 h 10873"/>
                <a:gd name="connsiteX1" fmla="*/ 6454 w 111041"/>
                <a:gd name="connsiteY1" fmla="*/ 10874 h 10873"/>
                <a:gd name="connsiteX2" fmla="*/ 168 w 111041"/>
                <a:gd name="connsiteY2" fmla="*/ 6683 h 10873"/>
                <a:gd name="connsiteX3" fmla="*/ 4454 w 111041"/>
                <a:gd name="connsiteY3" fmla="*/ 206 h 10873"/>
                <a:gd name="connsiteX4" fmla="*/ 8359 w 111041"/>
                <a:gd name="connsiteY4" fmla="*/ 15 h 10873"/>
                <a:gd name="connsiteX5" fmla="*/ 102561 w 111041"/>
                <a:gd name="connsiteY5" fmla="*/ 15 h 10873"/>
                <a:gd name="connsiteX6" fmla="*/ 104752 w 111041"/>
                <a:gd name="connsiteY6" fmla="*/ 15 h 10873"/>
                <a:gd name="connsiteX7" fmla="*/ 111039 w 111041"/>
                <a:gd name="connsiteY7" fmla="*/ 5540 h 10873"/>
                <a:gd name="connsiteX8" fmla="*/ 104657 w 111041"/>
                <a:gd name="connsiteY8" fmla="*/ 10874 h 10873"/>
                <a:gd name="connsiteX9" fmla="*/ 55222 w 111041"/>
                <a:gd name="connsiteY9" fmla="*/ 10874 h 1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041" h="10873">
                  <a:moveTo>
                    <a:pt x="55222" y="10874"/>
                  </a:moveTo>
                  <a:cubicBezTo>
                    <a:pt x="38934" y="10874"/>
                    <a:pt x="22742" y="10874"/>
                    <a:pt x="6454" y="10874"/>
                  </a:cubicBezTo>
                  <a:cubicBezTo>
                    <a:pt x="3311" y="10874"/>
                    <a:pt x="1025" y="9826"/>
                    <a:pt x="168" y="6683"/>
                  </a:cubicBezTo>
                  <a:cubicBezTo>
                    <a:pt x="-594" y="3825"/>
                    <a:pt x="1311" y="872"/>
                    <a:pt x="4454" y="206"/>
                  </a:cubicBezTo>
                  <a:cubicBezTo>
                    <a:pt x="5692" y="-80"/>
                    <a:pt x="7121" y="15"/>
                    <a:pt x="8359" y="15"/>
                  </a:cubicBezTo>
                  <a:cubicBezTo>
                    <a:pt x="39792" y="15"/>
                    <a:pt x="71129" y="15"/>
                    <a:pt x="102561" y="15"/>
                  </a:cubicBezTo>
                  <a:cubicBezTo>
                    <a:pt x="103323" y="15"/>
                    <a:pt x="103990" y="15"/>
                    <a:pt x="104752" y="15"/>
                  </a:cubicBezTo>
                  <a:cubicBezTo>
                    <a:pt x="108658" y="206"/>
                    <a:pt x="111134" y="2301"/>
                    <a:pt x="111039" y="5540"/>
                  </a:cubicBezTo>
                  <a:cubicBezTo>
                    <a:pt x="111039" y="8778"/>
                    <a:pt x="108562" y="10874"/>
                    <a:pt x="104657" y="10874"/>
                  </a:cubicBezTo>
                  <a:cubicBezTo>
                    <a:pt x="88179" y="10874"/>
                    <a:pt x="71701" y="10874"/>
                    <a:pt x="55222" y="108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502BE938-4B63-D060-6D08-12525CD6DCDB}"/>
                </a:ext>
              </a:extLst>
            </p:cNvPr>
            <p:cNvSpPr/>
            <p:nvPr/>
          </p:nvSpPr>
          <p:spPr>
            <a:xfrm>
              <a:off x="2781870" y="1415511"/>
              <a:ext cx="110828" cy="10805"/>
            </a:xfrm>
            <a:custGeom>
              <a:avLst/>
              <a:gdLst>
                <a:gd name="connsiteX0" fmla="*/ 55091 w 110828"/>
                <a:gd name="connsiteY0" fmla="*/ 10806 h 10805"/>
                <a:gd name="connsiteX1" fmla="*/ 7847 w 110828"/>
                <a:gd name="connsiteY1" fmla="*/ 10806 h 10805"/>
                <a:gd name="connsiteX2" fmla="*/ 3941 w 110828"/>
                <a:gd name="connsiteY2" fmla="*/ 10425 h 10805"/>
                <a:gd name="connsiteX3" fmla="*/ 36 w 110828"/>
                <a:gd name="connsiteY3" fmla="*/ 4710 h 10805"/>
                <a:gd name="connsiteX4" fmla="*/ 4703 w 110828"/>
                <a:gd name="connsiteY4" fmla="*/ 42 h 10805"/>
                <a:gd name="connsiteX5" fmla="*/ 7561 w 110828"/>
                <a:gd name="connsiteY5" fmla="*/ 42 h 10805"/>
                <a:gd name="connsiteX6" fmla="*/ 103192 w 110828"/>
                <a:gd name="connsiteY6" fmla="*/ 42 h 10805"/>
                <a:gd name="connsiteX7" fmla="*/ 106049 w 110828"/>
                <a:gd name="connsiteY7" fmla="*/ 42 h 10805"/>
                <a:gd name="connsiteX8" fmla="*/ 110812 w 110828"/>
                <a:gd name="connsiteY8" fmla="*/ 4995 h 10805"/>
                <a:gd name="connsiteX9" fmla="*/ 106906 w 110828"/>
                <a:gd name="connsiteY9" fmla="*/ 10329 h 10805"/>
                <a:gd name="connsiteX10" fmla="*/ 103001 w 110828"/>
                <a:gd name="connsiteY10" fmla="*/ 10710 h 10805"/>
                <a:gd name="connsiteX11" fmla="*/ 54995 w 110828"/>
                <a:gd name="connsiteY11" fmla="*/ 10710 h 1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828" h="10805">
                  <a:moveTo>
                    <a:pt x="55091" y="10806"/>
                  </a:moveTo>
                  <a:cubicBezTo>
                    <a:pt x="39374" y="10806"/>
                    <a:pt x="23563" y="10806"/>
                    <a:pt x="7847" y="10806"/>
                  </a:cubicBezTo>
                  <a:cubicBezTo>
                    <a:pt x="6513" y="10806"/>
                    <a:pt x="5180" y="10806"/>
                    <a:pt x="3941" y="10425"/>
                  </a:cubicBezTo>
                  <a:cubicBezTo>
                    <a:pt x="1179" y="9663"/>
                    <a:pt x="-250" y="7567"/>
                    <a:pt x="36" y="4710"/>
                  </a:cubicBezTo>
                  <a:cubicBezTo>
                    <a:pt x="322" y="2043"/>
                    <a:pt x="1941" y="328"/>
                    <a:pt x="4703" y="42"/>
                  </a:cubicBezTo>
                  <a:cubicBezTo>
                    <a:pt x="5656" y="-53"/>
                    <a:pt x="6608" y="42"/>
                    <a:pt x="7561" y="42"/>
                  </a:cubicBezTo>
                  <a:cubicBezTo>
                    <a:pt x="39470" y="42"/>
                    <a:pt x="71283" y="42"/>
                    <a:pt x="103192" y="42"/>
                  </a:cubicBezTo>
                  <a:cubicBezTo>
                    <a:pt x="104144" y="42"/>
                    <a:pt x="105097" y="42"/>
                    <a:pt x="106049" y="42"/>
                  </a:cubicBezTo>
                  <a:cubicBezTo>
                    <a:pt x="109002" y="328"/>
                    <a:pt x="110621" y="2233"/>
                    <a:pt x="110812" y="4995"/>
                  </a:cubicBezTo>
                  <a:cubicBezTo>
                    <a:pt x="111002" y="7662"/>
                    <a:pt x="109573" y="9663"/>
                    <a:pt x="106906" y="10329"/>
                  </a:cubicBezTo>
                  <a:cubicBezTo>
                    <a:pt x="105668" y="10710"/>
                    <a:pt x="104335" y="10710"/>
                    <a:pt x="103001" y="10710"/>
                  </a:cubicBezTo>
                  <a:cubicBezTo>
                    <a:pt x="86999" y="10710"/>
                    <a:pt x="70997" y="10710"/>
                    <a:pt x="54995" y="107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2F67D51C-06F5-85D1-F31D-C8D2223C1801}"/>
                </a:ext>
              </a:extLst>
            </p:cNvPr>
            <p:cNvSpPr/>
            <p:nvPr/>
          </p:nvSpPr>
          <p:spPr>
            <a:xfrm>
              <a:off x="2781906" y="1472417"/>
              <a:ext cx="60769" cy="10858"/>
            </a:xfrm>
            <a:custGeom>
              <a:avLst/>
              <a:gdLst>
                <a:gd name="connsiteX0" fmla="*/ 30575 w 60769"/>
                <a:gd name="connsiteY0" fmla="*/ 95 h 10858"/>
                <a:gd name="connsiteX1" fmla="*/ 54007 w 60769"/>
                <a:gd name="connsiteY1" fmla="*/ 95 h 10858"/>
                <a:gd name="connsiteX2" fmla="*/ 60770 w 60769"/>
                <a:gd name="connsiteY2" fmla="*/ 5334 h 10858"/>
                <a:gd name="connsiteX3" fmla="*/ 53912 w 60769"/>
                <a:gd name="connsiteY3" fmla="*/ 10859 h 10858"/>
                <a:gd name="connsiteX4" fmla="*/ 6763 w 60769"/>
                <a:gd name="connsiteY4" fmla="*/ 10859 h 10858"/>
                <a:gd name="connsiteX5" fmla="*/ 0 w 60769"/>
                <a:gd name="connsiteY5" fmla="*/ 5524 h 10858"/>
                <a:gd name="connsiteX6" fmla="*/ 6953 w 60769"/>
                <a:gd name="connsiteY6" fmla="*/ 0 h 10858"/>
                <a:gd name="connsiteX7" fmla="*/ 30766 w 60769"/>
                <a:gd name="connsiteY7" fmla="*/ 0 h 1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69" h="10858">
                  <a:moveTo>
                    <a:pt x="30575" y="95"/>
                  </a:moveTo>
                  <a:cubicBezTo>
                    <a:pt x="38386" y="95"/>
                    <a:pt x="46196" y="95"/>
                    <a:pt x="54007" y="95"/>
                  </a:cubicBezTo>
                  <a:cubicBezTo>
                    <a:pt x="58388" y="95"/>
                    <a:pt x="60674" y="1905"/>
                    <a:pt x="60770" y="5334"/>
                  </a:cubicBezTo>
                  <a:cubicBezTo>
                    <a:pt x="60770" y="8858"/>
                    <a:pt x="58484" y="10859"/>
                    <a:pt x="53912" y="10859"/>
                  </a:cubicBezTo>
                  <a:cubicBezTo>
                    <a:pt x="38195" y="10859"/>
                    <a:pt x="22479" y="10859"/>
                    <a:pt x="6763" y="10859"/>
                  </a:cubicBezTo>
                  <a:cubicBezTo>
                    <a:pt x="2477" y="10859"/>
                    <a:pt x="95" y="8858"/>
                    <a:pt x="0" y="5524"/>
                  </a:cubicBezTo>
                  <a:cubicBezTo>
                    <a:pt x="0" y="2096"/>
                    <a:pt x="2477" y="95"/>
                    <a:pt x="6953" y="0"/>
                  </a:cubicBezTo>
                  <a:cubicBezTo>
                    <a:pt x="14859" y="0"/>
                    <a:pt x="22765" y="0"/>
                    <a:pt x="3076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24E6114-DF58-E662-66BF-D29BC3886D2C}"/>
              </a:ext>
            </a:extLst>
          </p:cNvPr>
          <p:cNvGrpSpPr/>
          <p:nvPr/>
        </p:nvGrpSpPr>
        <p:grpSpPr>
          <a:xfrm>
            <a:off x="3190448" y="2111315"/>
            <a:ext cx="5631415" cy="89591"/>
            <a:chOff x="2491489" y="1769074"/>
            <a:chExt cx="5972082" cy="95011"/>
          </a:xfrm>
        </p:grpSpPr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6A89C4C-4931-3915-5937-A1841E91C1E2}"/>
                </a:ext>
              </a:extLst>
            </p:cNvPr>
            <p:cNvSpPr/>
            <p:nvPr/>
          </p:nvSpPr>
          <p:spPr>
            <a:xfrm>
              <a:off x="2491489" y="1816556"/>
              <a:ext cx="5930982" cy="9525"/>
            </a:xfrm>
            <a:custGeom>
              <a:avLst/>
              <a:gdLst>
                <a:gd name="connsiteX0" fmla="*/ 0 w 4535519"/>
                <a:gd name="connsiteY0" fmla="*/ 0 h 9525"/>
                <a:gd name="connsiteX1" fmla="*/ 4535519 w 453551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5519" h="9525">
                  <a:moveTo>
                    <a:pt x="0" y="0"/>
                  </a:moveTo>
                  <a:lnTo>
                    <a:pt x="4535519" y="0"/>
                  </a:lnTo>
                </a:path>
              </a:pathLst>
            </a:custGeom>
            <a:ln w="1905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CB727CA-BB8D-AA5C-D699-D2E425B2158F}"/>
                </a:ext>
              </a:extLst>
            </p:cNvPr>
            <p:cNvGrpSpPr/>
            <p:nvPr/>
          </p:nvGrpSpPr>
          <p:grpSpPr>
            <a:xfrm>
              <a:off x="3267801" y="1769074"/>
              <a:ext cx="5195770" cy="95011"/>
              <a:chOff x="3267801" y="1769074"/>
              <a:chExt cx="5195770" cy="95011"/>
            </a:xfrm>
          </p:grpSpPr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E08EF20-E1AC-F5B5-9FCE-A27C5B329263}"/>
                  </a:ext>
                </a:extLst>
              </p:cNvPr>
              <p:cNvSpPr/>
              <p:nvPr/>
            </p:nvSpPr>
            <p:spPr>
              <a:xfrm>
                <a:off x="6997486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1A702C3-C880-3B7C-1A83-2F5DC1189941}"/>
                  </a:ext>
                </a:extLst>
              </p:cNvPr>
              <p:cNvSpPr/>
              <p:nvPr/>
            </p:nvSpPr>
            <p:spPr>
              <a:xfrm>
                <a:off x="6251549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D5902DB3-4FF0-C736-D359-E4356EDE35EF}"/>
                  </a:ext>
                </a:extLst>
              </p:cNvPr>
              <p:cNvSpPr/>
              <p:nvPr/>
            </p:nvSpPr>
            <p:spPr>
              <a:xfrm>
                <a:off x="3267801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CD129409-2C9F-60A5-35DF-B685D83294D2}"/>
                  </a:ext>
                </a:extLst>
              </p:cNvPr>
              <p:cNvSpPr/>
              <p:nvPr/>
            </p:nvSpPr>
            <p:spPr>
              <a:xfrm>
                <a:off x="4013738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9358C46-1951-BC1B-8B60-35359136A16E}"/>
                  </a:ext>
                </a:extLst>
              </p:cNvPr>
              <p:cNvSpPr/>
              <p:nvPr/>
            </p:nvSpPr>
            <p:spPr>
              <a:xfrm>
                <a:off x="4759675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A252990-4E76-4251-A1B4-4890A7B910B2}"/>
                  </a:ext>
                </a:extLst>
              </p:cNvPr>
              <p:cNvSpPr/>
              <p:nvPr/>
            </p:nvSpPr>
            <p:spPr>
              <a:xfrm>
                <a:off x="5505612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E1615003-F71D-8DCE-9BD3-A7F40F4DB973}"/>
                  </a:ext>
                </a:extLst>
              </p:cNvPr>
              <p:cNvSpPr/>
              <p:nvPr/>
            </p:nvSpPr>
            <p:spPr>
              <a:xfrm>
                <a:off x="774342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0A626B1B-C2EF-95D1-CEBE-D4994239138F}"/>
                  </a:ext>
                </a:extLst>
              </p:cNvPr>
              <p:cNvSpPr/>
              <p:nvPr/>
            </p:nvSpPr>
            <p:spPr>
              <a:xfrm>
                <a:off x="838137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234" name="Text Placeholder 4">
            <a:extLst>
              <a:ext uri="{FF2B5EF4-FFF2-40B4-BE49-F238E27FC236}">
                <a16:creationId xmlns:a16="http://schemas.microsoft.com/office/drawing/2014/main" id="{FAE117A8-B1A8-6200-05AF-E55DEE56EB08}"/>
              </a:ext>
            </a:extLst>
          </p:cNvPr>
          <p:cNvSpPr txBox="1">
            <a:spLocks/>
          </p:cNvSpPr>
          <p:nvPr/>
        </p:nvSpPr>
        <p:spPr>
          <a:xfrm>
            <a:off x="4082801" y="1769293"/>
            <a:ext cx="3853794" cy="24768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/>
              <a:t>Alice orders coffee</a:t>
            </a:r>
          </a:p>
        </p:txBody>
      </p:sp>
      <p:grpSp>
        <p:nvGrpSpPr>
          <p:cNvPr id="224" name="Graphic 5">
            <a:extLst>
              <a:ext uri="{FF2B5EF4-FFF2-40B4-BE49-F238E27FC236}">
                <a16:creationId xmlns:a16="http://schemas.microsoft.com/office/drawing/2014/main" id="{F0E02D25-FF97-8D47-72FF-193C544C115A}"/>
              </a:ext>
            </a:extLst>
          </p:cNvPr>
          <p:cNvGrpSpPr/>
          <p:nvPr/>
        </p:nvGrpSpPr>
        <p:grpSpPr>
          <a:xfrm>
            <a:off x="8403323" y="3400985"/>
            <a:ext cx="369595" cy="319027"/>
            <a:chOff x="6534180" y="3301027"/>
            <a:chExt cx="391953" cy="338326"/>
          </a:xfrm>
          <a:solidFill>
            <a:schemeClr val="accent1"/>
          </a:solidFill>
        </p:grpSpPr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4C205D1-C90D-D090-95EC-552A386ABEA0}"/>
                </a:ext>
              </a:extLst>
            </p:cNvPr>
            <p:cNvSpPr/>
            <p:nvPr/>
          </p:nvSpPr>
          <p:spPr>
            <a:xfrm>
              <a:off x="6534180" y="3301027"/>
              <a:ext cx="391953" cy="338326"/>
            </a:xfrm>
            <a:custGeom>
              <a:avLst/>
              <a:gdLst>
                <a:gd name="connsiteX0" fmla="*/ 391668 w 391953"/>
                <a:gd name="connsiteY0" fmla="*/ 296227 h 338326"/>
                <a:gd name="connsiteX1" fmla="*/ 374714 w 391953"/>
                <a:gd name="connsiteY1" fmla="*/ 306800 h 338326"/>
                <a:gd name="connsiteX2" fmla="*/ 309658 w 391953"/>
                <a:gd name="connsiteY2" fmla="*/ 306800 h 338326"/>
                <a:gd name="connsiteX3" fmla="*/ 304705 w 391953"/>
                <a:gd name="connsiteY3" fmla="*/ 306800 h 338326"/>
                <a:gd name="connsiteX4" fmla="*/ 304705 w 391953"/>
                <a:gd name="connsiteY4" fmla="*/ 327755 h 338326"/>
                <a:gd name="connsiteX5" fmla="*/ 304705 w 391953"/>
                <a:gd name="connsiteY5" fmla="*/ 332708 h 338326"/>
                <a:gd name="connsiteX6" fmla="*/ 296513 w 391953"/>
                <a:gd name="connsiteY6" fmla="*/ 337756 h 338326"/>
                <a:gd name="connsiteX7" fmla="*/ 285369 w 391953"/>
                <a:gd name="connsiteY7" fmla="*/ 332803 h 338326"/>
                <a:gd name="connsiteX8" fmla="*/ 279845 w 391953"/>
                <a:gd name="connsiteY8" fmla="*/ 332803 h 338326"/>
                <a:gd name="connsiteX9" fmla="*/ 270129 w 391953"/>
                <a:gd name="connsiteY9" fmla="*/ 337185 h 338326"/>
                <a:gd name="connsiteX10" fmla="*/ 260509 w 391953"/>
                <a:gd name="connsiteY10" fmla="*/ 330994 h 338326"/>
                <a:gd name="connsiteX11" fmla="*/ 260509 w 391953"/>
                <a:gd name="connsiteY11" fmla="*/ 306705 h 338326"/>
                <a:gd name="connsiteX12" fmla="*/ 255461 w 391953"/>
                <a:gd name="connsiteY12" fmla="*/ 306705 h 338326"/>
                <a:gd name="connsiteX13" fmla="*/ 17336 w 391953"/>
                <a:gd name="connsiteY13" fmla="*/ 306705 h 338326"/>
                <a:gd name="connsiteX14" fmla="*/ 13525 w 391953"/>
                <a:gd name="connsiteY14" fmla="*/ 306705 h 338326"/>
                <a:gd name="connsiteX15" fmla="*/ 0 w 391953"/>
                <a:gd name="connsiteY15" fmla="*/ 292703 h 338326"/>
                <a:gd name="connsiteX16" fmla="*/ 0 w 391953"/>
                <a:gd name="connsiteY16" fmla="*/ 90964 h 338326"/>
                <a:gd name="connsiteX17" fmla="*/ 5715 w 391953"/>
                <a:gd name="connsiteY17" fmla="*/ 84010 h 338326"/>
                <a:gd name="connsiteX18" fmla="*/ 11430 w 391953"/>
                <a:gd name="connsiteY18" fmla="*/ 91345 h 338326"/>
                <a:gd name="connsiteX19" fmla="*/ 11430 w 391953"/>
                <a:gd name="connsiteY19" fmla="*/ 289655 h 338326"/>
                <a:gd name="connsiteX20" fmla="*/ 16859 w 391953"/>
                <a:gd name="connsiteY20" fmla="*/ 295275 h 338326"/>
                <a:gd name="connsiteX21" fmla="*/ 256127 w 391953"/>
                <a:gd name="connsiteY21" fmla="*/ 295275 h 338326"/>
                <a:gd name="connsiteX22" fmla="*/ 260223 w 391953"/>
                <a:gd name="connsiteY22" fmla="*/ 295275 h 338326"/>
                <a:gd name="connsiteX23" fmla="*/ 260223 w 391953"/>
                <a:gd name="connsiteY23" fmla="*/ 283273 h 338326"/>
                <a:gd name="connsiteX24" fmla="*/ 255461 w 391953"/>
                <a:gd name="connsiteY24" fmla="*/ 283273 h 338326"/>
                <a:gd name="connsiteX25" fmla="*/ 32290 w 391953"/>
                <a:gd name="connsiteY25" fmla="*/ 283273 h 338326"/>
                <a:gd name="connsiteX26" fmla="*/ 23622 w 391953"/>
                <a:gd name="connsiteY26" fmla="*/ 274606 h 338326"/>
                <a:gd name="connsiteX27" fmla="*/ 23622 w 391953"/>
                <a:gd name="connsiteY27" fmla="*/ 31909 h 338326"/>
                <a:gd name="connsiteX28" fmla="*/ 32099 w 391953"/>
                <a:gd name="connsiteY28" fmla="*/ 23431 h 338326"/>
                <a:gd name="connsiteX29" fmla="*/ 360140 w 391953"/>
                <a:gd name="connsiteY29" fmla="*/ 23431 h 338326"/>
                <a:gd name="connsiteX30" fmla="*/ 368427 w 391953"/>
                <a:gd name="connsiteY30" fmla="*/ 31718 h 338326"/>
                <a:gd name="connsiteX31" fmla="*/ 368427 w 391953"/>
                <a:gd name="connsiteY31" fmla="*/ 184880 h 338326"/>
                <a:gd name="connsiteX32" fmla="*/ 363284 w 391953"/>
                <a:gd name="connsiteY32" fmla="*/ 192310 h 338326"/>
                <a:gd name="connsiteX33" fmla="*/ 357092 w 391953"/>
                <a:gd name="connsiteY33" fmla="*/ 187452 h 338326"/>
                <a:gd name="connsiteX34" fmla="*/ 356997 w 391953"/>
                <a:gd name="connsiteY34" fmla="*/ 183261 h 338326"/>
                <a:gd name="connsiteX35" fmla="*/ 356997 w 391953"/>
                <a:gd name="connsiteY35" fmla="*/ 40481 h 338326"/>
                <a:gd name="connsiteX36" fmla="*/ 356997 w 391953"/>
                <a:gd name="connsiteY36" fmla="*/ 35242 h 338326"/>
                <a:gd name="connsiteX37" fmla="*/ 35338 w 391953"/>
                <a:gd name="connsiteY37" fmla="*/ 35242 h 338326"/>
                <a:gd name="connsiteX38" fmla="*/ 35338 w 391953"/>
                <a:gd name="connsiteY38" fmla="*/ 271653 h 338326"/>
                <a:gd name="connsiteX39" fmla="*/ 260414 w 391953"/>
                <a:gd name="connsiteY39" fmla="*/ 271653 h 338326"/>
                <a:gd name="connsiteX40" fmla="*/ 260414 w 391953"/>
                <a:gd name="connsiteY40" fmla="*/ 246507 h 338326"/>
                <a:gd name="connsiteX41" fmla="*/ 255175 w 391953"/>
                <a:gd name="connsiteY41" fmla="*/ 246507 h 338326"/>
                <a:gd name="connsiteX42" fmla="*/ 242221 w 391953"/>
                <a:gd name="connsiteY42" fmla="*/ 233363 h 338326"/>
                <a:gd name="connsiteX43" fmla="*/ 234791 w 391953"/>
                <a:gd name="connsiteY43" fmla="*/ 215074 h 338326"/>
                <a:gd name="connsiteX44" fmla="*/ 234791 w 391953"/>
                <a:gd name="connsiteY44" fmla="*/ 196024 h 338326"/>
                <a:gd name="connsiteX45" fmla="*/ 236696 w 391953"/>
                <a:gd name="connsiteY45" fmla="*/ 194119 h 338326"/>
                <a:gd name="connsiteX46" fmla="*/ 242125 w 391953"/>
                <a:gd name="connsiteY46" fmla="*/ 180880 h 338326"/>
                <a:gd name="connsiteX47" fmla="*/ 242125 w 391953"/>
                <a:gd name="connsiteY47" fmla="*/ 178975 h 338326"/>
                <a:gd name="connsiteX48" fmla="*/ 255841 w 391953"/>
                <a:gd name="connsiteY48" fmla="*/ 164973 h 338326"/>
                <a:gd name="connsiteX49" fmla="*/ 273368 w 391953"/>
                <a:gd name="connsiteY49" fmla="*/ 157639 h 338326"/>
                <a:gd name="connsiteX50" fmla="*/ 292418 w 391953"/>
                <a:gd name="connsiteY50" fmla="*/ 157353 h 338326"/>
                <a:gd name="connsiteX51" fmla="*/ 296133 w 391953"/>
                <a:gd name="connsiteY51" fmla="*/ 161163 h 338326"/>
                <a:gd name="connsiteX52" fmla="*/ 305181 w 391953"/>
                <a:gd name="connsiteY52" fmla="*/ 164878 h 338326"/>
                <a:gd name="connsiteX53" fmla="*/ 308610 w 391953"/>
                <a:gd name="connsiteY53" fmla="*/ 164687 h 338326"/>
                <a:gd name="connsiteX54" fmla="*/ 323565 w 391953"/>
                <a:gd name="connsiteY54" fmla="*/ 179832 h 338326"/>
                <a:gd name="connsiteX55" fmla="*/ 329660 w 391953"/>
                <a:gd name="connsiteY55" fmla="*/ 194786 h 338326"/>
                <a:gd name="connsiteX56" fmla="*/ 329660 w 391953"/>
                <a:gd name="connsiteY56" fmla="*/ 216598 h 338326"/>
                <a:gd name="connsiteX57" fmla="*/ 323755 w 391953"/>
                <a:gd name="connsiteY57" fmla="*/ 231553 h 338326"/>
                <a:gd name="connsiteX58" fmla="*/ 309086 w 391953"/>
                <a:gd name="connsiteY58" fmla="*/ 246602 h 338326"/>
                <a:gd name="connsiteX59" fmla="*/ 305371 w 391953"/>
                <a:gd name="connsiteY59" fmla="*/ 246602 h 338326"/>
                <a:gd name="connsiteX60" fmla="*/ 305371 w 391953"/>
                <a:gd name="connsiteY60" fmla="*/ 271653 h 338326"/>
                <a:gd name="connsiteX61" fmla="*/ 357092 w 391953"/>
                <a:gd name="connsiteY61" fmla="*/ 271653 h 338326"/>
                <a:gd name="connsiteX62" fmla="*/ 357092 w 391953"/>
                <a:gd name="connsiteY62" fmla="*/ 267557 h 338326"/>
                <a:gd name="connsiteX63" fmla="*/ 357092 w 391953"/>
                <a:gd name="connsiteY63" fmla="*/ 220885 h 338326"/>
                <a:gd name="connsiteX64" fmla="*/ 357188 w 391953"/>
                <a:gd name="connsiteY64" fmla="*/ 217075 h 338326"/>
                <a:gd name="connsiteX65" fmla="*/ 363284 w 391953"/>
                <a:gd name="connsiteY65" fmla="*/ 212122 h 338326"/>
                <a:gd name="connsiteX66" fmla="*/ 368522 w 391953"/>
                <a:gd name="connsiteY66" fmla="*/ 217551 h 338326"/>
                <a:gd name="connsiteX67" fmla="*/ 368522 w 391953"/>
                <a:gd name="connsiteY67" fmla="*/ 235172 h 338326"/>
                <a:gd name="connsiteX68" fmla="*/ 368522 w 391953"/>
                <a:gd name="connsiteY68" fmla="*/ 276130 h 338326"/>
                <a:gd name="connsiteX69" fmla="*/ 361093 w 391953"/>
                <a:gd name="connsiteY69" fmla="*/ 283464 h 338326"/>
                <a:gd name="connsiteX70" fmla="*/ 309849 w 391953"/>
                <a:gd name="connsiteY70" fmla="*/ 283464 h 338326"/>
                <a:gd name="connsiteX71" fmla="*/ 305371 w 391953"/>
                <a:gd name="connsiteY71" fmla="*/ 283464 h 338326"/>
                <a:gd name="connsiteX72" fmla="*/ 305371 w 391953"/>
                <a:gd name="connsiteY72" fmla="*/ 295275 h 338326"/>
                <a:gd name="connsiteX73" fmla="*/ 309086 w 391953"/>
                <a:gd name="connsiteY73" fmla="*/ 295465 h 338326"/>
                <a:gd name="connsiteX74" fmla="*/ 375666 w 391953"/>
                <a:gd name="connsiteY74" fmla="*/ 295465 h 338326"/>
                <a:gd name="connsiteX75" fmla="*/ 380619 w 391953"/>
                <a:gd name="connsiteY75" fmla="*/ 290513 h 338326"/>
                <a:gd name="connsiteX76" fmla="*/ 380619 w 391953"/>
                <a:gd name="connsiteY76" fmla="*/ 16383 h 338326"/>
                <a:gd name="connsiteX77" fmla="*/ 375571 w 391953"/>
                <a:gd name="connsiteY77" fmla="*/ 11430 h 338326"/>
                <a:gd name="connsiteX78" fmla="*/ 16573 w 391953"/>
                <a:gd name="connsiteY78" fmla="*/ 11430 h 338326"/>
                <a:gd name="connsiteX79" fmla="*/ 11525 w 391953"/>
                <a:gd name="connsiteY79" fmla="*/ 16573 h 338326"/>
                <a:gd name="connsiteX80" fmla="*/ 11525 w 391953"/>
                <a:gd name="connsiteY80" fmla="*/ 59436 h 338326"/>
                <a:gd name="connsiteX81" fmla="*/ 6572 w 391953"/>
                <a:gd name="connsiteY81" fmla="*/ 65913 h 338326"/>
                <a:gd name="connsiteX82" fmla="*/ 191 w 391953"/>
                <a:gd name="connsiteY82" fmla="*/ 60579 h 338326"/>
                <a:gd name="connsiteX83" fmla="*/ 191 w 391953"/>
                <a:gd name="connsiteY83" fmla="*/ 12382 h 338326"/>
                <a:gd name="connsiteX84" fmla="*/ 12954 w 391953"/>
                <a:gd name="connsiteY84" fmla="*/ 95 h 338326"/>
                <a:gd name="connsiteX85" fmla="*/ 17145 w 391953"/>
                <a:gd name="connsiteY85" fmla="*/ 95 h 338326"/>
                <a:gd name="connsiteX86" fmla="*/ 374237 w 391953"/>
                <a:gd name="connsiteY86" fmla="*/ 0 h 338326"/>
                <a:gd name="connsiteX87" fmla="*/ 391954 w 391953"/>
                <a:gd name="connsiteY87" fmla="*/ 10096 h 338326"/>
                <a:gd name="connsiteX88" fmla="*/ 391954 w 391953"/>
                <a:gd name="connsiteY88" fmla="*/ 296513 h 338326"/>
                <a:gd name="connsiteX89" fmla="*/ 282512 w 391953"/>
                <a:gd name="connsiteY89" fmla="*/ 247555 h 338326"/>
                <a:gd name="connsiteX90" fmla="*/ 288036 w 391953"/>
                <a:gd name="connsiteY90" fmla="*/ 241363 h 338326"/>
                <a:gd name="connsiteX91" fmla="*/ 303466 w 391953"/>
                <a:gd name="connsiteY91" fmla="*/ 234791 h 338326"/>
                <a:gd name="connsiteX92" fmla="*/ 307277 w 391953"/>
                <a:gd name="connsiteY92" fmla="*/ 234982 h 338326"/>
                <a:gd name="connsiteX93" fmla="*/ 311848 w 391953"/>
                <a:gd name="connsiteY93" fmla="*/ 230219 h 338326"/>
                <a:gd name="connsiteX94" fmla="*/ 320516 w 391953"/>
                <a:gd name="connsiteY94" fmla="*/ 209074 h 338326"/>
                <a:gd name="connsiteX95" fmla="*/ 320516 w 391953"/>
                <a:gd name="connsiteY95" fmla="*/ 202025 h 338326"/>
                <a:gd name="connsiteX96" fmla="*/ 311848 w 391953"/>
                <a:gd name="connsiteY96" fmla="*/ 181261 h 338326"/>
                <a:gd name="connsiteX97" fmla="*/ 306896 w 391953"/>
                <a:gd name="connsiteY97" fmla="*/ 176213 h 338326"/>
                <a:gd name="connsiteX98" fmla="*/ 286131 w 391953"/>
                <a:gd name="connsiteY98" fmla="*/ 167545 h 338326"/>
                <a:gd name="connsiteX99" fmla="*/ 279082 w 391953"/>
                <a:gd name="connsiteY99" fmla="*/ 167449 h 338326"/>
                <a:gd name="connsiteX100" fmla="*/ 258318 w 391953"/>
                <a:gd name="connsiteY100" fmla="*/ 176213 h 338326"/>
                <a:gd name="connsiteX101" fmla="*/ 253270 w 391953"/>
                <a:gd name="connsiteY101" fmla="*/ 181070 h 338326"/>
                <a:gd name="connsiteX102" fmla="*/ 244412 w 391953"/>
                <a:gd name="connsiteY102" fmla="*/ 202216 h 338326"/>
                <a:gd name="connsiteX103" fmla="*/ 244412 w 391953"/>
                <a:gd name="connsiteY103" fmla="*/ 208978 h 338326"/>
                <a:gd name="connsiteX104" fmla="*/ 253270 w 391953"/>
                <a:gd name="connsiteY104" fmla="*/ 229743 h 338326"/>
                <a:gd name="connsiteX105" fmla="*/ 258413 w 391953"/>
                <a:gd name="connsiteY105" fmla="*/ 234982 h 338326"/>
                <a:gd name="connsiteX106" fmla="*/ 260699 w 391953"/>
                <a:gd name="connsiteY106" fmla="*/ 234791 h 338326"/>
                <a:gd name="connsiteX107" fmla="*/ 277177 w 391953"/>
                <a:gd name="connsiteY107" fmla="*/ 241554 h 338326"/>
                <a:gd name="connsiteX108" fmla="*/ 282512 w 391953"/>
                <a:gd name="connsiteY108" fmla="*/ 247555 h 338326"/>
                <a:gd name="connsiteX109" fmla="*/ 292894 w 391953"/>
                <a:gd name="connsiteY109" fmla="*/ 323088 h 338326"/>
                <a:gd name="connsiteX110" fmla="*/ 292894 w 391953"/>
                <a:gd name="connsiteY110" fmla="*/ 254889 h 338326"/>
                <a:gd name="connsiteX111" fmla="*/ 282416 w 391953"/>
                <a:gd name="connsiteY111" fmla="*/ 258413 h 338326"/>
                <a:gd name="connsiteX112" fmla="*/ 272129 w 391953"/>
                <a:gd name="connsiteY112" fmla="*/ 254698 h 338326"/>
                <a:gd name="connsiteX113" fmla="*/ 272129 w 391953"/>
                <a:gd name="connsiteY113" fmla="*/ 323183 h 338326"/>
                <a:gd name="connsiteX114" fmla="*/ 282416 w 391953"/>
                <a:gd name="connsiteY114" fmla="*/ 319564 h 338326"/>
                <a:gd name="connsiteX115" fmla="*/ 292798 w 391953"/>
                <a:gd name="connsiteY115" fmla="*/ 323088 h 3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391953" h="338326">
                  <a:moveTo>
                    <a:pt x="391668" y="296227"/>
                  </a:moveTo>
                  <a:cubicBezTo>
                    <a:pt x="388811" y="304228"/>
                    <a:pt x="382905" y="306895"/>
                    <a:pt x="374714" y="306800"/>
                  </a:cubicBezTo>
                  <a:cubicBezTo>
                    <a:pt x="352996" y="306514"/>
                    <a:pt x="331375" y="306800"/>
                    <a:pt x="309658" y="306800"/>
                  </a:cubicBezTo>
                  <a:lnTo>
                    <a:pt x="304705" y="306800"/>
                  </a:lnTo>
                  <a:cubicBezTo>
                    <a:pt x="304705" y="314039"/>
                    <a:pt x="304705" y="320897"/>
                    <a:pt x="304705" y="327755"/>
                  </a:cubicBezTo>
                  <a:cubicBezTo>
                    <a:pt x="304705" y="329374"/>
                    <a:pt x="304705" y="331089"/>
                    <a:pt x="304705" y="332708"/>
                  </a:cubicBezTo>
                  <a:cubicBezTo>
                    <a:pt x="304324" y="337185"/>
                    <a:pt x="300704" y="339471"/>
                    <a:pt x="296513" y="337756"/>
                  </a:cubicBezTo>
                  <a:cubicBezTo>
                    <a:pt x="292703" y="336232"/>
                    <a:pt x="289179" y="334137"/>
                    <a:pt x="285369" y="332803"/>
                  </a:cubicBezTo>
                  <a:cubicBezTo>
                    <a:pt x="283750" y="332232"/>
                    <a:pt x="281464" y="332232"/>
                    <a:pt x="279845" y="332803"/>
                  </a:cubicBezTo>
                  <a:cubicBezTo>
                    <a:pt x="276511" y="333946"/>
                    <a:pt x="273368" y="335756"/>
                    <a:pt x="270129" y="337185"/>
                  </a:cubicBezTo>
                  <a:cubicBezTo>
                    <a:pt x="264319" y="339757"/>
                    <a:pt x="260604" y="337471"/>
                    <a:pt x="260509" y="330994"/>
                  </a:cubicBezTo>
                  <a:cubicBezTo>
                    <a:pt x="260414" y="323088"/>
                    <a:pt x="260509" y="315182"/>
                    <a:pt x="260509" y="306705"/>
                  </a:cubicBezTo>
                  <a:cubicBezTo>
                    <a:pt x="258699" y="306705"/>
                    <a:pt x="257080" y="306705"/>
                    <a:pt x="255461" y="306705"/>
                  </a:cubicBezTo>
                  <a:cubicBezTo>
                    <a:pt x="176117" y="306705"/>
                    <a:pt x="96774" y="306705"/>
                    <a:pt x="17336" y="306705"/>
                  </a:cubicBezTo>
                  <a:cubicBezTo>
                    <a:pt x="16097" y="306705"/>
                    <a:pt x="14764" y="306705"/>
                    <a:pt x="13525" y="306705"/>
                  </a:cubicBezTo>
                  <a:cubicBezTo>
                    <a:pt x="5429" y="306324"/>
                    <a:pt x="0" y="300799"/>
                    <a:pt x="0" y="292703"/>
                  </a:cubicBezTo>
                  <a:cubicBezTo>
                    <a:pt x="0" y="225457"/>
                    <a:pt x="0" y="158210"/>
                    <a:pt x="0" y="90964"/>
                  </a:cubicBezTo>
                  <a:cubicBezTo>
                    <a:pt x="0" y="86296"/>
                    <a:pt x="1905" y="84010"/>
                    <a:pt x="5715" y="84010"/>
                  </a:cubicBezTo>
                  <a:cubicBezTo>
                    <a:pt x="9620" y="84010"/>
                    <a:pt x="11430" y="86296"/>
                    <a:pt x="11430" y="91345"/>
                  </a:cubicBezTo>
                  <a:cubicBezTo>
                    <a:pt x="11430" y="157448"/>
                    <a:pt x="11430" y="223552"/>
                    <a:pt x="11430" y="289655"/>
                  </a:cubicBezTo>
                  <a:cubicBezTo>
                    <a:pt x="11430" y="293399"/>
                    <a:pt x="13240" y="295275"/>
                    <a:pt x="16859" y="295275"/>
                  </a:cubicBezTo>
                  <a:cubicBezTo>
                    <a:pt x="96584" y="295275"/>
                    <a:pt x="176308" y="295275"/>
                    <a:pt x="256127" y="295275"/>
                  </a:cubicBezTo>
                  <a:lnTo>
                    <a:pt x="260223" y="295275"/>
                  </a:lnTo>
                  <a:lnTo>
                    <a:pt x="260223" y="283273"/>
                  </a:lnTo>
                  <a:lnTo>
                    <a:pt x="255461" y="283273"/>
                  </a:lnTo>
                  <a:cubicBezTo>
                    <a:pt x="181070" y="283273"/>
                    <a:pt x="106680" y="283273"/>
                    <a:pt x="32290" y="283273"/>
                  </a:cubicBezTo>
                  <a:cubicBezTo>
                    <a:pt x="24955" y="283273"/>
                    <a:pt x="23622" y="281845"/>
                    <a:pt x="23622" y="274606"/>
                  </a:cubicBezTo>
                  <a:cubicBezTo>
                    <a:pt x="23622" y="193738"/>
                    <a:pt x="23622" y="112776"/>
                    <a:pt x="23622" y="31909"/>
                  </a:cubicBezTo>
                  <a:cubicBezTo>
                    <a:pt x="23622" y="24860"/>
                    <a:pt x="25051" y="23431"/>
                    <a:pt x="32099" y="23431"/>
                  </a:cubicBezTo>
                  <a:cubicBezTo>
                    <a:pt x="141446" y="23431"/>
                    <a:pt x="250793" y="23431"/>
                    <a:pt x="360140" y="23431"/>
                  </a:cubicBezTo>
                  <a:cubicBezTo>
                    <a:pt x="366999" y="23431"/>
                    <a:pt x="368427" y="24955"/>
                    <a:pt x="368427" y="31718"/>
                  </a:cubicBezTo>
                  <a:cubicBezTo>
                    <a:pt x="368427" y="82772"/>
                    <a:pt x="368427" y="133826"/>
                    <a:pt x="368427" y="184880"/>
                  </a:cubicBezTo>
                  <a:cubicBezTo>
                    <a:pt x="368427" y="190024"/>
                    <a:pt x="366999" y="192024"/>
                    <a:pt x="363284" y="192310"/>
                  </a:cubicBezTo>
                  <a:cubicBezTo>
                    <a:pt x="359950" y="192595"/>
                    <a:pt x="357568" y="190786"/>
                    <a:pt x="357092" y="187452"/>
                  </a:cubicBezTo>
                  <a:cubicBezTo>
                    <a:pt x="356902" y="186118"/>
                    <a:pt x="356997" y="184690"/>
                    <a:pt x="356997" y="183261"/>
                  </a:cubicBezTo>
                  <a:cubicBezTo>
                    <a:pt x="356997" y="135636"/>
                    <a:pt x="356997" y="88106"/>
                    <a:pt x="356997" y="40481"/>
                  </a:cubicBezTo>
                  <a:lnTo>
                    <a:pt x="356997" y="35242"/>
                  </a:lnTo>
                  <a:lnTo>
                    <a:pt x="35338" y="35242"/>
                  </a:lnTo>
                  <a:lnTo>
                    <a:pt x="35338" y="271653"/>
                  </a:lnTo>
                  <a:lnTo>
                    <a:pt x="260414" y="271653"/>
                  </a:lnTo>
                  <a:lnTo>
                    <a:pt x="260414" y="246507"/>
                  </a:lnTo>
                  <a:cubicBezTo>
                    <a:pt x="258699" y="246507"/>
                    <a:pt x="256890" y="246602"/>
                    <a:pt x="255175" y="246507"/>
                  </a:cubicBezTo>
                  <a:cubicBezTo>
                    <a:pt x="247079" y="245935"/>
                    <a:pt x="241840" y="241363"/>
                    <a:pt x="242221" y="233363"/>
                  </a:cubicBezTo>
                  <a:cubicBezTo>
                    <a:pt x="242602" y="225742"/>
                    <a:pt x="240602" y="220218"/>
                    <a:pt x="234791" y="215074"/>
                  </a:cubicBezTo>
                  <a:cubicBezTo>
                    <a:pt x="228600" y="209455"/>
                    <a:pt x="229171" y="202406"/>
                    <a:pt x="234791" y="196024"/>
                  </a:cubicBezTo>
                  <a:cubicBezTo>
                    <a:pt x="235363" y="195358"/>
                    <a:pt x="235934" y="194596"/>
                    <a:pt x="236696" y="194119"/>
                  </a:cubicBezTo>
                  <a:cubicBezTo>
                    <a:pt x="241554" y="190976"/>
                    <a:pt x="243174" y="186499"/>
                    <a:pt x="242125" y="180880"/>
                  </a:cubicBezTo>
                  <a:cubicBezTo>
                    <a:pt x="242031" y="180308"/>
                    <a:pt x="242125" y="179642"/>
                    <a:pt x="242125" y="178975"/>
                  </a:cubicBezTo>
                  <a:cubicBezTo>
                    <a:pt x="242411" y="170212"/>
                    <a:pt x="247174" y="164592"/>
                    <a:pt x="255841" y="164973"/>
                  </a:cubicBezTo>
                  <a:cubicBezTo>
                    <a:pt x="263271" y="165354"/>
                    <a:pt x="268414" y="163163"/>
                    <a:pt x="273368" y="157639"/>
                  </a:cubicBezTo>
                  <a:cubicBezTo>
                    <a:pt x="278987" y="151447"/>
                    <a:pt x="286036" y="151828"/>
                    <a:pt x="292418" y="157353"/>
                  </a:cubicBezTo>
                  <a:cubicBezTo>
                    <a:pt x="293751" y="158496"/>
                    <a:pt x="295084" y="159829"/>
                    <a:pt x="296133" y="161163"/>
                  </a:cubicBezTo>
                  <a:cubicBezTo>
                    <a:pt x="298418" y="164211"/>
                    <a:pt x="301466" y="165354"/>
                    <a:pt x="305181" y="164878"/>
                  </a:cubicBezTo>
                  <a:cubicBezTo>
                    <a:pt x="306324" y="164687"/>
                    <a:pt x="307467" y="164687"/>
                    <a:pt x="308610" y="164687"/>
                  </a:cubicBezTo>
                  <a:cubicBezTo>
                    <a:pt x="318516" y="164687"/>
                    <a:pt x="324231" y="169926"/>
                    <a:pt x="323565" y="179832"/>
                  </a:cubicBezTo>
                  <a:cubicBezTo>
                    <a:pt x="323183" y="186214"/>
                    <a:pt x="324898" y="190500"/>
                    <a:pt x="329660" y="194786"/>
                  </a:cubicBezTo>
                  <a:cubicBezTo>
                    <a:pt x="337375" y="201549"/>
                    <a:pt x="337281" y="209740"/>
                    <a:pt x="329660" y="216598"/>
                  </a:cubicBezTo>
                  <a:cubicBezTo>
                    <a:pt x="324802" y="220885"/>
                    <a:pt x="323183" y="225171"/>
                    <a:pt x="323755" y="231553"/>
                  </a:cubicBezTo>
                  <a:cubicBezTo>
                    <a:pt x="324708" y="242030"/>
                    <a:pt x="319659" y="246793"/>
                    <a:pt x="309086" y="246602"/>
                  </a:cubicBezTo>
                  <a:cubicBezTo>
                    <a:pt x="307943" y="246602"/>
                    <a:pt x="306800" y="246602"/>
                    <a:pt x="305371" y="246602"/>
                  </a:cubicBezTo>
                  <a:lnTo>
                    <a:pt x="305371" y="271653"/>
                  </a:lnTo>
                  <a:lnTo>
                    <a:pt x="357092" y="271653"/>
                  </a:lnTo>
                  <a:lnTo>
                    <a:pt x="357092" y="267557"/>
                  </a:lnTo>
                  <a:cubicBezTo>
                    <a:pt x="357092" y="252031"/>
                    <a:pt x="357092" y="236410"/>
                    <a:pt x="357092" y="220885"/>
                  </a:cubicBezTo>
                  <a:cubicBezTo>
                    <a:pt x="357092" y="219646"/>
                    <a:pt x="357092" y="218313"/>
                    <a:pt x="357188" y="217075"/>
                  </a:cubicBezTo>
                  <a:cubicBezTo>
                    <a:pt x="357664" y="213741"/>
                    <a:pt x="359950" y="211931"/>
                    <a:pt x="363284" y="212122"/>
                  </a:cubicBezTo>
                  <a:cubicBezTo>
                    <a:pt x="366617" y="212407"/>
                    <a:pt x="368427" y="214217"/>
                    <a:pt x="368522" y="217551"/>
                  </a:cubicBezTo>
                  <a:cubicBezTo>
                    <a:pt x="368522" y="223456"/>
                    <a:pt x="368522" y="229267"/>
                    <a:pt x="368522" y="235172"/>
                  </a:cubicBezTo>
                  <a:cubicBezTo>
                    <a:pt x="368522" y="248793"/>
                    <a:pt x="368522" y="262509"/>
                    <a:pt x="368522" y="276130"/>
                  </a:cubicBezTo>
                  <a:cubicBezTo>
                    <a:pt x="368522" y="281559"/>
                    <a:pt x="366617" y="283464"/>
                    <a:pt x="361093" y="283464"/>
                  </a:cubicBezTo>
                  <a:cubicBezTo>
                    <a:pt x="344043" y="283464"/>
                    <a:pt x="326898" y="283464"/>
                    <a:pt x="309849" y="283464"/>
                  </a:cubicBezTo>
                  <a:cubicBezTo>
                    <a:pt x="308420" y="283464"/>
                    <a:pt x="307086" y="283464"/>
                    <a:pt x="305371" y="283464"/>
                  </a:cubicBezTo>
                  <a:lnTo>
                    <a:pt x="305371" y="295275"/>
                  </a:lnTo>
                  <a:cubicBezTo>
                    <a:pt x="306705" y="295275"/>
                    <a:pt x="307848" y="295465"/>
                    <a:pt x="309086" y="295465"/>
                  </a:cubicBezTo>
                  <a:cubicBezTo>
                    <a:pt x="331280" y="295465"/>
                    <a:pt x="353473" y="295465"/>
                    <a:pt x="375666" y="295465"/>
                  </a:cubicBezTo>
                  <a:cubicBezTo>
                    <a:pt x="380429" y="295465"/>
                    <a:pt x="380619" y="295370"/>
                    <a:pt x="380619" y="290513"/>
                  </a:cubicBezTo>
                  <a:cubicBezTo>
                    <a:pt x="380619" y="199168"/>
                    <a:pt x="380619" y="107728"/>
                    <a:pt x="380619" y="16383"/>
                  </a:cubicBezTo>
                  <a:cubicBezTo>
                    <a:pt x="380619" y="12478"/>
                    <a:pt x="379381" y="11430"/>
                    <a:pt x="375571" y="11430"/>
                  </a:cubicBezTo>
                  <a:cubicBezTo>
                    <a:pt x="255937" y="11430"/>
                    <a:pt x="136207" y="11430"/>
                    <a:pt x="16573" y="11430"/>
                  </a:cubicBezTo>
                  <a:cubicBezTo>
                    <a:pt x="13211" y="11430"/>
                    <a:pt x="11525" y="13144"/>
                    <a:pt x="11525" y="16573"/>
                  </a:cubicBezTo>
                  <a:cubicBezTo>
                    <a:pt x="11525" y="30861"/>
                    <a:pt x="11525" y="45148"/>
                    <a:pt x="11525" y="59436"/>
                  </a:cubicBezTo>
                  <a:cubicBezTo>
                    <a:pt x="11525" y="63532"/>
                    <a:pt x="9811" y="65532"/>
                    <a:pt x="6572" y="65913"/>
                  </a:cubicBezTo>
                  <a:cubicBezTo>
                    <a:pt x="2857" y="66294"/>
                    <a:pt x="191" y="64198"/>
                    <a:pt x="191" y="60579"/>
                  </a:cubicBezTo>
                  <a:cubicBezTo>
                    <a:pt x="95" y="44482"/>
                    <a:pt x="0" y="28384"/>
                    <a:pt x="191" y="12382"/>
                  </a:cubicBezTo>
                  <a:cubicBezTo>
                    <a:pt x="286" y="5620"/>
                    <a:pt x="6096" y="381"/>
                    <a:pt x="12954" y="95"/>
                  </a:cubicBezTo>
                  <a:cubicBezTo>
                    <a:pt x="14383" y="95"/>
                    <a:pt x="15716" y="95"/>
                    <a:pt x="17145" y="95"/>
                  </a:cubicBezTo>
                  <a:cubicBezTo>
                    <a:pt x="136207" y="95"/>
                    <a:pt x="255270" y="95"/>
                    <a:pt x="374237" y="0"/>
                  </a:cubicBezTo>
                  <a:cubicBezTo>
                    <a:pt x="382524" y="0"/>
                    <a:pt x="388620" y="2286"/>
                    <a:pt x="391954" y="10096"/>
                  </a:cubicBezTo>
                  <a:lnTo>
                    <a:pt x="391954" y="296513"/>
                  </a:lnTo>
                  <a:close/>
                  <a:moveTo>
                    <a:pt x="282512" y="247555"/>
                  </a:moveTo>
                  <a:cubicBezTo>
                    <a:pt x="284512" y="245269"/>
                    <a:pt x="286417" y="243364"/>
                    <a:pt x="288036" y="241363"/>
                  </a:cubicBezTo>
                  <a:cubicBezTo>
                    <a:pt x="292037" y="236315"/>
                    <a:pt x="297085" y="234124"/>
                    <a:pt x="303466" y="234791"/>
                  </a:cubicBezTo>
                  <a:cubicBezTo>
                    <a:pt x="304705" y="234886"/>
                    <a:pt x="306038" y="234982"/>
                    <a:pt x="307277" y="234982"/>
                  </a:cubicBezTo>
                  <a:cubicBezTo>
                    <a:pt x="311753" y="235077"/>
                    <a:pt x="312420" y="234601"/>
                    <a:pt x="311848" y="230219"/>
                  </a:cubicBezTo>
                  <a:cubicBezTo>
                    <a:pt x="310705" y="221456"/>
                    <a:pt x="313563" y="214503"/>
                    <a:pt x="320516" y="209074"/>
                  </a:cubicBezTo>
                  <a:cubicBezTo>
                    <a:pt x="324231" y="206121"/>
                    <a:pt x="324231" y="204978"/>
                    <a:pt x="320516" y="202025"/>
                  </a:cubicBezTo>
                  <a:cubicBezTo>
                    <a:pt x="313658" y="196691"/>
                    <a:pt x="310801" y="189928"/>
                    <a:pt x="311848" y="181261"/>
                  </a:cubicBezTo>
                  <a:cubicBezTo>
                    <a:pt x="312420" y="176403"/>
                    <a:pt x="311753" y="175641"/>
                    <a:pt x="306896" y="176213"/>
                  </a:cubicBezTo>
                  <a:cubicBezTo>
                    <a:pt x="298323" y="177165"/>
                    <a:pt x="291465" y="174403"/>
                    <a:pt x="286131" y="167545"/>
                  </a:cubicBezTo>
                  <a:cubicBezTo>
                    <a:pt x="283083" y="163639"/>
                    <a:pt x="282035" y="163639"/>
                    <a:pt x="279082" y="167449"/>
                  </a:cubicBezTo>
                  <a:cubicBezTo>
                    <a:pt x="273748" y="174307"/>
                    <a:pt x="266986" y="177165"/>
                    <a:pt x="258318" y="176213"/>
                  </a:cubicBezTo>
                  <a:cubicBezTo>
                    <a:pt x="253365" y="175641"/>
                    <a:pt x="252699" y="176213"/>
                    <a:pt x="253270" y="181070"/>
                  </a:cubicBezTo>
                  <a:cubicBezTo>
                    <a:pt x="254222" y="189833"/>
                    <a:pt x="251365" y="196691"/>
                    <a:pt x="244412" y="202216"/>
                  </a:cubicBezTo>
                  <a:cubicBezTo>
                    <a:pt x="240792" y="205073"/>
                    <a:pt x="240792" y="206121"/>
                    <a:pt x="244412" y="208978"/>
                  </a:cubicBezTo>
                  <a:cubicBezTo>
                    <a:pt x="251174" y="214313"/>
                    <a:pt x="254127" y="221075"/>
                    <a:pt x="253270" y="229743"/>
                  </a:cubicBezTo>
                  <a:cubicBezTo>
                    <a:pt x="252699" y="234982"/>
                    <a:pt x="253270" y="235172"/>
                    <a:pt x="258413" y="234982"/>
                  </a:cubicBezTo>
                  <a:cubicBezTo>
                    <a:pt x="259175" y="234982"/>
                    <a:pt x="259937" y="234886"/>
                    <a:pt x="260699" y="234791"/>
                  </a:cubicBezTo>
                  <a:cubicBezTo>
                    <a:pt x="267367" y="234124"/>
                    <a:pt x="272987" y="236029"/>
                    <a:pt x="277177" y="241554"/>
                  </a:cubicBezTo>
                  <a:cubicBezTo>
                    <a:pt x="278702" y="243554"/>
                    <a:pt x="280511" y="245364"/>
                    <a:pt x="282512" y="247555"/>
                  </a:cubicBezTo>
                  <a:close/>
                  <a:moveTo>
                    <a:pt x="292894" y="323088"/>
                  </a:moveTo>
                  <a:lnTo>
                    <a:pt x="292894" y="254889"/>
                  </a:lnTo>
                  <a:cubicBezTo>
                    <a:pt x="289370" y="256222"/>
                    <a:pt x="285845" y="258509"/>
                    <a:pt x="282416" y="258413"/>
                  </a:cubicBezTo>
                  <a:cubicBezTo>
                    <a:pt x="278892" y="258413"/>
                    <a:pt x="275368" y="255937"/>
                    <a:pt x="272129" y="254698"/>
                  </a:cubicBezTo>
                  <a:lnTo>
                    <a:pt x="272129" y="323183"/>
                  </a:lnTo>
                  <a:cubicBezTo>
                    <a:pt x="275844" y="321755"/>
                    <a:pt x="279178" y="319564"/>
                    <a:pt x="282416" y="319564"/>
                  </a:cubicBezTo>
                  <a:cubicBezTo>
                    <a:pt x="285845" y="319564"/>
                    <a:pt x="289274" y="321755"/>
                    <a:pt x="292798" y="3230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A03D3854-E177-B38E-BCC3-8B26F579957F}"/>
                </a:ext>
              </a:extLst>
            </p:cNvPr>
            <p:cNvSpPr/>
            <p:nvPr/>
          </p:nvSpPr>
          <p:spPr>
            <a:xfrm>
              <a:off x="6602845" y="3407284"/>
              <a:ext cx="254171" cy="11496"/>
            </a:xfrm>
            <a:custGeom>
              <a:avLst/>
              <a:gdLst>
                <a:gd name="connsiteX0" fmla="*/ 127078 w 254171"/>
                <a:gd name="connsiteY0" fmla="*/ 11472 h 11496"/>
                <a:gd name="connsiteX1" fmla="*/ 8492 w 254171"/>
                <a:gd name="connsiteY1" fmla="*/ 11472 h 11496"/>
                <a:gd name="connsiteX2" fmla="*/ 4682 w 254171"/>
                <a:gd name="connsiteY2" fmla="*/ 11377 h 11496"/>
                <a:gd name="connsiteX3" fmla="*/ 15 w 254171"/>
                <a:gd name="connsiteY3" fmla="*/ 5376 h 11496"/>
                <a:gd name="connsiteX4" fmla="*/ 4968 w 254171"/>
                <a:gd name="connsiteY4" fmla="*/ 42 h 11496"/>
                <a:gd name="connsiteX5" fmla="*/ 8397 w 254171"/>
                <a:gd name="connsiteY5" fmla="*/ 42 h 11496"/>
                <a:gd name="connsiteX6" fmla="*/ 245569 w 254171"/>
                <a:gd name="connsiteY6" fmla="*/ 42 h 11496"/>
                <a:gd name="connsiteX7" fmla="*/ 248998 w 254171"/>
                <a:gd name="connsiteY7" fmla="*/ 42 h 11496"/>
                <a:gd name="connsiteX8" fmla="*/ 254142 w 254171"/>
                <a:gd name="connsiteY8" fmla="*/ 5281 h 11496"/>
                <a:gd name="connsiteX9" fmla="*/ 249475 w 254171"/>
                <a:gd name="connsiteY9" fmla="*/ 11282 h 11496"/>
                <a:gd name="connsiteX10" fmla="*/ 245284 w 254171"/>
                <a:gd name="connsiteY10" fmla="*/ 11472 h 11496"/>
                <a:gd name="connsiteX11" fmla="*/ 127078 w 254171"/>
                <a:gd name="connsiteY11" fmla="*/ 11472 h 1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4171" h="11496">
                  <a:moveTo>
                    <a:pt x="127078" y="11472"/>
                  </a:moveTo>
                  <a:cubicBezTo>
                    <a:pt x="87550" y="11472"/>
                    <a:pt x="48021" y="11472"/>
                    <a:pt x="8492" y="11472"/>
                  </a:cubicBezTo>
                  <a:cubicBezTo>
                    <a:pt x="7254" y="11472"/>
                    <a:pt x="5921" y="11568"/>
                    <a:pt x="4682" y="11377"/>
                  </a:cubicBezTo>
                  <a:cubicBezTo>
                    <a:pt x="1443" y="10806"/>
                    <a:pt x="-176" y="8615"/>
                    <a:pt x="15" y="5376"/>
                  </a:cubicBezTo>
                  <a:cubicBezTo>
                    <a:pt x="205" y="2328"/>
                    <a:pt x="1825" y="423"/>
                    <a:pt x="4968" y="42"/>
                  </a:cubicBezTo>
                  <a:cubicBezTo>
                    <a:pt x="6111" y="-53"/>
                    <a:pt x="7254" y="42"/>
                    <a:pt x="8397" y="42"/>
                  </a:cubicBezTo>
                  <a:cubicBezTo>
                    <a:pt x="87455" y="42"/>
                    <a:pt x="166512" y="42"/>
                    <a:pt x="245569" y="42"/>
                  </a:cubicBezTo>
                  <a:cubicBezTo>
                    <a:pt x="246712" y="42"/>
                    <a:pt x="247855" y="42"/>
                    <a:pt x="248998" y="42"/>
                  </a:cubicBezTo>
                  <a:cubicBezTo>
                    <a:pt x="252046" y="423"/>
                    <a:pt x="253856" y="2138"/>
                    <a:pt x="254142" y="5281"/>
                  </a:cubicBezTo>
                  <a:cubicBezTo>
                    <a:pt x="254427" y="8615"/>
                    <a:pt x="252618" y="10615"/>
                    <a:pt x="249475" y="11282"/>
                  </a:cubicBezTo>
                  <a:cubicBezTo>
                    <a:pt x="248141" y="11568"/>
                    <a:pt x="246712" y="11472"/>
                    <a:pt x="245284" y="11472"/>
                  </a:cubicBezTo>
                  <a:cubicBezTo>
                    <a:pt x="205850" y="11472"/>
                    <a:pt x="166512" y="11472"/>
                    <a:pt x="127078" y="114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1E8632B9-6C2A-DA70-42C2-59F1C7552B65}"/>
                </a:ext>
              </a:extLst>
            </p:cNvPr>
            <p:cNvSpPr/>
            <p:nvPr/>
          </p:nvSpPr>
          <p:spPr>
            <a:xfrm>
              <a:off x="6602841" y="3372369"/>
              <a:ext cx="209017" cy="11453"/>
            </a:xfrm>
            <a:custGeom>
              <a:avLst/>
              <a:gdLst>
                <a:gd name="connsiteX0" fmla="*/ 104413 w 209017"/>
                <a:gd name="connsiteY0" fmla="*/ 11430 h 11453"/>
                <a:gd name="connsiteX1" fmla="*/ 8782 w 209017"/>
                <a:gd name="connsiteY1" fmla="*/ 11430 h 11453"/>
                <a:gd name="connsiteX2" fmla="*/ 4591 w 209017"/>
                <a:gd name="connsiteY2" fmla="*/ 11335 h 11453"/>
                <a:gd name="connsiteX3" fmla="*/ 19 w 209017"/>
                <a:gd name="connsiteY3" fmla="*/ 6096 h 11453"/>
                <a:gd name="connsiteX4" fmla="*/ 4019 w 209017"/>
                <a:gd name="connsiteY4" fmla="*/ 381 h 11453"/>
                <a:gd name="connsiteX5" fmla="*/ 8210 w 209017"/>
                <a:gd name="connsiteY5" fmla="*/ 0 h 11453"/>
                <a:gd name="connsiteX6" fmla="*/ 200996 w 209017"/>
                <a:gd name="connsiteY6" fmla="*/ 0 h 11453"/>
                <a:gd name="connsiteX7" fmla="*/ 205187 w 209017"/>
                <a:gd name="connsiteY7" fmla="*/ 381 h 11453"/>
                <a:gd name="connsiteX8" fmla="*/ 208998 w 209017"/>
                <a:gd name="connsiteY8" fmla="*/ 6191 h 11453"/>
                <a:gd name="connsiteX9" fmla="*/ 204330 w 209017"/>
                <a:gd name="connsiteY9" fmla="*/ 11335 h 11453"/>
                <a:gd name="connsiteX10" fmla="*/ 200139 w 209017"/>
                <a:gd name="connsiteY10" fmla="*/ 11430 h 11453"/>
                <a:gd name="connsiteX11" fmla="*/ 104508 w 209017"/>
                <a:gd name="connsiteY11" fmla="*/ 11430 h 1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017" h="11453">
                  <a:moveTo>
                    <a:pt x="104413" y="11430"/>
                  </a:moveTo>
                  <a:cubicBezTo>
                    <a:pt x="72504" y="11430"/>
                    <a:pt x="40690" y="11430"/>
                    <a:pt x="8782" y="11430"/>
                  </a:cubicBezTo>
                  <a:cubicBezTo>
                    <a:pt x="7353" y="11430"/>
                    <a:pt x="5924" y="11430"/>
                    <a:pt x="4591" y="11335"/>
                  </a:cubicBezTo>
                  <a:cubicBezTo>
                    <a:pt x="1638" y="10954"/>
                    <a:pt x="114" y="8954"/>
                    <a:pt x="19" y="6096"/>
                  </a:cubicBezTo>
                  <a:cubicBezTo>
                    <a:pt x="-172" y="3238"/>
                    <a:pt x="1067" y="1048"/>
                    <a:pt x="4019" y="381"/>
                  </a:cubicBezTo>
                  <a:cubicBezTo>
                    <a:pt x="5353" y="0"/>
                    <a:pt x="6781" y="0"/>
                    <a:pt x="8210" y="0"/>
                  </a:cubicBezTo>
                  <a:cubicBezTo>
                    <a:pt x="72504" y="0"/>
                    <a:pt x="136703" y="0"/>
                    <a:pt x="200996" y="0"/>
                  </a:cubicBezTo>
                  <a:cubicBezTo>
                    <a:pt x="202425" y="0"/>
                    <a:pt x="203854" y="0"/>
                    <a:pt x="205187" y="381"/>
                  </a:cubicBezTo>
                  <a:cubicBezTo>
                    <a:pt x="208045" y="1143"/>
                    <a:pt x="209188" y="3334"/>
                    <a:pt x="208998" y="6191"/>
                  </a:cubicBezTo>
                  <a:cubicBezTo>
                    <a:pt x="208807" y="9049"/>
                    <a:pt x="207283" y="10954"/>
                    <a:pt x="204330" y="11335"/>
                  </a:cubicBezTo>
                  <a:cubicBezTo>
                    <a:pt x="202901" y="11525"/>
                    <a:pt x="201568" y="11430"/>
                    <a:pt x="200139" y="11430"/>
                  </a:cubicBezTo>
                  <a:cubicBezTo>
                    <a:pt x="168230" y="11430"/>
                    <a:pt x="136417" y="11430"/>
                    <a:pt x="10450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E05715C8-D2CA-BF32-A39C-FA5DFD60DF24}"/>
                </a:ext>
              </a:extLst>
            </p:cNvPr>
            <p:cNvSpPr/>
            <p:nvPr/>
          </p:nvSpPr>
          <p:spPr>
            <a:xfrm>
              <a:off x="6605152" y="3478368"/>
              <a:ext cx="106295" cy="70613"/>
            </a:xfrm>
            <a:custGeom>
              <a:avLst/>
              <a:gdLst>
                <a:gd name="connsiteX0" fmla="*/ 45809 w 106295"/>
                <a:gd name="connsiteY0" fmla="*/ 55450 h 70613"/>
                <a:gd name="connsiteX1" fmla="*/ 17901 w 106295"/>
                <a:gd name="connsiteY1" fmla="*/ 45925 h 70613"/>
                <a:gd name="connsiteX2" fmla="*/ 12185 w 106295"/>
                <a:gd name="connsiteY2" fmla="*/ 64308 h 70613"/>
                <a:gd name="connsiteX3" fmla="*/ 10852 w 106295"/>
                <a:gd name="connsiteY3" fmla="*/ 67451 h 70613"/>
                <a:gd name="connsiteX4" fmla="*/ 2946 w 106295"/>
                <a:gd name="connsiteY4" fmla="*/ 70023 h 70613"/>
                <a:gd name="connsiteX5" fmla="*/ 374 w 106295"/>
                <a:gd name="connsiteY5" fmla="*/ 63070 h 70613"/>
                <a:gd name="connsiteX6" fmla="*/ 9328 w 106295"/>
                <a:gd name="connsiteY6" fmla="*/ 26018 h 70613"/>
                <a:gd name="connsiteX7" fmla="*/ 10662 w 106295"/>
                <a:gd name="connsiteY7" fmla="*/ 11540 h 70613"/>
                <a:gd name="connsiteX8" fmla="*/ 11138 w 106295"/>
                <a:gd name="connsiteY8" fmla="*/ 5063 h 70613"/>
                <a:gd name="connsiteX9" fmla="*/ 16948 w 106295"/>
                <a:gd name="connsiteY9" fmla="*/ 14 h 70613"/>
                <a:gd name="connsiteX10" fmla="*/ 22377 w 106295"/>
                <a:gd name="connsiteY10" fmla="*/ 4682 h 70613"/>
                <a:gd name="connsiteX11" fmla="*/ 26759 w 106295"/>
                <a:gd name="connsiteY11" fmla="*/ 32971 h 70613"/>
                <a:gd name="connsiteX12" fmla="*/ 31045 w 106295"/>
                <a:gd name="connsiteY12" fmla="*/ 46782 h 70613"/>
                <a:gd name="connsiteX13" fmla="*/ 37046 w 106295"/>
                <a:gd name="connsiteY13" fmla="*/ 47639 h 70613"/>
                <a:gd name="connsiteX14" fmla="*/ 40475 w 106295"/>
                <a:gd name="connsiteY14" fmla="*/ 41734 h 70613"/>
                <a:gd name="connsiteX15" fmla="*/ 46761 w 106295"/>
                <a:gd name="connsiteY15" fmla="*/ 37638 h 70613"/>
                <a:gd name="connsiteX16" fmla="*/ 51905 w 106295"/>
                <a:gd name="connsiteY16" fmla="*/ 42401 h 70613"/>
                <a:gd name="connsiteX17" fmla="*/ 62382 w 106295"/>
                <a:gd name="connsiteY17" fmla="*/ 49640 h 70613"/>
                <a:gd name="connsiteX18" fmla="*/ 87624 w 106295"/>
                <a:gd name="connsiteY18" fmla="*/ 49640 h 70613"/>
                <a:gd name="connsiteX19" fmla="*/ 99053 w 106295"/>
                <a:gd name="connsiteY19" fmla="*/ 49640 h 70613"/>
                <a:gd name="connsiteX20" fmla="*/ 106292 w 106295"/>
                <a:gd name="connsiteY20" fmla="*/ 55450 h 70613"/>
                <a:gd name="connsiteX21" fmla="*/ 99244 w 106295"/>
                <a:gd name="connsiteY21" fmla="*/ 61165 h 70613"/>
                <a:gd name="connsiteX22" fmla="*/ 62573 w 106295"/>
                <a:gd name="connsiteY22" fmla="*/ 61165 h 70613"/>
                <a:gd name="connsiteX23" fmla="*/ 45809 w 106295"/>
                <a:gd name="connsiteY23" fmla="*/ 55450 h 7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6295" h="70613">
                  <a:moveTo>
                    <a:pt x="45809" y="55450"/>
                  </a:moveTo>
                  <a:cubicBezTo>
                    <a:pt x="33236" y="65546"/>
                    <a:pt x="27426" y="63546"/>
                    <a:pt x="17901" y="45925"/>
                  </a:cubicBezTo>
                  <a:cubicBezTo>
                    <a:pt x="15996" y="52116"/>
                    <a:pt x="14091" y="58212"/>
                    <a:pt x="12185" y="64308"/>
                  </a:cubicBezTo>
                  <a:cubicBezTo>
                    <a:pt x="11805" y="65356"/>
                    <a:pt x="11424" y="66499"/>
                    <a:pt x="10852" y="67451"/>
                  </a:cubicBezTo>
                  <a:cubicBezTo>
                    <a:pt x="9233" y="70404"/>
                    <a:pt x="5994" y="71357"/>
                    <a:pt x="2946" y="70023"/>
                  </a:cubicBezTo>
                  <a:cubicBezTo>
                    <a:pt x="-197" y="68594"/>
                    <a:pt x="-387" y="66213"/>
                    <a:pt x="374" y="63070"/>
                  </a:cubicBezTo>
                  <a:cubicBezTo>
                    <a:pt x="3518" y="50783"/>
                    <a:pt x="6661" y="38400"/>
                    <a:pt x="9328" y="26018"/>
                  </a:cubicBezTo>
                  <a:cubicBezTo>
                    <a:pt x="10376" y="21350"/>
                    <a:pt x="10281" y="16397"/>
                    <a:pt x="10662" y="11540"/>
                  </a:cubicBezTo>
                  <a:cubicBezTo>
                    <a:pt x="10852" y="9349"/>
                    <a:pt x="10852" y="7158"/>
                    <a:pt x="11138" y="5063"/>
                  </a:cubicBezTo>
                  <a:cubicBezTo>
                    <a:pt x="11614" y="1729"/>
                    <a:pt x="13805" y="205"/>
                    <a:pt x="16948" y="14"/>
                  </a:cubicBezTo>
                  <a:cubicBezTo>
                    <a:pt x="20187" y="-176"/>
                    <a:pt x="21901" y="1538"/>
                    <a:pt x="22377" y="4682"/>
                  </a:cubicBezTo>
                  <a:cubicBezTo>
                    <a:pt x="23806" y="14111"/>
                    <a:pt x="24949" y="23636"/>
                    <a:pt x="26759" y="32971"/>
                  </a:cubicBezTo>
                  <a:cubicBezTo>
                    <a:pt x="27616" y="37638"/>
                    <a:pt x="29331" y="42305"/>
                    <a:pt x="31045" y="46782"/>
                  </a:cubicBezTo>
                  <a:cubicBezTo>
                    <a:pt x="32474" y="50592"/>
                    <a:pt x="34474" y="50878"/>
                    <a:pt x="37046" y="47639"/>
                  </a:cubicBezTo>
                  <a:cubicBezTo>
                    <a:pt x="38474" y="45925"/>
                    <a:pt x="39522" y="43829"/>
                    <a:pt x="40475" y="41734"/>
                  </a:cubicBezTo>
                  <a:cubicBezTo>
                    <a:pt x="41809" y="39067"/>
                    <a:pt x="43713" y="37543"/>
                    <a:pt x="46761" y="37638"/>
                  </a:cubicBezTo>
                  <a:cubicBezTo>
                    <a:pt x="49905" y="37638"/>
                    <a:pt x="51048" y="39734"/>
                    <a:pt x="51905" y="42401"/>
                  </a:cubicBezTo>
                  <a:cubicBezTo>
                    <a:pt x="53524" y="48020"/>
                    <a:pt x="55715" y="49544"/>
                    <a:pt x="62382" y="49640"/>
                  </a:cubicBezTo>
                  <a:cubicBezTo>
                    <a:pt x="70764" y="49640"/>
                    <a:pt x="79242" y="49640"/>
                    <a:pt x="87624" y="49640"/>
                  </a:cubicBezTo>
                  <a:cubicBezTo>
                    <a:pt x="91433" y="49640"/>
                    <a:pt x="95244" y="49640"/>
                    <a:pt x="99053" y="49640"/>
                  </a:cubicBezTo>
                  <a:cubicBezTo>
                    <a:pt x="104102" y="49640"/>
                    <a:pt x="106388" y="51545"/>
                    <a:pt x="106292" y="55450"/>
                  </a:cubicBezTo>
                  <a:cubicBezTo>
                    <a:pt x="106292" y="59260"/>
                    <a:pt x="104007" y="61070"/>
                    <a:pt x="99244" y="61165"/>
                  </a:cubicBezTo>
                  <a:cubicBezTo>
                    <a:pt x="87052" y="61165"/>
                    <a:pt x="74765" y="61165"/>
                    <a:pt x="62573" y="61165"/>
                  </a:cubicBezTo>
                  <a:cubicBezTo>
                    <a:pt x="56382" y="61165"/>
                    <a:pt x="50285" y="60308"/>
                    <a:pt x="45809" y="554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6F253654-E657-10EF-F2FA-AA7588ADFB99}"/>
                </a:ext>
              </a:extLst>
            </p:cNvPr>
            <p:cNvSpPr/>
            <p:nvPr/>
          </p:nvSpPr>
          <p:spPr>
            <a:xfrm>
              <a:off x="6602759" y="3442187"/>
              <a:ext cx="149357" cy="11525"/>
            </a:xfrm>
            <a:custGeom>
              <a:avLst/>
              <a:gdLst>
                <a:gd name="connsiteX0" fmla="*/ 74491 w 149357"/>
                <a:gd name="connsiteY0" fmla="*/ 11525 h 11525"/>
                <a:gd name="connsiteX1" fmla="*/ 8673 w 149357"/>
                <a:gd name="connsiteY1" fmla="*/ 11525 h 11525"/>
                <a:gd name="connsiteX2" fmla="*/ 4101 w 149357"/>
                <a:gd name="connsiteY2" fmla="*/ 11240 h 11525"/>
                <a:gd name="connsiteX3" fmla="*/ 5 w 149357"/>
                <a:gd name="connsiteY3" fmla="*/ 5525 h 11525"/>
                <a:gd name="connsiteX4" fmla="*/ 4196 w 149357"/>
                <a:gd name="connsiteY4" fmla="*/ 286 h 11525"/>
                <a:gd name="connsiteX5" fmla="*/ 8768 w 149357"/>
                <a:gd name="connsiteY5" fmla="*/ 0 h 11525"/>
                <a:gd name="connsiteX6" fmla="*/ 140404 w 149357"/>
                <a:gd name="connsiteY6" fmla="*/ 0 h 11525"/>
                <a:gd name="connsiteX7" fmla="*/ 143832 w 149357"/>
                <a:gd name="connsiteY7" fmla="*/ 0 h 11525"/>
                <a:gd name="connsiteX8" fmla="*/ 149357 w 149357"/>
                <a:gd name="connsiteY8" fmla="*/ 5715 h 11525"/>
                <a:gd name="connsiteX9" fmla="*/ 143737 w 149357"/>
                <a:gd name="connsiteY9" fmla="*/ 11335 h 11525"/>
                <a:gd name="connsiteX10" fmla="*/ 131926 w 149357"/>
                <a:gd name="connsiteY10" fmla="*/ 11335 h 11525"/>
                <a:gd name="connsiteX11" fmla="*/ 74491 w 149357"/>
                <a:gd name="connsiteY11" fmla="*/ 11335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9357" h="11525">
                  <a:moveTo>
                    <a:pt x="74491" y="11525"/>
                  </a:moveTo>
                  <a:cubicBezTo>
                    <a:pt x="52583" y="11525"/>
                    <a:pt x="30581" y="11525"/>
                    <a:pt x="8673" y="11525"/>
                  </a:cubicBezTo>
                  <a:cubicBezTo>
                    <a:pt x="7149" y="11525"/>
                    <a:pt x="5625" y="11525"/>
                    <a:pt x="4101" y="11240"/>
                  </a:cubicBezTo>
                  <a:cubicBezTo>
                    <a:pt x="1148" y="10573"/>
                    <a:pt x="-90" y="8382"/>
                    <a:pt x="5" y="5525"/>
                  </a:cubicBezTo>
                  <a:cubicBezTo>
                    <a:pt x="5" y="2858"/>
                    <a:pt x="1339" y="857"/>
                    <a:pt x="4196" y="286"/>
                  </a:cubicBezTo>
                  <a:cubicBezTo>
                    <a:pt x="5720" y="0"/>
                    <a:pt x="7244" y="0"/>
                    <a:pt x="8768" y="0"/>
                  </a:cubicBezTo>
                  <a:cubicBezTo>
                    <a:pt x="52678" y="0"/>
                    <a:pt x="96493" y="0"/>
                    <a:pt x="140404" y="0"/>
                  </a:cubicBezTo>
                  <a:cubicBezTo>
                    <a:pt x="141546" y="0"/>
                    <a:pt x="142689" y="0"/>
                    <a:pt x="143832" y="0"/>
                  </a:cubicBezTo>
                  <a:cubicBezTo>
                    <a:pt x="147262" y="381"/>
                    <a:pt x="149357" y="2572"/>
                    <a:pt x="149357" y="5715"/>
                  </a:cubicBezTo>
                  <a:cubicBezTo>
                    <a:pt x="149357" y="8858"/>
                    <a:pt x="147262" y="11144"/>
                    <a:pt x="143737" y="11335"/>
                  </a:cubicBezTo>
                  <a:cubicBezTo>
                    <a:pt x="139832" y="11525"/>
                    <a:pt x="135832" y="11335"/>
                    <a:pt x="131926" y="11335"/>
                  </a:cubicBezTo>
                  <a:cubicBezTo>
                    <a:pt x="112781" y="11335"/>
                    <a:pt x="93636" y="11335"/>
                    <a:pt x="74491" y="11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5BE1323C-34D3-6E95-8062-5BFE566DB4D1}"/>
                </a:ext>
              </a:extLst>
            </p:cNvPr>
            <p:cNvSpPr/>
            <p:nvPr/>
          </p:nvSpPr>
          <p:spPr>
            <a:xfrm>
              <a:off x="6794217" y="3484097"/>
              <a:ext cx="44960" cy="44958"/>
            </a:xfrm>
            <a:custGeom>
              <a:avLst/>
              <a:gdLst>
                <a:gd name="connsiteX0" fmla="*/ 22289 w 44960"/>
                <a:gd name="connsiteY0" fmla="*/ 44958 h 44958"/>
                <a:gd name="connsiteX1" fmla="*/ 0 w 44960"/>
                <a:gd name="connsiteY1" fmla="*/ 22384 h 44958"/>
                <a:gd name="connsiteX2" fmla="*/ 22479 w 44960"/>
                <a:gd name="connsiteY2" fmla="*/ 0 h 44958"/>
                <a:gd name="connsiteX3" fmla="*/ 44958 w 44960"/>
                <a:gd name="connsiteY3" fmla="*/ 22765 h 44958"/>
                <a:gd name="connsiteX4" fmla="*/ 22289 w 44960"/>
                <a:gd name="connsiteY4" fmla="*/ 44958 h 44958"/>
                <a:gd name="connsiteX5" fmla="*/ 22574 w 44960"/>
                <a:gd name="connsiteY5" fmla="*/ 33433 h 44958"/>
                <a:gd name="connsiteX6" fmla="*/ 33433 w 44960"/>
                <a:gd name="connsiteY6" fmla="*/ 22384 h 44958"/>
                <a:gd name="connsiteX7" fmla="*/ 22384 w 44960"/>
                <a:gd name="connsiteY7" fmla="*/ 11525 h 44958"/>
                <a:gd name="connsiteX8" fmla="*/ 11525 w 44960"/>
                <a:gd name="connsiteY8" fmla="*/ 22574 h 44958"/>
                <a:gd name="connsiteX9" fmla="*/ 22574 w 44960"/>
                <a:gd name="connsiteY9" fmla="*/ 33433 h 4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0" h="44958">
                  <a:moveTo>
                    <a:pt x="22289" y="44958"/>
                  </a:moveTo>
                  <a:cubicBezTo>
                    <a:pt x="10096" y="44863"/>
                    <a:pt x="0" y="34671"/>
                    <a:pt x="0" y="22384"/>
                  </a:cubicBezTo>
                  <a:cubicBezTo>
                    <a:pt x="0" y="10192"/>
                    <a:pt x="10192" y="0"/>
                    <a:pt x="22479" y="0"/>
                  </a:cubicBezTo>
                  <a:cubicBezTo>
                    <a:pt x="34862" y="0"/>
                    <a:pt x="45148" y="10478"/>
                    <a:pt x="44958" y="22765"/>
                  </a:cubicBezTo>
                  <a:cubicBezTo>
                    <a:pt x="44672" y="35052"/>
                    <a:pt x="34576" y="45053"/>
                    <a:pt x="22289" y="44958"/>
                  </a:cubicBezTo>
                  <a:close/>
                  <a:moveTo>
                    <a:pt x="22574" y="33433"/>
                  </a:moveTo>
                  <a:cubicBezTo>
                    <a:pt x="28480" y="33433"/>
                    <a:pt x="33528" y="28194"/>
                    <a:pt x="33433" y="22384"/>
                  </a:cubicBezTo>
                  <a:cubicBezTo>
                    <a:pt x="33433" y="16478"/>
                    <a:pt x="28194" y="11430"/>
                    <a:pt x="22384" y="11525"/>
                  </a:cubicBezTo>
                  <a:cubicBezTo>
                    <a:pt x="16479" y="11525"/>
                    <a:pt x="11525" y="16669"/>
                    <a:pt x="11525" y="22574"/>
                  </a:cubicBezTo>
                  <a:cubicBezTo>
                    <a:pt x="11525" y="28480"/>
                    <a:pt x="16669" y="33528"/>
                    <a:pt x="22574" y="33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25" name="Text Placeholder 4">
            <a:extLst>
              <a:ext uri="{FF2B5EF4-FFF2-40B4-BE49-F238E27FC236}">
                <a16:creationId xmlns:a16="http://schemas.microsoft.com/office/drawing/2014/main" id="{609FADFE-8B83-92CB-6922-61AA9664B73F}"/>
              </a:ext>
            </a:extLst>
          </p:cNvPr>
          <p:cNvSpPr txBox="1">
            <a:spLocks/>
          </p:cNvSpPr>
          <p:nvPr/>
        </p:nvSpPr>
        <p:spPr>
          <a:xfrm>
            <a:off x="4578891" y="3455711"/>
            <a:ext cx="2861615" cy="24768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Bob calculates Merkle proof(s)</a:t>
            </a:r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00534DE5-986C-16AA-654E-072AA98DFD10}"/>
              </a:ext>
            </a:extLst>
          </p:cNvPr>
          <p:cNvGrpSpPr/>
          <p:nvPr/>
        </p:nvGrpSpPr>
        <p:grpSpPr>
          <a:xfrm>
            <a:off x="8529871" y="3940818"/>
            <a:ext cx="273491" cy="273494"/>
            <a:chOff x="6775453" y="2858876"/>
            <a:chExt cx="290036" cy="290039"/>
          </a:xfrm>
          <a:solidFill>
            <a:schemeClr val="accent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A03422D-CC5C-6D5F-093F-67DA83FA55CD}"/>
                </a:ext>
              </a:extLst>
            </p:cNvPr>
            <p:cNvSpPr/>
            <p:nvPr/>
          </p:nvSpPr>
          <p:spPr>
            <a:xfrm>
              <a:off x="6775453" y="2858876"/>
              <a:ext cx="290036" cy="290039"/>
            </a:xfrm>
            <a:custGeom>
              <a:avLst/>
              <a:gdLst>
                <a:gd name="connsiteX0" fmla="*/ 145161 w 290036"/>
                <a:gd name="connsiteY0" fmla="*/ 0 h 290039"/>
                <a:gd name="connsiteX1" fmla="*/ 261938 w 290036"/>
                <a:gd name="connsiteY1" fmla="*/ 0 h 290039"/>
                <a:gd name="connsiteX2" fmla="*/ 290036 w 290036"/>
                <a:gd name="connsiteY2" fmla="*/ 28004 h 290039"/>
                <a:gd name="connsiteX3" fmla="*/ 290036 w 290036"/>
                <a:gd name="connsiteY3" fmla="*/ 202692 h 290039"/>
                <a:gd name="connsiteX4" fmla="*/ 261938 w 290036"/>
                <a:gd name="connsiteY4" fmla="*/ 230696 h 290039"/>
                <a:gd name="connsiteX5" fmla="*/ 176117 w 290036"/>
                <a:gd name="connsiteY5" fmla="*/ 230696 h 290039"/>
                <a:gd name="connsiteX6" fmla="*/ 172021 w 290036"/>
                <a:gd name="connsiteY6" fmla="*/ 233458 h 290039"/>
                <a:gd name="connsiteX7" fmla="*/ 152876 w 290036"/>
                <a:gd name="connsiteY7" fmla="*/ 283464 h 290039"/>
                <a:gd name="connsiteX8" fmla="*/ 144875 w 290036"/>
                <a:gd name="connsiteY8" fmla="*/ 290036 h 290039"/>
                <a:gd name="connsiteX9" fmla="*/ 136684 w 290036"/>
                <a:gd name="connsiteY9" fmla="*/ 283369 h 290039"/>
                <a:gd name="connsiteX10" fmla="*/ 117348 w 290036"/>
                <a:gd name="connsiteY10" fmla="*/ 233077 h 290039"/>
                <a:gd name="connsiteX11" fmla="*/ 113919 w 290036"/>
                <a:gd name="connsiteY11" fmla="*/ 230696 h 290039"/>
                <a:gd name="connsiteX12" fmla="*/ 27146 w 290036"/>
                <a:gd name="connsiteY12" fmla="*/ 230696 h 290039"/>
                <a:gd name="connsiteX13" fmla="*/ 0 w 290036"/>
                <a:gd name="connsiteY13" fmla="*/ 203454 h 290039"/>
                <a:gd name="connsiteX14" fmla="*/ 0 w 290036"/>
                <a:gd name="connsiteY14" fmla="*/ 27337 h 290039"/>
                <a:gd name="connsiteX15" fmla="*/ 27337 w 290036"/>
                <a:gd name="connsiteY15" fmla="*/ 0 h 290039"/>
                <a:gd name="connsiteX16" fmla="*/ 145256 w 290036"/>
                <a:gd name="connsiteY16" fmla="*/ 0 h 290039"/>
                <a:gd name="connsiteX17" fmla="*/ 144685 w 290036"/>
                <a:gd name="connsiteY17" fmla="*/ 259652 h 290039"/>
                <a:gd name="connsiteX18" fmla="*/ 146018 w 290036"/>
                <a:gd name="connsiteY18" fmla="*/ 256318 h 290039"/>
                <a:gd name="connsiteX19" fmla="*/ 159068 w 290036"/>
                <a:gd name="connsiteY19" fmla="*/ 222314 h 290039"/>
                <a:gd name="connsiteX20" fmla="*/ 170116 w 290036"/>
                <a:gd name="connsiteY20" fmla="*/ 214694 h 290039"/>
                <a:gd name="connsiteX21" fmla="*/ 262509 w 290036"/>
                <a:gd name="connsiteY21" fmla="*/ 214694 h 290039"/>
                <a:gd name="connsiteX22" fmla="*/ 273939 w 290036"/>
                <a:gd name="connsiteY22" fmla="*/ 203740 h 290039"/>
                <a:gd name="connsiteX23" fmla="*/ 273939 w 290036"/>
                <a:gd name="connsiteY23" fmla="*/ 27051 h 290039"/>
                <a:gd name="connsiteX24" fmla="*/ 262794 w 290036"/>
                <a:gd name="connsiteY24" fmla="*/ 16002 h 290039"/>
                <a:gd name="connsiteX25" fmla="*/ 27051 w 290036"/>
                <a:gd name="connsiteY25" fmla="*/ 16002 h 290039"/>
                <a:gd name="connsiteX26" fmla="*/ 15907 w 290036"/>
                <a:gd name="connsiteY26" fmla="*/ 27242 h 290039"/>
                <a:gd name="connsiteX27" fmla="*/ 15907 w 290036"/>
                <a:gd name="connsiteY27" fmla="*/ 203359 h 290039"/>
                <a:gd name="connsiteX28" fmla="*/ 27241 w 290036"/>
                <a:gd name="connsiteY28" fmla="*/ 214694 h 290039"/>
                <a:gd name="connsiteX29" fmla="*/ 120015 w 290036"/>
                <a:gd name="connsiteY29" fmla="*/ 214694 h 290039"/>
                <a:gd name="connsiteX30" fmla="*/ 129826 w 290036"/>
                <a:gd name="connsiteY30" fmla="*/ 221456 h 290039"/>
                <a:gd name="connsiteX31" fmla="*/ 130969 w 290036"/>
                <a:gd name="connsiteY31" fmla="*/ 224409 h 290039"/>
                <a:gd name="connsiteX32" fmla="*/ 144589 w 290036"/>
                <a:gd name="connsiteY32" fmla="*/ 259652 h 29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0036" h="290039">
                  <a:moveTo>
                    <a:pt x="145161" y="0"/>
                  </a:moveTo>
                  <a:cubicBezTo>
                    <a:pt x="184118" y="0"/>
                    <a:pt x="222980" y="0"/>
                    <a:pt x="261938" y="0"/>
                  </a:cubicBezTo>
                  <a:cubicBezTo>
                    <a:pt x="278892" y="0"/>
                    <a:pt x="290036" y="11049"/>
                    <a:pt x="290036" y="28004"/>
                  </a:cubicBezTo>
                  <a:cubicBezTo>
                    <a:pt x="290036" y="86201"/>
                    <a:pt x="290036" y="144494"/>
                    <a:pt x="290036" y="202692"/>
                  </a:cubicBezTo>
                  <a:cubicBezTo>
                    <a:pt x="290036" y="219647"/>
                    <a:pt x="278987" y="230696"/>
                    <a:pt x="261938" y="230696"/>
                  </a:cubicBezTo>
                  <a:cubicBezTo>
                    <a:pt x="212121" y="230696"/>
                    <a:pt x="225933" y="230696"/>
                    <a:pt x="176117" y="230696"/>
                  </a:cubicBezTo>
                  <a:cubicBezTo>
                    <a:pt x="173831" y="230696"/>
                    <a:pt x="172878" y="231267"/>
                    <a:pt x="172021" y="233458"/>
                  </a:cubicBezTo>
                  <a:cubicBezTo>
                    <a:pt x="165735" y="250127"/>
                    <a:pt x="159258" y="266795"/>
                    <a:pt x="152876" y="283464"/>
                  </a:cubicBezTo>
                  <a:cubicBezTo>
                    <a:pt x="151447" y="287274"/>
                    <a:pt x="149257" y="289941"/>
                    <a:pt x="144875" y="290036"/>
                  </a:cubicBezTo>
                  <a:cubicBezTo>
                    <a:pt x="141065" y="290132"/>
                    <a:pt x="138493" y="288036"/>
                    <a:pt x="136684" y="283369"/>
                  </a:cubicBezTo>
                  <a:cubicBezTo>
                    <a:pt x="130207" y="266605"/>
                    <a:pt x="123730" y="249841"/>
                    <a:pt x="117348" y="233077"/>
                  </a:cubicBezTo>
                  <a:cubicBezTo>
                    <a:pt x="116681" y="231267"/>
                    <a:pt x="115824" y="230600"/>
                    <a:pt x="113919" y="230696"/>
                  </a:cubicBezTo>
                  <a:cubicBezTo>
                    <a:pt x="106203" y="230791"/>
                    <a:pt x="34766" y="230696"/>
                    <a:pt x="27146" y="230696"/>
                  </a:cubicBezTo>
                  <a:cubicBezTo>
                    <a:pt x="11335" y="230696"/>
                    <a:pt x="0" y="219266"/>
                    <a:pt x="0" y="203454"/>
                  </a:cubicBezTo>
                  <a:cubicBezTo>
                    <a:pt x="0" y="144780"/>
                    <a:pt x="0" y="86011"/>
                    <a:pt x="0" y="27337"/>
                  </a:cubicBezTo>
                  <a:cubicBezTo>
                    <a:pt x="0" y="11335"/>
                    <a:pt x="11335" y="0"/>
                    <a:pt x="27337" y="0"/>
                  </a:cubicBezTo>
                  <a:cubicBezTo>
                    <a:pt x="66675" y="0"/>
                    <a:pt x="105918" y="0"/>
                    <a:pt x="145256" y="0"/>
                  </a:cubicBezTo>
                  <a:close/>
                  <a:moveTo>
                    <a:pt x="144685" y="259652"/>
                  </a:moveTo>
                  <a:cubicBezTo>
                    <a:pt x="145352" y="258032"/>
                    <a:pt x="145732" y="257175"/>
                    <a:pt x="146018" y="256318"/>
                  </a:cubicBezTo>
                  <a:cubicBezTo>
                    <a:pt x="150400" y="244983"/>
                    <a:pt x="154781" y="233648"/>
                    <a:pt x="159068" y="222314"/>
                  </a:cubicBezTo>
                  <a:cubicBezTo>
                    <a:pt x="161544" y="215837"/>
                    <a:pt x="163259" y="214694"/>
                    <a:pt x="170116" y="214694"/>
                  </a:cubicBezTo>
                  <a:cubicBezTo>
                    <a:pt x="222123" y="214694"/>
                    <a:pt x="210502" y="214694"/>
                    <a:pt x="262509" y="214694"/>
                  </a:cubicBezTo>
                  <a:cubicBezTo>
                    <a:pt x="269557" y="214694"/>
                    <a:pt x="273939" y="210598"/>
                    <a:pt x="273939" y="203740"/>
                  </a:cubicBezTo>
                  <a:cubicBezTo>
                    <a:pt x="273939" y="144875"/>
                    <a:pt x="273939" y="85916"/>
                    <a:pt x="273939" y="27051"/>
                  </a:cubicBezTo>
                  <a:cubicBezTo>
                    <a:pt x="273939" y="20288"/>
                    <a:pt x="269653" y="16097"/>
                    <a:pt x="262794" y="16002"/>
                  </a:cubicBezTo>
                  <a:cubicBezTo>
                    <a:pt x="184213" y="16002"/>
                    <a:pt x="105632" y="16002"/>
                    <a:pt x="27051" y="16002"/>
                  </a:cubicBezTo>
                  <a:cubicBezTo>
                    <a:pt x="20098" y="16002"/>
                    <a:pt x="15907" y="20193"/>
                    <a:pt x="15907" y="27242"/>
                  </a:cubicBezTo>
                  <a:cubicBezTo>
                    <a:pt x="15907" y="85916"/>
                    <a:pt x="15907" y="144685"/>
                    <a:pt x="15907" y="203359"/>
                  </a:cubicBezTo>
                  <a:cubicBezTo>
                    <a:pt x="15907" y="210503"/>
                    <a:pt x="20098" y="214694"/>
                    <a:pt x="27241" y="214694"/>
                  </a:cubicBezTo>
                  <a:cubicBezTo>
                    <a:pt x="36957" y="214694"/>
                    <a:pt x="110394" y="214694"/>
                    <a:pt x="120015" y="214694"/>
                  </a:cubicBezTo>
                  <a:cubicBezTo>
                    <a:pt x="125730" y="214694"/>
                    <a:pt x="127825" y="216122"/>
                    <a:pt x="129826" y="221456"/>
                  </a:cubicBezTo>
                  <a:cubicBezTo>
                    <a:pt x="130207" y="222409"/>
                    <a:pt x="130587" y="223361"/>
                    <a:pt x="130969" y="224409"/>
                  </a:cubicBezTo>
                  <a:cubicBezTo>
                    <a:pt x="135445" y="235934"/>
                    <a:pt x="139827" y="247460"/>
                    <a:pt x="144589" y="2596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7300C59-EFFE-A1A8-41E1-924D919B5FEF}"/>
                </a:ext>
              </a:extLst>
            </p:cNvPr>
            <p:cNvSpPr/>
            <p:nvPr/>
          </p:nvSpPr>
          <p:spPr>
            <a:xfrm>
              <a:off x="6821173" y="2890974"/>
              <a:ext cx="198475" cy="166593"/>
            </a:xfrm>
            <a:custGeom>
              <a:avLst/>
              <a:gdLst>
                <a:gd name="connsiteX0" fmla="*/ 66104 w 198475"/>
                <a:gd name="connsiteY0" fmla="*/ 54675 h 166593"/>
                <a:gd name="connsiteX1" fmla="*/ 82772 w 198475"/>
                <a:gd name="connsiteY1" fmla="*/ 54675 h 166593"/>
                <a:gd name="connsiteX2" fmla="*/ 85154 w 198475"/>
                <a:gd name="connsiteY2" fmla="*/ 52961 h 166593"/>
                <a:gd name="connsiteX3" fmla="*/ 95917 w 198475"/>
                <a:gd name="connsiteY3" fmla="*/ 7812 h 166593"/>
                <a:gd name="connsiteX4" fmla="*/ 104299 w 198475"/>
                <a:gd name="connsiteY4" fmla="*/ 2 h 166593"/>
                <a:gd name="connsiteX5" fmla="*/ 139160 w 198475"/>
                <a:gd name="connsiteY5" fmla="*/ 34196 h 166593"/>
                <a:gd name="connsiteX6" fmla="*/ 139160 w 198475"/>
                <a:gd name="connsiteY6" fmla="*/ 54866 h 166593"/>
                <a:gd name="connsiteX7" fmla="*/ 142304 w 198475"/>
                <a:gd name="connsiteY7" fmla="*/ 54866 h 166593"/>
                <a:gd name="connsiteX8" fmla="*/ 171164 w 198475"/>
                <a:gd name="connsiteY8" fmla="*/ 54866 h 166593"/>
                <a:gd name="connsiteX9" fmla="*/ 197834 w 198475"/>
                <a:gd name="connsiteY9" fmla="*/ 87441 h 166593"/>
                <a:gd name="connsiteX10" fmla="*/ 187166 w 198475"/>
                <a:gd name="connsiteY10" fmla="*/ 140495 h 166593"/>
                <a:gd name="connsiteX11" fmla="*/ 160877 w 198475"/>
                <a:gd name="connsiteY11" fmla="*/ 162117 h 166593"/>
                <a:gd name="connsiteX12" fmla="*/ 108109 w 198475"/>
                <a:gd name="connsiteY12" fmla="*/ 162117 h 166593"/>
                <a:gd name="connsiteX13" fmla="*/ 83915 w 198475"/>
                <a:gd name="connsiteY13" fmla="*/ 154116 h 166593"/>
                <a:gd name="connsiteX14" fmla="*/ 81153 w 198475"/>
                <a:gd name="connsiteY14" fmla="*/ 152973 h 166593"/>
                <a:gd name="connsiteX15" fmla="*/ 66199 w 198475"/>
                <a:gd name="connsiteY15" fmla="*/ 152973 h 166593"/>
                <a:gd name="connsiteX16" fmla="*/ 66199 w 198475"/>
                <a:gd name="connsiteY16" fmla="*/ 158307 h 166593"/>
                <a:gd name="connsiteX17" fmla="*/ 57912 w 198475"/>
                <a:gd name="connsiteY17" fmla="*/ 166594 h 166593"/>
                <a:gd name="connsiteX18" fmla="*/ 8287 w 198475"/>
                <a:gd name="connsiteY18" fmla="*/ 166594 h 166593"/>
                <a:gd name="connsiteX19" fmla="*/ 0 w 198475"/>
                <a:gd name="connsiteY19" fmla="*/ 158307 h 166593"/>
                <a:gd name="connsiteX20" fmla="*/ 0 w 198475"/>
                <a:gd name="connsiteY20" fmla="*/ 49246 h 166593"/>
                <a:gd name="connsiteX21" fmla="*/ 8287 w 198475"/>
                <a:gd name="connsiteY21" fmla="*/ 40959 h 166593"/>
                <a:gd name="connsiteX22" fmla="*/ 57912 w 198475"/>
                <a:gd name="connsiteY22" fmla="*/ 40959 h 166593"/>
                <a:gd name="connsiteX23" fmla="*/ 66199 w 198475"/>
                <a:gd name="connsiteY23" fmla="*/ 49246 h 166593"/>
                <a:gd name="connsiteX24" fmla="*/ 66199 w 198475"/>
                <a:gd name="connsiteY24" fmla="*/ 54580 h 166593"/>
                <a:gd name="connsiteX25" fmla="*/ 66199 w 198475"/>
                <a:gd name="connsiteY25" fmla="*/ 136876 h 166593"/>
                <a:gd name="connsiteX26" fmla="*/ 83915 w 198475"/>
                <a:gd name="connsiteY26" fmla="*/ 136876 h 166593"/>
                <a:gd name="connsiteX27" fmla="*/ 91916 w 198475"/>
                <a:gd name="connsiteY27" fmla="*/ 139924 h 166593"/>
                <a:gd name="connsiteX28" fmla="*/ 108014 w 198475"/>
                <a:gd name="connsiteY28" fmla="*/ 146020 h 166593"/>
                <a:gd name="connsiteX29" fmla="*/ 160211 w 198475"/>
                <a:gd name="connsiteY29" fmla="*/ 146020 h 166593"/>
                <a:gd name="connsiteX30" fmla="*/ 171545 w 198475"/>
                <a:gd name="connsiteY30" fmla="*/ 136685 h 166593"/>
                <a:gd name="connsiteX31" fmla="*/ 182023 w 198475"/>
                <a:gd name="connsiteY31" fmla="*/ 84107 h 166593"/>
                <a:gd name="connsiteX32" fmla="*/ 170974 w 198475"/>
                <a:gd name="connsiteY32" fmla="*/ 70677 h 166593"/>
                <a:gd name="connsiteX33" fmla="*/ 132398 w 198475"/>
                <a:gd name="connsiteY33" fmla="*/ 70677 h 166593"/>
                <a:gd name="connsiteX34" fmla="*/ 123063 w 198475"/>
                <a:gd name="connsiteY34" fmla="*/ 61438 h 166593"/>
                <a:gd name="connsiteX35" fmla="*/ 123063 w 198475"/>
                <a:gd name="connsiteY35" fmla="*/ 35149 h 166593"/>
                <a:gd name="connsiteX36" fmla="*/ 114300 w 198475"/>
                <a:gd name="connsiteY36" fmla="*/ 19052 h 166593"/>
                <a:gd name="connsiteX37" fmla="*/ 111443 w 198475"/>
                <a:gd name="connsiteY37" fmla="*/ 17528 h 166593"/>
                <a:gd name="connsiteX38" fmla="*/ 110109 w 198475"/>
                <a:gd name="connsiteY38" fmla="*/ 26100 h 166593"/>
                <a:gd name="connsiteX39" fmla="*/ 97250 w 198475"/>
                <a:gd name="connsiteY39" fmla="*/ 65915 h 166593"/>
                <a:gd name="connsiteX40" fmla="*/ 89535 w 198475"/>
                <a:gd name="connsiteY40" fmla="*/ 70677 h 166593"/>
                <a:gd name="connsiteX41" fmla="*/ 70961 w 198475"/>
                <a:gd name="connsiteY41" fmla="*/ 70677 h 166593"/>
                <a:gd name="connsiteX42" fmla="*/ 66199 w 198475"/>
                <a:gd name="connsiteY42" fmla="*/ 70677 h 166593"/>
                <a:gd name="connsiteX43" fmla="*/ 66199 w 198475"/>
                <a:gd name="connsiteY43" fmla="*/ 136876 h 166593"/>
                <a:gd name="connsiteX44" fmla="*/ 16002 w 198475"/>
                <a:gd name="connsiteY44" fmla="*/ 57056 h 166593"/>
                <a:gd name="connsiteX45" fmla="*/ 16002 w 198475"/>
                <a:gd name="connsiteY45" fmla="*/ 150306 h 166593"/>
                <a:gd name="connsiteX46" fmla="*/ 49911 w 198475"/>
                <a:gd name="connsiteY46" fmla="*/ 150306 h 166593"/>
                <a:gd name="connsiteX47" fmla="*/ 49911 w 198475"/>
                <a:gd name="connsiteY47" fmla="*/ 57056 h 166593"/>
                <a:gd name="connsiteX48" fmla="*/ 16002 w 198475"/>
                <a:gd name="connsiteY48" fmla="*/ 57056 h 16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8475" h="166593">
                  <a:moveTo>
                    <a:pt x="66104" y="54675"/>
                  </a:moveTo>
                  <a:cubicBezTo>
                    <a:pt x="72009" y="54675"/>
                    <a:pt x="77438" y="54675"/>
                    <a:pt x="82772" y="54675"/>
                  </a:cubicBezTo>
                  <a:cubicBezTo>
                    <a:pt x="83630" y="54675"/>
                    <a:pt x="84773" y="53723"/>
                    <a:pt x="85154" y="52961"/>
                  </a:cubicBezTo>
                  <a:cubicBezTo>
                    <a:pt x="91154" y="38483"/>
                    <a:pt x="96012" y="23719"/>
                    <a:pt x="95917" y="7812"/>
                  </a:cubicBezTo>
                  <a:cubicBezTo>
                    <a:pt x="95917" y="3145"/>
                    <a:pt x="99441" y="2"/>
                    <a:pt x="104299" y="2"/>
                  </a:cubicBezTo>
                  <a:cubicBezTo>
                    <a:pt x="122587" y="-189"/>
                    <a:pt x="138779" y="15527"/>
                    <a:pt x="139160" y="34196"/>
                  </a:cubicBezTo>
                  <a:cubicBezTo>
                    <a:pt x="139351" y="40959"/>
                    <a:pt x="139160" y="47722"/>
                    <a:pt x="139160" y="54866"/>
                  </a:cubicBezTo>
                  <a:cubicBezTo>
                    <a:pt x="140303" y="54866"/>
                    <a:pt x="141351" y="54866"/>
                    <a:pt x="142304" y="54866"/>
                  </a:cubicBezTo>
                  <a:cubicBezTo>
                    <a:pt x="151924" y="54866"/>
                    <a:pt x="161544" y="54866"/>
                    <a:pt x="171164" y="54866"/>
                  </a:cubicBezTo>
                  <a:cubicBezTo>
                    <a:pt x="189357" y="54866"/>
                    <a:pt x="201454" y="69629"/>
                    <a:pt x="197834" y="87441"/>
                  </a:cubicBezTo>
                  <a:cubicBezTo>
                    <a:pt x="194310" y="105158"/>
                    <a:pt x="190786" y="122874"/>
                    <a:pt x="187166" y="140495"/>
                  </a:cubicBezTo>
                  <a:cubicBezTo>
                    <a:pt x="184499" y="153545"/>
                    <a:pt x="174212" y="162117"/>
                    <a:pt x="160877" y="162117"/>
                  </a:cubicBezTo>
                  <a:cubicBezTo>
                    <a:pt x="143256" y="162117"/>
                    <a:pt x="125730" y="162117"/>
                    <a:pt x="108109" y="162117"/>
                  </a:cubicBezTo>
                  <a:cubicBezTo>
                    <a:pt x="99155" y="162117"/>
                    <a:pt x="91059" y="159545"/>
                    <a:pt x="83915" y="154116"/>
                  </a:cubicBezTo>
                  <a:cubicBezTo>
                    <a:pt x="83153" y="153545"/>
                    <a:pt x="82105" y="153068"/>
                    <a:pt x="81153" y="152973"/>
                  </a:cubicBezTo>
                  <a:cubicBezTo>
                    <a:pt x="76295" y="152878"/>
                    <a:pt x="71438" y="152973"/>
                    <a:pt x="66199" y="152973"/>
                  </a:cubicBezTo>
                  <a:cubicBezTo>
                    <a:pt x="66199" y="154878"/>
                    <a:pt x="66199" y="156593"/>
                    <a:pt x="66199" y="158307"/>
                  </a:cubicBezTo>
                  <a:cubicBezTo>
                    <a:pt x="66104" y="163260"/>
                    <a:pt x="62865" y="166594"/>
                    <a:pt x="57912" y="166594"/>
                  </a:cubicBezTo>
                  <a:cubicBezTo>
                    <a:pt x="41339" y="166594"/>
                    <a:pt x="24765" y="166594"/>
                    <a:pt x="8287" y="166594"/>
                  </a:cubicBezTo>
                  <a:cubicBezTo>
                    <a:pt x="3334" y="166594"/>
                    <a:pt x="0" y="163260"/>
                    <a:pt x="0" y="158307"/>
                  </a:cubicBezTo>
                  <a:cubicBezTo>
                    <a:pt x="0" y="121922"/>
                    <a:pt x="0" y="85631"/>
                    <a:pt x="0" y="49246"/>
                  </a:cubicBezTo>
                  <a:cubicBezTo>
                    <a:pt x="0" y="44293"/>
                    <a:pt x="3334" y="40959"/>
                    <a:pt x="8287" y="40959"/>
                  </a:cubicBezTo>
                  <a:cubicBezTo>
                    <a:pt x="24860" y="40959"/>
                    <a:pt x="41434" y="40959"/>
                    <a:pt x="57912" y="40959"/>
                  </a:cubicBezTo>
                  <a:cubicBezTo>
                    <a:pt x="62865" y="40959"/>
                    <a:pt x="66008" y="44293"/>
                    <a:pt x="66199" y="49246"/>
                  </a:cubicBezTo>
                  <a:cubicBezTo>
                    <a:pt x="66199" y="50960"/>
                    <a:pt x="66199" y="52580"/>
                    <a:pt x="66199" y="54580"/>
                  </a:cubicBezTo>
                  <a:close/>
                  <a:moveTo>
                    <a:pt x="66199" y="136876"/>
                  </a:moveTo>
                  <a:cubicBezTo>
                    <a:pt x="72295" y="136876"/>
                    <a:pt x="78105" y="136876"/>
                    <a:pt x="83915" y="136876"/>
                  </a:cubicBezTo>
                  <a:cubicBezTo>
                    <a:pt x="87059" y="136876"/>
                    <a:pt x="89630" y="137733"/>
                    <a:pt x="91916" y="139924"/>
                  </a:cubicBezTo>
                  <a:cubicBezTo>
                    <a:pt x="96393" y="144115"/>
                    <a:pt x="101918" y="146020"/>
                    <a:pt x="108014" y="146020"/>
                  </a:cubicBezTo>
                  <a:cubicBezTo>
                    <a:pt x="125444" y="146020"/>
                    <a:pt x="142875" y="146020"/>
                    <a:pt x="160211" y="146020"/>
                  </a:cubicBezTo>
                  <a:cubicBezTo>
                    <a:pt x="166592" y="146020"/>
                    <a:pt x="170307" y="142877"/>
                    <a:pt x="171545" y="136685"/>
                  </a:cubicBezTo>
                  <a:cubicBezTo>
                    <a:pt x="175070" y="119159"/>
                    <a:pt x="178498" y="101633"/>
                    <a:pt x="182023" y="84107"/>
                  </a:cubicBezTo>
                  <a:cubicBezTo>
                    <a:pt x="183642" y="76106"/>
                    <a:pt x="179165" y="70677"/>
                    <a:pt x="170974" y="70677"/>
                  </a:cubicBezTo>
                  <a:cubicBezTo>
                    <a:pt x="158115" y="70677"/>
                    <a:pt x="145256" y="70677"/>
                    <a:pt x="132398" y="70677"/>
                  </a:cubicBezTo>
                  <a:cubicBezTo>
                    <a:pt x="126206" y="70677"/>
                    <a:pt x="123063" y="67629"/>
                    <a:pt x="123063" y="61438"/>
                  </a:cubicBezTo>
                  <a:cubicBezTo>
                    <a:pt x="123063" y="52675"/>
                    <a:pt x="123063" y="43912"/>
                    <a:pt x="123063" y="35149"/>
                  </a:cubicBezTo>
                  <a:cubicBezTo>
                    <a:pt x="123063" y="28291"/>
                    <a:pt x="119920" y="22957"/>
                    <a:pt x="114300" y="19052"/>
                  </a:cubicBezTo>
                  <a:cubicBezTo>
                    <a:pt x="113442" y="18480"/>
                    <a:pt x="112395" y="18004"/>
                    <a:pt x="111443" y="17528"/>
                  </a:cubicBezTo>
                  <a:cubicBezTo>
                    <a:pt x="110966" y="20671"/>
                    <a:pt x="110585" y="23433"/>
                    <a:pt x="110109" y="26100"/>
                  </a:cubicBezTo>
                  <a:cubicBezTo>
                    <a:pt x="108014" y="40102"/>
                    <a:pt x="102108" y="52770"/>
                    <a:pt x="97250" y="65915"/>
                  </a:cubicBezTo>
                  <a:cubicBezTo>
                    <a:pt x="96012" y="69248"/>
                    <a:pt x="93059" y="70677"/>
                    <a:pt x="89535" y="70677"/>
                  </a:cubicBezTo>
                  <a:cubicBezTo>
                    <a:pt x="83344" y="70677"/>
                    <a:pt x="77152" y="70677"/>
                    <a:pt x="70961" y="70677"/>
                  </a:cubicBezTo>
                  <a:cubicBezTo>
                    <a:pt x="69342" y="70677"/>
                    <a:pt x="67818" y="70677"/>
                    <a:pt x="66199" y="70677"/>
                  </a:cubicBezTo>
                  <a:lnTo>
                    <a:pt x="66199" y="136876"/>
                  </a:lnTo>
                  <a:close/>
                  <a:moveTo>
                    <a:pt x="16002" y="57056"/>
                  </a:moveTo>
                  <a:lnTo>
                    <a:pt x="16002" y="150306"/>
                  </a:lnTo>
                  <a:lnTo>
                    <a:pt x="49911" y="150306"/>
                  </a:lnTo>
                  <a:lnTo>
                    <a:pt x="49911" y="57056"/>
                  </a:lnTo>
                  <a:lnTo>
                    <a:pt x="16002" y="57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3" name="Graphic 5">
            <a:extLst>
              <a:ext uri="{FF2B5EF4-FFF2-40B4-BE49-F238E27FC236}">
                <a16:creationId xmlns:a16="http://schemas.microsoft.com/office/drawing/2014/main" id="{C0A21200-1CFB-9B57-9027-EF2698829353}"/>
              </a:ext>
            </a:extLst>
          </p:cNvPr>
          <p:cNvGrpSpPr/>
          <p:nvPr/>
        </p:nvGrpSpPr>
        <p:grpSpPr>
          <a:xfrm>
            <a:off x="8155515" y="3938781"/>
            <a:ext cx="259660" cy="259541"/>
            <a:chOff x="6378451" y="2856716"/>
            <a:chExt cx="275368" cy="275242"/>
          </a:xfrm>
          <a:solidFill>
            <a:schemeClr val="accent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86F0BA6-D0EB-5BF9-8C4B-F9D0922DDB6C}"/>
                </a:ext>
              </a:extLst>
            </p:cNvPr>
            <p:cNvSpPr/>
            <p:nvPr/>
          </p:nvSpPr>
          <p:spPr>
            <a:xfrm>
              <a:off x="6378451" y="2953936"/>
              <a:ext cx="275368" cy="178022"/>
            </a:xfrm>
            <a:custGeom>
              <a:avLst/>
              <a:gdLst>
                <a:gd name="connsiteX0" fmla="*/ 0 w 275368"/>
                <a:gd name="connsiteY0" fmla="*/ 6001 h 178022"/>
                <a:gd name="connsiteX1" fmla="*/ 10858 w 275368"/>
                <a:gd name="connsiteY1" fmla="*/ 0 h 178022"/>
                <a:gd name="connsiteX2" fmla="*/ 216598 w 275368"/>
                <a:gd name="connsiteY2" fmla="*/ 0 h 178022"/>
                <a:gd name="connsiteX3" fmla="*/ 226980 w 275368"/>
                <a:gd name="connsiteY3" fmla="*/ 10573 h 178022"/>
                <a:gd name="connsiteX4" fmla="*/ 226980 w 275368"/>
                <a:gd name="connsiteY4" fmla="*/ 16192 h 178022"/>
                <a:gd name="connsiteX5" fmla="*/ 243459 w 275368"/>
                <a:gd name="connsiteY5" fmla="*/ 16192 h 178022"/>
                <a:gd name="connsiteX6" fmla="*/ 257842 w 275368"/>
                <a:gd name="connsiteY6" fmla="*/ 17335 h 178022"/>
                <a:gd name="connsiteX7" fmla="*/ 275368 w 275368"/>
                <a:gd name="connsiteY7" fmla="*/ 40958 h 178022"/>
                <a:gd name="connsiteX8" fmla="*/ 216408 w 275368"/>
                <a:gd name="connsiteY8" fmla="*/ 111538 h 178022"/>
                <a:gd name="connsiteX9" fmla="*/ 199072 w 275368"/>
                <a:gd name="connsiteY9" fmla="*/ 112871 h 178022"/>
                <a:gd name="connsiteX10" fmla="*/ 195358 w 275368"/>
                <a:gd name="connsiteY10" fmla="*/ 114776 h 178022"/>
                <a:gd name="connsiteX11" fmla="*/ 183832 w 275368"/>
                <a:gd name="connsiteY11" fmla="*/ 129635 h 178022"/>
                <a:gd name="connsiteX12" fmla="*/ 186594 w 275368"/>
                <a:gd name="connsiteY12" fmla="*/ 129635 h 178022"/>
                <a:gd name="connsiteX13" fmla="*/ 217741 w 275368"/>
                <a:gd name="connsiteY13" fmla="*/ 129635 h 178022"/>
                <a:gd name="connsiteX14" fmla="*/ 225457 w 275368"/>
                <a:gd name="connsiteY14" fmla="*/ 142399 h 178022"/>
                <a:gd name="connsiteX15" fmla="*/ 173927 w 275368"/>
                <a:gd name="connsiteY15" fmla="*/ 177546 h 178022"/>
                <a:gd name="connsiteX16" fmla="*/ 172117 w 275368"/>
                <a:gd name="connsiteY16" fmla="*/ 178022 h 178022"/>
                <a:gd name="connsiteX17" fmla="*/ 54864 w 275368"/>
                <a:gd name="connsiteY17" fmla="*/ 178022 h 178022"/>
                <a:gd name="connsiteX18" fmla="*/ 53054 w 275368"/>
                <a:gd name="connsiteY18" fmla="*/ 177546 h 178022"/>
                <a:gd name="connsiteX19" fmla="*/ 16192 w 275368"/>
                <a:gd name="connsiteY19" fmla="*/ 161163 h 178022"/>
                <a:gd name="connsiteX20" fmla="*/ 0 w 275368"/>
                <a:gd name="connsiteY20" fmla="*/ 139827 h 178022"/>
                <a:gd name="connsiteX21" fmla="*/ 0 w 275368"/>
                <a:gd name="connsiteY21" fmla="*/ 136017 h 178022"/>
                <a:gd name="connsiteX22" fmla="*/ 10192 w 275368"/>
                <a:gd name="connsiteY22" fmla="*/ 129540 h 178022"/>
                <a:gd name="connsiteX23" fmla="*/ 40862 w 275368"/>
                <a:gd name="connsiteY23" fmla="*/ 129540 h 178022"/>
                <a:gd name="connsiteX24" fmla="*/ 43243 w 275368"/>
                <a:gd name="connsiteY24" fmla="*/ 129445 h 178022"/>
                <a:gd name="connsiteX25" fmla="*/ 32861 w 275368"/>
                <a:gd name="connsiteY25" fmla="*/ 116491 h 178022"/>
                <a:gd name="connsiteX26" fmla="*/ 1619 w 275368"/>
                <a:gd name="connsiteY26" fmla="*/ 33147 h 178022"/>
                <a:gd name="connsiteX27" fmla="*/ 0 w 275368"/>
                <a:gd name="connsiteY27" fmla="*/ 18193 h 178022"/>
                <a:gd name="connsiteX28" fmla="*/ 0 w 275368"/>
                <a:gd name="connsiteY28" fmla="*/ 5810 h 178022"/>
                <a:gd name="connsiteX29" fmla="*/ 210598 w 275368"/>
                <a:gd name="connsiteY29" fmla="*/ 16383 h 178022"/>
                <a:gd name="connsiteX30" fmla="*/ 16573 w 275368"/>
                <a:gd name="connsiteY30" fmla="*/ 16383 h 178022"/>
                <a:gd name="connsiteX31" fmla="*/ 16478 w 275368"/>
                <a:gd name="connsiteY31" fmla="*/ 17050 h 178022"/>
                <a:gd name="connsiteX32" fmla="*/ 31528 w 275368"/>
                <a:gd name="connsiteY32" fmla="*/ 81820 h 178022"/>
                <a:gd name="connsiteX33" fmla="*/ 66198 w 275368"/>
                <a:gd name="connsiteY33" fmla="*/ 128397 h 178022"/>
                <a:gd name="connsiteX34" fmla="*/ 69532 w 275368"/>
                <a:gd name="connsiteY34" fmla="*/ 129730 h 178022"/>
                <a:gd name="connsiteX35" fmla="*/ 157734 w 275368"/>
                <a:gd name="connsiteY35" fmla="*/ 129730 h 178022"/>
                <a:gd name="connsiteX36" fmla="*/ 160401 w 275368"/>
                <a:gd name="connsiteY36" fmla="*/ 128873 h 178022"/>
                <a:gd name="connsiteX37" fmla="*/ 176974 w 275368"/>
                <a:gd name="connsiteY37" fmla="*/ 112490 h 178022"/>
                <a:gd name="connsiteX38" fmla="*/ 203930 w 275368"/>
                <a:gd name="connsiteY38" fmla="*/ 58864 h 178022"/>
                <a:gd name="connsiteX39" fmla="*/ 210788 w 275368"/>
                <a:gd name="connsiteY39" fmla="*/ 16383 h 178022"/>
                <a:gd name="connsiteX40" fmla="*/ 203454 w 275368"/>
                <a:gd name="connsiteY40" fmla="*/ 146018 h 178022"/>
                <a:gd name="connsiteX41" fmla="*/ 23717 w 275368"/>
                <a:gd name="connsiteY41" fmla="*/ 146018 h 178022"/>
                <a:gd name="connsiteX42" fmla="*/ 24955 w 275368"/>
                <a:gd name="connsiteY42" fmla="*/ 147447 h 178022"/>
                <a:gd name="connsiteX43" fmla="*/ 61341 w 275368"/>
                <a:gd name="connsiteY43" fmla="*/ 162020 h 178022"/>
                <a:gd name="connsiteX44" fmla="*/ 154114 w 275368"/>
                <a:gd name="connsiteY44" fmla="*/ 162020 h 178022"/>
                <a:gd name="connsiteX45" fmla="*/ 169450 w 275368"/>
                <a:gd name="connsiteY45" fmla="*/ 161925 h 178022"/>
                <a:gd name="connsiteX46" fmla="*/ 203454 w 275368"/>
                <a:gd name="connsiteY46" fmla="*/ 146018 h 178022"/>
                <a:gd name="connsiteX47" fmla="*/ 225552 w 275368"/>
                <a:gd name="connsiteY47" fmla="*/ 32480 h 178022"/>
                <a:gd name="connsiteX48" fmla="*/ 206407 w 275368"/>
                <a:gd name="connsiteY48" fmla="*/ 96774 h 178022"/>
                <a:gd name="connsiteX49" fmla="*/ 230981 w 275368"/>
                <a:gd name="connsiteY49" fmla="*/ 89344 h 178022"/>
                <a:gd name="connsiteX50" fmla="*/ 259175 w 275368"/>
                <a:gd name="connsiteY50" fmla="*/ 41053 h 178022"/>
                <a:gd name="connsiteX51" fmla="*/ 251650 w 275368"/>
                <a:gd name="connsiteY51" fmla="*/ 32575 h 178022"/>
                <a:gd name="connsiteX52" fmla="*/ 225552 w 275368"/>
                <a:gd name="connsiteY52" fmla="*/ 32575 h 17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5368" h="178022">
                  <a:moveTo>
                    <a:pt x="0" y="6001"/>
                  </a:moveTo>
                  <a:cubicBezTo>
                    <a:pt x="2191" y="1333"/>
                    <a:pt x="5905" y="0"/>
                    <a:pt x="10858" y="0"/>
                  </a:cubicBezTo>
                  <a:cubicBezTo>
                    <a:pt x="79438" y="95"/>
                    <a:pt x="148018" y="0"/>
                    <a:pt x="216598" y="0"/>
                  </a:cubicBezTo>
                  <a:cubicBezTo>
                    <a:pt x="224314" y="0"/>
                    <a:pt x="227076" y="2762"/>
                    <a:pt x="226980" y="10573"/>
                  </a:cubicBezTo>
                  <a:cubicBezTo>
                    <a:pt x="226980" y="12383"/>
                    <a:pt x="226980" y="14097"/>
                    <a:pt x="226980" y="16192"/>
                  </a:cubicBezTo>
                  <a:cubicBezTo>
                    <a:pt x="232600" y="16192"/>
                    <a:pt x="238030" y="16097"/>
                    <a:pt x="243459" y="16192"/>
                  </a:cubicBezTo>
                  <a:cubicBezTo>
                    <a:pt x="248221" y="16383"/>
                    <a:pt x="253269" y="16192"/>
                    <a:pt x="257842" y="17335"/>
                  </a:cubicBezTo>
                  <a:cubicBezTo>
                    <a:pt x="268605" y="20193"/>
                    <a:pt x="275463" y="29718"/>
                    <a:pt x="275368" y="40958"/>
                  </a:cubicBezTo>
                  <a:cubicBezTo>
                    <a:pt x="275177" y="75247"/>
                    <a:pt x="250127" y="105442"/>
                    <a:pt x="216408" y="111538"/>
                  </a:cubicBezTo>
                  <a:cubicBezTo>
                    <a:pt x="210693" y="112585"/>
                    <a:pt x="204788" y="112585"/>
                    <a:pt x="199072" y="112871"/>
                  </a:cubicBezTo>
                  <a:cubicBezTo>
                    <a:pt x="197358" y="112871"/>
                    <a:pt x="196310" y="113443"/>
                    <a:pt x="195358" y="114776"/>
                  </a:cubicBezTo>
                  <a:cubicBezTo>
                    <a:pt x="191643" y="119634"/>
                    <a:pt x="187833" y="124492"/>
                    <a:pt x="183832" y="129635"/>
                  </a:cubicBezTo>
                  <a:lnTo>
                    <a:pt x="186594" y="129635"/>
                  </a:lnTo>
                  <a:cubicBezTo>
                    <a:pt x="196977" y="129635"/>
                    <a:pt x="207359" y="129635"/>
                    <a:pt x="217741" y="129635"/>
                  </a:cubicBezTo>
                  <a:cubicBezTo>
                    <a:pt x="225457" y="129635"/>
                    <a:pt x="229171" y="135731"/>
                    <a:pt x="225457" y="142399"/>
                  </a:cubicBezTo>
                  <a:cubicBezTo>
                    <a:pt x="214217" y="162782"/>
                    <a:pt x="197072" y="174593"/>
                    <a:pt x="173927" y="177546"/>
                  </a:cubicBezTo>
                  <a:cubicBezTo>
                    <a:pt x="173355" y="177546"/>
                    <a:pt x="172688" y="177832"/>
                    <a:pt x="172117" y="178022"/>
                  </a:cubicBezTo>
                  <a:lnTo>
                    <a:pt x="54864" y="178022"/>
                  </a:lnTo>
                  <a:cubicBezTo>
                    <a:pt x="54292" y="177832"/>
                    <a:pt x="53721" y="177641"/>
                    <a:pt x="53054" y="177546"/>
                  </a:cubicBezTo>
                  <a:cubicBezTo>
                    <a:pt x="39052" y="176022"/>
                    <a:pt x="26765" y="170497"/>
                    <a:pt x="16192" y="161163"/>
                  </a:cubicBezTo>
                  <a:cubicBezTo>
                    <a:pt x="9334" y="155162"/>
                    <a:pt x="4191" y="147828"/>
                    <a:pt x="0" y="139827"/>
                  </a:cubicBezTo>
                  <a:lnTo>
                    <a:pt x="0" y="136017"/>
                  </a:lnTo>
                  <a:cubicBezTo>
                    <a:pt x="1714" y="131254"/>
                    <a:pt x="5143" y="129445"/>
                    <a:pt x="10192" y="129540"/>
                  </a:cubicBezTo>
                  <a:cubicBezTo>
                    <a:pt x="20383" y="129730"/>
                    <a:pt x="30670" y="129540"/>
                    <a:pt x="40862" y="129540"/>
                  </a:cubicBezTo>
                  <a:cubicBezTo>
                    <a:pt x="41624" y="129540"/>
                    <a:pt x="42386" y="129540"/>
                    <a:pt x="43243" y="129445"/>
                  </a:cubicBezTo>
                  <a:cubicBezTo>
                    <a:pt x="39624" y="124968"/>
                    <a:pt x="36100" y="120872"/>
                    <a:pt x="32861" y="116491"/>
                  </a:cubicBezTo>
                  <a:cubicBezTo>
                    <a:pt x="14859" y="91630"/>
                    <a:pt x="5429" y="63436"/>
                    <a:pt x="1619" y="33147"/>
                  </a:cubicBezTo>
                  <a:cubicBezTo>
                    <a:pt x="952" y="28194"/>
                    <a:pt x="571" y="23241"/>
                    <a:pt x="0" y="18193"/>
                  </a:cubicBezTo>
                  <a:cubicBezTo>
                    <a:pt x="0" y="14097"/>
                    <a:pt x="0" y="9906"/>
                    <a:pt x="0" y="5810"/>
                  </a:cubicBezTo>
                  <a:close/>
                  <a:moveTo>
                    <a:pt x="210598" y="16383"/>
                  </a:moveTo>
                  <a:lnTo>
                    <a:pt x="16573" y="16383"/>
                  </a:lnTo>
                  <a:cubicBezTo>
                    <a:pt x="16573" y="16383"/>
                    <a:pt x="16383" y="16859"/>
                    <a:pt x="16478" y="17050"/>
                  </a:cubicBezTo>
                  <a:cubicBezTo>
                    <a:pt x="17526" y="39529"/>
                    <a:pt x="22288" y="61246"/>
                    <a:pt x="31528" y="81820"/>
                  </a:cubicBezTo>
                  <a:cubicBezTo>
                    <a:pt x="39624" y="99822"/>
                    <a:pt x="50482" y="115919"/>
                    <a:pt x="66198" y="128397"/>
                  </a:cubicBezTo>
                  <a:cubicBezTo>
                    <a:pt x="67056" y="129064"/>
                    <a:pt x="68389" y="129730"/>
                    <a:pt x="69532" y="129730"/>
                  </a:cubicBezTo>
                  <a:cubicBezTo>
                    <a:pt x="98964" y="129730"/>
                    <a:pt x="128301" y="129730"/>
                    <a:pt x="157734" y="129730"/>
                  </a:cubicBezTo>
                  <a:cubicBezTo>
                    <a:pt x="158591" y="129730"/>
                    <a:pt x="159829" y="129445"/>
                    <a:pt x="160401" y="128873"/>
                  </a:cubicBezTo>
                  <a:cubicBezTo>
                    <a:pt x="166021" y="123444"/>
                    <a:pt x="172021" y="118396"/>
                    <a:pt x="176974" y="112490"/>
                  </a:cubicBezTo>
                  <a:cubicBezTo>
                    <a:pt x="190119" y="96774"/>
                    <a:pt x="198405" y="78486"/>
                    <a:pt x="203930" y="58864"/>
                  </a:cubicBezTo>
                  <a:cubicBezTo>
                    <a:pt x="207836" y="45053"/>
                    <a:pt x="210121" y="30956"/>
                    <a:pt x="210788" y="16383"/>
                  </a:cubicBezTo>
                  <a:close/>
                  <a:moveTo>
                    <a:pt x="203454" y="146018"/>
                  </a:moveTo>
                  <a:lnTo>
                    <a:pt x="23717" y="146018"/>
                  </a:lnTo>
                  <a:cubicBezTo>
                    <a:pt x="24289" y="146685"/>
                    <a:pt x="24669" y="147066"/>
                    <a:pt x="24955" y="147447"/>
                  </a:cubicBezTo>
                  <a:cubicBezTo>
                    <a:pt x="35052" y="157353"/>
                    <a:pt x="47244" y="162020"/>
                    <a:pt x="61341" y="162020"/>
                  </a:cubicBezTo>
                  <a:cubicBezTo>
                    <a:pt x="92297" y="162020"/>
                    <a:pt x="123158" y="162020"/>
                    <a:pt x="154114" y="162020"/>
                  </a:cubicBezTo>
                  <a:cubicBezTo>
                    <a:pt x="159258" y="162020"/>
                    <a:pt x="164306" y="162211"/>
                    <a:pt x="169450" y="161925"/>
                  </a:cubicBezTo>
                  <a:cubicBezTo>
                    <a:pt x="182594" y="161163"/>
                    <a:pt x="193834" y="155924"/>
                    <a:pt x="203454" y="146018"/>
                  </a:cubicBezTo>
                  <a:close/>
                  <a:moveTo>
                    <a:pt x="225552" y="32480"/>
                  </a:moveTo>
                  <a:cubicBezTo>
                    <a:pt x="222789" y="55054"/>
                    <a:pt x="216789" y="76390"/>
                    <a:pt x="206407" y="96774"/>
                  </a:cubicBezTo>
                  <a:cubicBezTo>
                    <a:pt x="215551" y="96202"/>
                    <a:pt x="223647" y="93821"/>
                    <a:pt x="230981" y="89344"/>
                  </a:cubicBezTo>
                  <a:cubicBezTo>
                    <a:pt x="248983" y="78296"/>
                    <a:pt x="258413" y="62198"/>
                    <a:pt x="259175" y="41053"/>
                  </a:cubicBezTo>
                  <a:cubicBezTo>
                    <a:pt x="259366" y="36385"/>
                    <a:pt x="256127" y="32671"/>
                    <a:pt x="251650" y="32575"/>
                  </a:cubicBezTo>
                  <a:cubicBezTo>
                    <a:pt x="243078" y="32385"/>
                    <a:pt x="234505" y="32575"/>
                    <a:pt x="225552" y="325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329C1F-DEB9-878B-C576-763AFC365D1E}"/>
                </a:ext>
              </a:extLst>
            </p:cNvPr>
            <p:cNvSpPr/>
            <p:nvPr/>
          </p:nvSpPr>
          <p:spPr>
            <a:xfrm>
              <a:off x="6428883" y="2856796"/>
              <a:ext cx="29434" cy="80629"/>
            </a:xfrm>
            <a:custGeom>
              <a:avLst/>
              <a:gdLst>
                <a:gd name="connsiteX0" fmla="*/ 23196 w 29434"/>
                <a:gd name="connsiteY0" fmla="*/ 8272 h 80629"/>
                <a:gd name="connsiteX1" fmla="*/ 20434 w 29434"/>
                <a:gd name="connsiteY1" fmla="*/ 13606 h 80629"/>
                <a:gd name="connsiteX2" fmla="*/ 21291 w 29434"/>
                <a:gd name="connsiteY2" fmla="*/ 35513 h 80629"/>
                <a:gd name="connsiteX3" fmla="*/ 21291 w 29434"/>
                <a:gd name="connsiteY3" fmla="*/ 77328 h 80629"/>
                <a:gd name="connsiteX4" fmla="*/ 9385 w 29434"/>
                <a:gd name="connsiteY4" fmla="*/ 78566 h 80629"/>
                <a:gd name="connsiteX5" fmla="*/ 9004 w 29434"/>
                <a:gd name="connsiteY5" fmla="*/ 66850 h 80629"/>
                <a:gd name="connsiteX6" fmla="*/ 8051 w 29434"/>
                <a:gd name="connsiteY6" fmla="*/ 45038 h 80629"/>
                <a:gd name="connsiteX7" fmla="*/ 8528 w 29434"/>
                <a:gd name="connsiteY7" fmla="*/ 2842 h 80629"/>
                <a:gd name="connsiteX8" fmla="*/ 17576 w 29434"/>
                <a:gd name="connsiteY8" fmla="*/ 556 h 80629"/>
                <a:gd name="connsiteX9" fmla="*/ 23196 w 29434"/>
                <a:gd name="connsiteY9" fmla="*/ 8367 h 8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34" h="80629">
                  <a:moveTo>
                    <a:pt x="23196" y="8272"/>
                  </a:moveTo>
                  <a:cubicBezTo>
                    <a:pt x="22244" y="10081"/>
                    <a:pt x="21577" y="12082"/>
                    <a:pt x="20434" y="13606"/>
                  </a:cubicBezTo>
                  <a:cubicBezTo>
                    <a:pt x="14433" y="21416"/>
                    <a:pt x="14623" y="27988"/>
                    <a:pt x="21291" y="35513"/>
                  </a:cubicBezTo>
                  <a:cubicBezTo>
                    <a:pt x="32149" y="47800"/>
                    <a:pt x="32149" y="65422"/>
                    <a:pt x="21291" y="77328"/>
                  </a:cubicBezTo>
                  <a:cubicBezTo>
                    <a:pt x="17767" y="81233"/>
                    <a:pt x="13004" y="81709"/>
                    <a:pt x="9385" y="78566"/>
                  </a:cubicBezTo>
                  <a:cubicBezTo>
                    <a:pt x="5860" y="75518"/>
                    <a:pt x="5765" y="70851"/>
                    <a:pt x="9004" y="66850"/>
                  </a:cubicBezTo>
                  <a:cubicBezTo>
                    <a:pt x="15100" y="59326"/>
                    <a:pt x="14814" y="52658"/>
                    <a:pt x="8051" y="45038"/>
                  </a:cubicBezTo>
                  <a:cubicBezTo>
                    <a:pt x="-2903" y="32656"/>
                    <a:pt x="-2617" y="14368"/>
                    <a:pt x="8528" y="2842"/>
                  </a:cubicBezTo>
                  <a:cubicBezTo>
                    <a:pt x="11194" y="175"/>
                    <a:pt x="14338" y="-682"/>
                    <a:pt x="17576" y="556"/>
                  </a:cubicBezTo>
                  <a:cubicBezTo>
                    <a:pt x="20624" y="1795"/>
                    <a:pt x="22720" y="4843"/>
                    <a:pt x="23196" y="83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8EF6D4-B3EA-3DFB-DFAC-AFAE2398A59D}"/>
                </a:ext>
              </a:extLst>
            </p:cNvPr>
            <p:cNvSpPr/>
            <p:nvPr/>
          </p:nvSpPr>
          <p:spPr>
            <a:xfrm>
              <a:off x="6477237" y="2856716"/>
              <a:ext cx="29385" cy="80709"/>
            </a:xfrm>
            <a:custGeom>
              <a:avLst/>
              <a:gdLst>
                <a:gd name="connsiteX0" fmla="*/ 13228 w 29385"/>
                <a:gd name="connsiteY0" fmla="*/ 56357 h 80709"/>
                <a:gd name="connsiteX1" fmla="*/ 8942 w 29385"/>
                <a:gd name="connsiteY1" fmla="*/ 45975 h 80709"/>
                <a:gd name="connsiteX2" fmla="*/ 560 w 29385"/>
                <a:gd name="connsiteY2" fmla="*/ 30069 h 80709"/>
                <a:gd name="connsiteX3" fmla="*/ 8370 w 29385"/>
                <a:gd name="connsiteY3" fmla="*/ 3018 h 80709"/>
                <a:gd name="connsiteX4" fmla="*/ 19895 w 29385"/>
                <a:gd name="connsiteY4" fmla="*/ 1970 h 80709"/>
                <a:gd name="connsiteX5" fmla="*/ 20562 w 29385"/>
                <a:gd name="connsiteY5" fmla="*/ 13495 h 80709"/>
                <a:gd name="connsiteX6" fmla="*/ 16943 w 29385"/>
                <a:gd name="connsiteY6" fmla="*/ 28830 h 80709"/>
                <a:gd name="connsiteX7" fmla="*/ 21610 w 29385"/>
                <a:gd name="connsiteY7" fmla="*/ 35974 h 80709"/>
                <a:gd name="connsiteX8" fmla="*/ 21229 w 29385"/>
                <a:gd name="connsiteY8" fmla="*/ 77408 h 80709"/>
                <a:gd name="connsiteX9" fmla="*/ 9323 w 29385"/>
                <a:gd name="connsiteY9" fmla="*/ 78646 h 80709"/>
                <a:gd name="connsiteX10" fmla="*/ 9037 w 29385"/>
                <a:gd name="connsiteY10" fmla="*/ 66930 h 80709"/>
                <a:gd name="connsiteX11" fmla="*/ 13228 w 29385"/>
                <a:gd name="connsiteY11" fmla="*/ 56453 h 8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85" h="80709">
                  <a:moveTo>
                    <a:pt x="13228" y="56357"/>
                  </a:moveTo>
                  <a:cubicBezTo>
                    <a:pt x="13228" y="52262"/>
                    <a:pt x="11704" y="48833"/>
                    <a:pt x="8942" y="45975"/>
                  </a:cubicBezTo>
                  <a:cubicBezTo>
                    <a:pt x="4655" y="41403"/>
                    <a:pt x="1703" y="36260"/>
                    <a:pt x="560" y="30069"/>
                  </a:cubicBezTo>
                  <a:cubicBezTo>
                    <a:pt x="-1250" y="19782"/>
                    <a:pt x="1322" y="10733"/>
                    <a:pt x="8370" y="3018"/>
                  </a:cubicBezTo>
                  <a:cubicBezTo>
                    <a:pt x="11704" y="-602"/>
                    <a:pt x="16371" y="-983"/>
                    <a:pt x="19895" y="1970"/>
                  </a:cubicBezTo>
                  <a:cubicBezTo>
                    <a:pt x="23325" y="4923"/>
                    <a:pt x="23801" y="9685"/>
                    <a:pt x="20562" y="13495"/>
                  </a:cubicBezTo>
                  <a:cubicBezTo>
                    <a:pt x="16562" y="18067"/>
                    <a:pt x="14847" y="23115"/>
                    <a:pt x="16943" y="28830"/>
                  </a:cubicBezTo>
                  <a:cubicBezTo>
                    <a:pt x="17895" y="31402"/>
                    <a:pt x="19705" y="33783"/>
                    <a:pt x="21610" y="35974"/>
                  </a:cubicBezTo>
                  <a:cubicBezTo>
                    <a:pt x="32088" y="47976"/>
                    <a:pt x="31992" y="65692"/>
                    <a:pt x="21229" y="77408"/>
                  </a:cubicBezTo>
                  <a:cubicBezTo>
                    <a:pt x="17705" y="81313"/>
                    <a:pt x="12847" y="81789"/>
                    <a:pt x="9323" y="78646"/>
                  </a:cubicBezTo>
                  <a:cubicBezTo>
                    <a:pt x="5798" y="75598"/>
                    <a:pt x="5608" y="70931"/>
                    <a:pt x="9037" y="66930"/>
                  </a:cubicBezTo>
                  <a:cubicBezTo>
                    <a:pt x="11609" y="63882"/>
                    <a:pt x="13323" y="60549"/>
                    <a:pt x="13228" y="564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F7CA672-2C19-826F-5D42-3E1CB0E7E734}"/>
                </a:ext>
              </a:extLst>
            </p:cNvPr>
            <p:cNvSpPr/>
            <p:nvPr/>
          </p:nvSpPr>
          <p:spPr>
            <a:xfrm>
              <a:off x="6525720" y="2856771"/>
              <a:ext cx="29447" cy="80686"/>
            </a:xfrm>
            <a:custGeom>
              <a:avLst/>
              <a:gdLst>
                <a:gd name="connsiteX0" fmla="*/ 15799 w 29447"/>
                <a:gd name="connsiteY0" fmla="*/ 80687 h 80686"/>
                <a:gd name="connsiteX1" fmla="*/ 7513 w 29447"/>
                <a:gd name="connsiteY1" fmla="*/ 76115 h 80686"/>
                <a:gd name="connsiteX2" fmla="*/ 8370 w 29447"/>
                <a:gd name="connsiteY2" fmla="*/ 67542 h 80686"/>
                <a:gd name="connsiteX3" fmla="*/ 12942 w 29447"/>
                <a:gd name="connsiteY3" fmla="*/ 58684 h 80686"/>
                <a:gd name="connsiteX4" fmla="*/ 8560 w 29447"/>
                <a:gd name="connsiteY4" fmla="*/ 45540 h 80686"/>
                <a:gd name="connsiteX5" fmla="*/ 559 w 29447"/>
                <a:gd name="connsiteY5" fmla="*/ 30014 h 80686"/>
                <a:gd name="connsiteX6" fmla="*/ 8465 w 29447"/>
                <a:gd name="connsiteY6" fmla="*/ 2963 h 80686"/>
                <a:gd name="connsiteX7" fmla="*/ 19990 w 29447"/>
                <a:gd name="connsiteY7" fmla="*/ 2010 h 80686"/>
                <a:gd name="connsiteX8" fmla="*/ 20562 w 29447"/>
                <a:gd name="connsiteY8" fmla="*/ 13536 h 80686"/>
                <a:gd name="connsiteX9" fmla="*/ 18181 w 29447"/>
                <a:gd name="connsiteY9" fmla="*/ 31633 h 80686"/>
                <a:gd name="connsiteX10" fmla="*/ 21705 w 29447"/>
                <a:gd name="connsiteY10" fmla="*/ 36015 h 80686"/>
                <a:gd name="connsiteX11" fmla="*/ 21038 w 29447"/>
                <a:gd name="connsiteY11" fmla="*/ 77544 h 80686"/>
                <a:gd name="connsiteX12" fmla="*/ 15895 w 29447"/>
                <a:gd name="connsiteY12" fmla="*/ 80687 h 8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447" h="80686">
                  <a:moveTo>
                    <a:pt x="15799" y="80687"/>
                  </a:moveTo>
                  <a:cubicBezTo>
                    <a:pt x="11418" y="80401"/>
                    <a:pt x="8941" y="79067"/>
                    <a:pt x="7513" y="76115"/>
                  </a:cubicBezTo>
                  <a:cubicBezTo>
                    <a:pt x="5988" y="73067"/>
                    <a:pt x="6560" y="70304"/>
                    <a:pt x="8370" y="67542"/>
                  </a:cubicBezTo>
                  <a:cubicBezTo>
                    <a:pt x="10179" y="64685"/>
                    <a:pt x="12180" y="61827"/>
                    <a:pt x="12942" y="58684"/>
                  </a:cubicBezTo>
                  <a:cubicBezTo>
                    <a:pt x="14180" y="53636"/>
                    <a:pt x="12084" y="49254"/>
                    <a:pt x="8560" y="45540"/>
                  </a:cubicBezTo>
                  <a:cubicBezTo>
                    <a:pt x="4369" y="41158"/>
                    <a:pt x="1607" y="36015"/>
                    <a:pt x="559" y="30014"/>
                  </a:cubicBezTo>
                  <a:cubicBezTo>
                    <a:pt x="-1251" y="19727"/>
                    <a:pt x="1321" y="10678"/>
                    <a:pt x="8465" y="2963"/>
                  </a:cubicBezTo>
                  <a:cubicBezTo>
                    <a:pt x="11798" y="-657"/>
                    <a:pt x="16561" y="-943"/>
                    <a:pt x="19990" y="2010"/>
                  </a:cubicBezTo>
                  <a:cubicBezTo>
                    <a:pt x="23419" y="4963"/>
                    <a:pt x="23895" y="9916"/>
                    <a:pt x="20562" y="13536"/>
                  </a:cubicBezTo>
                  <a:cubicBezTo>
                    <a:pt x="15418" y="19060"/>
                    <a:pt x="15132" y="26680"/>
                    <a:pt x="18181" y="31633"/>
                  </a:cubicBezTo>
                  <a:cubicBezTo>
                    <a:pt x="19133" y="33252"/>
                    <a:pt x="20466" y="34586"/>
                    <a:pt x="21705" y="36015"/>
                  </a:cubicBezTo>
                  <a:cubicBezTo>
                    <a:pt x="32277" y="48016"/>
                    <a:pt x="31992" y="66113"/>
                    <a:pt x="21038" y="77544"/>
                  </a:cubicBezTo>
                  <a:cubicBezTo>
                    <a:pt x="19514" y="79163"/>
                    <a:pt x="17133" y="80020"/>
                    <a:pt x="15895" y="806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62E462-F222-8CD1-7412-17E643A9F50F}"/>
              </a:ext>
            </a:extLst>
          </p:cNvPr>
          <p:cNvGrpSpPr/>
          <p:nvPr/>
        </p:nvGrpSpPr>
        <p:grpSpPr>
          <a:xfrm>
            <a:off x="3196436" y="4278338"/>
            <a:ext cx="5670883" cy="89591"/>
            <a:chOff x="2497839" y="3173288"/>
            <a:chExt cx="6013938" cy="950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2E5935-9F14-5D45-90D3-C5281C0E2480}"/>
                </a:ext>
              </a:extLst>
            </p:cNvPr>
            <p:cNvSpPr/>
            <p:nvPr/>
          </p:nvSpPr>
          <p:spPr>
            <a:xfrm>
              <a:off x="2580795" y="3220065"/>
              <a:ext cx="5930982" cy="9525"/>
            </a:xfrm>
            <a:custGeom>
              <a:avLst/>
              <a:gdLst>
                <a:gd name="connsiteX0" fmla="*/ 4535520 w 4535519"/>
                <a:gd name="connsiteY0" fmla="*/ 0 h 9525"/>
                <a:gd name="connsiteX1" fmla="*/ 0 w 453551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5519" h="9525">
                  <a:moveTo>
                    <a:pt x="4535520" y="0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63A147-4438-3F61-33A9-7FE3F2C7A6F9}"/>
                </a:ext>
              </a:extLst>
            </p:cNvPr>
            <p:cNvGrpSpPr/>
            <p:nvPr/>
          </p:nvGrpSpPr>
          <p:grpSpPr>
            <a:xfrm rot="10800000">
              <a:off x="2497839" y="3173288"/>
              <a:ext cx="5195770" cy="95011"/>
              <a:chOff x="3267801" y="1769074"/>
              <a:chExt cx="5195770" cy="95011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F3DECEC-752F-BBD5-61D3-ECECE1B25C96}"/>
                  </a:ext>
                </a:extLst>
              </p:cNvPr>
              <p:cNvSpPr/>
              <p:nvPr/>
            </p:nvSpPr>
            <p:spPr>
              <a:xfrm>
                <a:off x="6997486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38A92DD-DB94-A495-B6E8-202EA8B6A080}"/>
                  </a:ext>
                </a:extLst>
              </p:cNvPr>
              <p:cNvSpPr/>
              <p:nvPr/>
            </p:nvSpPr>
            <p:spPr>
              <a:xfrm>
                <a:off x="6251549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577965B-B683-51FD-2087-7BDBEE7D9D90}"/>
                  </a:ext>
                </a:extLst>
              </p:cNvPr>
              <p:cNvSpPr/>
              <p:nvPr/>
            </p:nvSpPr>
            <p:spPr>
              <a:xfrm>
                <a:off x="3267801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F71A1B6-3C62-09EB-DA9F-EACC891742DA}"/>
                  </a:ext>
                </a:extLst>
              </p:cNvPr>
              <p:cNvSpPr/>
              <p:nvPr/>
            </p:nvSpPr>
            <p:spPr>
              <a:xfrm>
                <a:off x="4013738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46DD27A-3FDF-7261-65A5-A83C5DBD33C0}"/>
                  </a:ext>
                </a:extLst>
              </p:cNvPr>
              <p:cNvSpPr/>
              <p:nvPr/>
            </p:nvSpPr>
            <p:spPr>
              <a:xfrm>
                <a:off x="4759675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C1DCE20-F886-E22C-B9C2-B510A9436609}"/>
                  </a:ext>
                </a:extLst>
              </p:cNvPr>
              <p:cNvSpPr/>
              <p:nvPr/>
            </p:nvSpPr>
            <p:spPr>
              <a:xfrm>
                <a:off x="5505612" y="1769074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195F42C-C306-81BE-C1D2-0E94FDCDCBEB}"/>
                  </a:ext>
                </a:extLst>
              </p:cNvPr>
              <p:cNvSpPr/>
              <p:nvPr/>
            </p:nvSpPr>
            <p:spPr>
              <a:xfrm>
                <a:off x="774342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43E32AD-BB50-C545-D7FB-4E083E2BD2BE}"/>
                  </a:ext>
                </a:extLst>
              </p:cNvPr>
              <p:cNvSpPr/>
              <p:nvPr/>
            </p:nvSpPr>
            <p:spPr>
              <a:xfrm>
                <a:off x="8381371" y="1769121"/>
                <a:ext cx="82200" cy="94964"/>
              </a:xfrm>
              <a:custGeom>
                <a:avLst/>
                <a:gdLst>
                  <a:gd name="connsiteX0" fmla="*/ 0 w 82200"/>
                  <a:gd name="connsiteY0" fmla="*/ 94964 h 94964"/>
                  <a:gd name="connsiteX1" fmla="*/ 82201 w 82200"/>
                  <a:gd name="connsiteY1" fmla="*/ 47434 h 94964"/>
                  <a:gd name="connsiteX2" fmla="*/ 0 w 82200"/>
                  <a:gd name="connsiteY2" fmla="*/ 0 h 94964"/>
                  <a:gd name="connsiteX3" fmla="*/ 0 w 82200"/>
                  <a:gd name="connsiteY3" fmla="*/ 94964 h 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00" h="94964">
                    <a:moveTo>
                      <a:pt x="0" y="94964"/>
                    </a:moveTo>
                    <a:lnTo>
                      <a:pt x="82201" y="47434"/>
                    </a:lnTo>
                    <a:lnTo>
                      <a:pt x="0" y="0"/>
                    </a:lnTo>
                    <a:lnTo>
                      <a:pt x="0" y="94964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2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4000FE-E0A2-AAB7-30AB-396D0E76CD25}"/>
              </a:ext>
            </a:extLst>
          </p:cNvPr>
          <p:cNvSpPr txBox="1">
            <a:spLocks/>
          </p:cNvSpPr>
          <p:nvPr/>
        </p:nvSpPr>
        <p:spPr>
          <a:xfrm>
            <a:off x="4578891" y="3955033"/>
            <a:ext cx="2861615" cy="24768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Bob gives Alice her coffee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84509-2721-4D8F-5963-075AE33F0E81}"/>
              </a:ext>
            </a:extLst>
          </p:cNvPr>
          <p:cNvGrpSpPr/>
          <p:nvPr/>
        </p:nvGrpSpPr>
        <p:grpSpPr>
          <a:xfrm>
            <a:off x="7377024" y="1000872"/>
            <a:ext cx="3352143" cy="928736"/>
            <a:chOff x="6778371" y="787937"/>
            <a:chExt cx="4120704" cy="114167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18BB7B-6BE9-FC46-FA1D-C3D05D636FE9}"/>
                </a:ext>
              </a:extLst>
            </p:cNvPr>
            <p:cNvGrpSpPr/>
            <p:nvPr/>
          </p:nvGrpSpPr>
          <p:grpSpPr>
            <a:xfrm>
              <a:off x="8558305" y="1109998"/>
              <a:ext cx="401859" cy="284892"/>
              <a:chOff x="8626889" y="4229842"/>
              <a:chExt cx="401859" cy="284892"/>
            </a:xfrm>
            <a:solidFill>
              <a:schemeClr val="accent1"/>
            </a:solidFill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E0058669-94DE-0A05-41B7-CF407A47A78B}"/>
                  </a:ext>
                </a:extLst>
              </p:cNvPr>
              <p:cNvSpPr/>
              <p:nvPr/>
            </p:nvSpPr>
            <p:spPr>
              <a:xfrm>
                <a:off x="8626889" y="4229842"/>
                <a:ext cx="401859" cy="284892"/>
              </a:xfrm>
              <a:custGeom>
                <a:avLst/>
                <a:gdLst>
                  <a:gd name="connsiteX0" fmla="*/ 370332 w 401859"/>
                  <a:gd name="connsiteY0" fmla="*/ 284893 h 284892"/>
                  <a:gd name="connsiteX1" fmla="*/ 31528 w 401859"/>
                  <a:gd name="connsiteY1" fmla="*/ 284893 h 284892"/>
                  <a:gd name="connsiteX2" fmla="*/ 0 w 401859"/>
                  <a:gd name="connsiteY2" fmla="*/ 253365 h 284892"/>
                  <a:gd name="connsiteX3" fmla="*/ 0 w 401859"/>
                  <a:gd name="connsiteY3" fmla="*/ 31528 h 284892"/>
                  <a:gd name="connsiteX4" fmla="*/ 31528 w 401859"/>
                  <a:gd name="connsiteY4" fmla="*/ 0 h 284892"/>
                  <a:gd name="connsiteX5" fmla="*/ 370332 w 401859"/>
                  <a:gd name="connsiteY5" fmla="*/ 0 h 284892"/>
                  <a:gd name="connsiteX6" fmla="*/ 401860 w 401859"/>
                  <a:gd name="connsiteY6" fmla="*/ 31528 h 284892"/>
                  <a:gd name="connsiteX7" fmla="*/ 401860 w 401859"/>
                  <a:gd name="connsiteY7" fmla="*/ 253365 h 284892"/>
                  <a:gd name="connsiteX8" fmla="*/ 370332 w 401859"/>
                  <a:gd name="connsiteY8" fmla="*/ 284893 h 284892"/>
                  <a:gd name="connsiteX9" fmla="*/ 31528 w 401859"/>
                  <a:gd name="connsiteY9" fmla="*/ 19050 h 284892"/>
                  <a:gd name="connsiteX10" fmla="*/ 19050 w 401859"/>
                  <a:gd name="connsiteY10" fmla="*/ 31528 h 284892"/>
                  <a:gd name="connsiteX11" fmla="*/ 19050 w 401859"/>
                  <a:gd name="connsiteY11" fmla="*/ 253365 h 284892"/>
                  <a:gd name="connsiteX12" fmla="*/ 31528 w 401859"/>
                  <a:gd name="connsiteY12" fmla="*/ 265843 h 284892"/>
                  <a:gd name="connsiteX13" fmla="*/ 370332 w 401859"/>
                  <a:gd name="connsiteY13" fmla="*/ 265843 h 284892"/>
                  <a:gd name="connsiteX14" fmla="*/ 382810 w 401859"/>
                  <a:gd name="connsiteY14" fmla="*/ 253365 h 284892"/>
                  <a:gd name="connsiteX15" fmla="*/ 382810 w 401859"/>
                  <a:gd name="connsiteY15" fmla="*/ 31528 h 284892"/>
                  <a:gd name="connsiteX16" fmla="*/ 370332 w 401859"/>
                  <a:gd name="connsiteY16" fmla="*/ 19050 h 284892"/>
                  <a:gd name="connsiteX17" fmla="*/ 31528 w 401859"/>
                  <a:gd name="connsiteY17" fmla="*/ 19050 h 28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1859" h="284892">
                    <a:moveTo>
                      <a:pt x="370332" y="284893"/>
                    </a:moveTo>
                    <a:lnTo>
                      <a:pt x="31528" y="284893"/>
                    </a:lnTo>
                    <a:cubicBezTo>
                      <a:pt x="14097" y="284893"/>
                      <a:pt x="0" y="270796"/>
                      <a:pt x="0" y="253365"/>
                    </a:cubicBezTo>
                    <a:lnTo>
                      <a:pt x="0" y="31528"/>
                    </a:lnTo>
                    <a:cubicBezTo>
                      <a:pt x="0" y="14097"/>
                      <a:pt x="14192" y="0"/>
                      <a:pt x="31528" y="0"/>
                    </a:cubicBezTo>
                    <a:lnTo>
                      <a:pt x="370332" y="0"/>
                    </a:lnTo>
                    <a:cubicBezTo>
                      <a:pt x="387763" y="0"/>
                      <a:pt x="401860" y="14192"/>
                      <a:pt x="401860" y="31528"/>
                    </a:cubicBezTo>
                    <a:lnTo>
                      <a:pt x="401860" y="253365"/>
                    </a:lnTo>
                    <a:cubicBezTo>
                      <a:pt x="401860" y="270796"/>
                      <a:pt x="387763" y="284893"/>
                      <a:pt x="370332" y="284893"/>
                    </a:cubicBezTo>
                    <a:close/>
                    <a:moveTo>
                      <a:pt x="31528" y="19050"/>
                    </a:moveTo>
                    <a:cubicBezTo>
                      <a:pt x="24670" y="19050"/>
                      <a:pt x="19050" y="24670"/>
                      <a:pt x="19050" y="31528"/>
                    </a:cubicBezTo>
                    <a:lnTo>
                      <a:pt x="19050" y="253365"/>
                    </a:lnTo>
                    <a:cubicBezTo>
                      <a:pt x="19050" y="260223"/>
                      <a:pt x="24670" y="265843"/>
                      <a:pt x="31528" y="265843"/>
                    </a:cubicBezTo>
                    <a:lnTo>
                      <a:pt x="370332" y="265843"/>
                    </a:lnTo>
                    <a:cubicBezTo>
                      <a:pt x="377190" y="265843"/>
                      <a:pt x="382810" y="260223"/>
                      <a:pt x="382810" y="253365"/>
                    </a:cubicBezTo>
                    <a:lnTo>
                      <a:pt x="382810" y="31528"/>
                    </a:lnTo>
                    <a:cubicBezTo>
                      <a:pt x="382810" y="24670"/>
                      <a:pt x="377190" y="19050"/>
                      <a:pt x="370332" y="19050"/>
                    </a:cubicBezTo>
                    <a:lnTo>
                      <a:pt x="31528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0F620259-7520-F95D-CED0-9C67A779CBE4}"/>
                  </a:ext>
                </a:extLst>
              </p:cNvPr>
              <p:cNvSpPr/>
              <p:nvPr/>
            </p:nvSpPr>
            <p:spPr>
              <a:xfrm>
                <a:off x="8695469" y="4294326"/>
                <a:ext cx="90201" cy="84200"/>
              </a:xfrm>
              <a:custGeom>
                <a:avLst/>
                <a:gdLst>
                  <a:gd name="connsiteX0" fmla="*/ 70485 w 90201"/>
                  <a:gd name="connsiteY0" fmla="*/ 84201 h 84200"/>
                  <a:gd name="connsiteX1" fmla="*/ 19717 w 90201"/>
                  <a:gd name="connsiteY1" fmla="*/ 84201 h 84200"/>
                  <a:gd name="connsiteX2" fmla="*/ 0 w 90201"/>
                  <a:gd name="connsiteY2" fmla="*/ 64484 h 84200"/>
                  <a:gd name="connsiteX3" fmla="*/ 0 w 90201"/>
                  <a:gd name="connsiteY3" fmla="*/ 19717 h 84200"/>
                  <a:gd name="connsiteX4" fmla="*/ 19717 w 90201"/>
                  <a:gd name="connsiteY4" fmla="*/ 0 h 84200"/>
                  <a:gd name="connsiteX5" fmla="*/ 70485 w 90201"/>
                  <a:gd name="connsiteY5" fmla="*/ 0 h 84200"/>
                  <a:gd name="connsiteX6" fmla="*/ 90201 w 90201"/>
                  <a:gd name="connsiteY6" fmla="*/ 19717 h 84200"/>
                  <a:gd name="connsiteX7" fmla="*/ 90201 w 90201"/>
                  <a:gd name="connsiteY7" fmla="*/ 64484 h 84200"/>
                  <a:gd name="connsiteX8" fmla="*/ 70485 w 90201"/>
                  <a:gd name="connsiteY8" fmla="*/ 84201 h 84200"/>
                  <a:gd name="connsiteX9" fmla="*/ 19717 w 90201"/>
                  <a:gd name="connsiteY9" fmla="*/ 19050 h 84200"/>
                  <a:gd name="connsiteX10" fmla="*/ 19050 w 90201"/>
                  <a:gd name="connsiteY10" fmla="*/ 64484 h 84200"/>
                  <a:gd name="connsiteX11" fmla="*/ 70485 w 90201"/>
                  <a:gd name="connsiteY11" fmla="*/ 65151 h 84200"/>
                  <a:gd name="connsiteX12" fmla="*/ 71151 w 90201"/>
                  <a:gd name="connsiteY12" fmla="*/ 64484 h 84200"/>
                  <a:gd name="connsiteX13" fmla="*/ 71151 w 90201"/>
                  <a:gd name="connsiteY13" fmla="*/ 19717 h 84200"/>
                  <a:gd name="connsiteX14" fmla="*/ 19717 w 90201"/>
                  <a:gd name="connsiteY14" fmla="*/ 19050 h 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0201" h="84200">
                    <a:moveTo>
                      <a:pt x="70485" y="84201"/>
                    </a:moveTo>
                    <a:lnTo>
                      <a:pt x="19717" y="84201"/>
                    </a:lnTo>
                    <a:cubicBezTo>
                      <a:pt x="8858" y="84201"/>
                      <a:pt x="0" y="75343"/>
                      <a:pt x="0" y="64484"/>
                    </a:cubicBezTo>
                    <a:lnTo>
                      <a:pt x="0" y="19717"/>
                    </a:lnTo>
                    <a:cubicBezTo>
                      <a:pt x="0" y="8858"/>
                      <a:pt x="8858" y="0"/>
                      <a:pt x="19717" y="0"/>
                    </a:cubicBezTo>
                    <a:lnTo>
                      <a:pt x="70485" y="0"/>
                    </a:lnTo>
                    <a:cubicBezTo>
                      <a:pt x="81343" y="0"/>
                      <a:pt x="90201" y="8858"/>
                      <a:pt x="90201" y="19717"/>
                    </a:cubicBezTo>
                    <a:lnTo>
                      <a:pt x="90201" y="64484"/>
                    </a:lnTo>
                    <a:cubicBezTo>
                      <a:pt x="90201" y="75343"/>
                      <a:pt x="81343" y="84201"/>
                      <a:pt x="70485" y="84201"/>
                    </a:cubicBezTo>
                    <a:close/>
                    <a:moveTo>
                      <a:pt x="19717" y="19050"/>
                    </a:moveTo>
                    <a:lnTo>
                      <a:pt x="19050" y="64484"/>
                    </a:lnTo>
                    <a:lnTo>
                      <a:pt x="70485" y="65151"/>
                    </a:lnTo>
                    <a:cubicBezTo>
                      <a:pt x="70485" y="65151"/>
                      <a:pt x="71151" y="64865"/>
                      <a:pt x="71151" y="64484"/>
                    </a:cubicBezTo>
                    <a:lnTo>
                      <a:pt x="71151" y="19717"/>
                    </a:lnTo>
                    <a:lnTo>
                      <a:pt x="19717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9ED1A4C-E616-8B39-C571-99AECCE9F9B7}"/>
                  </a:ext>
                </a:extLst>
              </p:cNvPr>
              <p:cNvSpPr/>
              <p:nvPr/>
            </p:nvSpPr>
            <p:spPr>
              <a:xfrm>
                <a:off x="8696421" y="4393958"/>
                <a:ext cx="50482" cy="19050"/>
              </a:xfrm>
              <a:custGeom>
                <a:avLst/>
                <a:gdLst>
                  <a:gd name="connsiteX0" fmla="*/ 0 w 50482"/>
                  <a:gd name="connsiteY0" fmla="*/ 0 h 19050"/>
                  <a:gd name="connsiteX1" fmla="*/ 50482 w 50482"/>
                  <a:gd name="connsiteY1" fmla="*/ 0 h 19050"/>
                  <a:gd name="connsiteX2" fmla="*/ 50482 w 50482"/>
                  <a:gd name="connsiteY2" fmla="*/ 19050 h 19050"/>
                  <a:gd name="connsiteX3" fmla="*/ 0 w 50482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82" h="19050">
                    <a:moveTo>
                      <a:pt x="0" y="0"/>
                    </a:moveTo>
                    <a:lnTo>
                      <a:pt x="50482" y="0"/>
                    </a:lnTo>
                    <a:lnTo>
                      <a:pt x="50482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C74FB5B0-4329-32B3-B810-B4A9408083A9}"/>
                  </a:ext>
                </a:extLst>
              </p:cNvPr>
              <p:cNvSpPr/>
              <p:nvPr/>
            </p:nvSpPr>
            <p:spPr>
              <a:xfrm>
                <a:off x="8696421" y="4425200"/>
                <a:ext cx="88391" cy="19050"/>
              </a:xfrm>
              <a:custGeom>
                <a:avLst/>
                <a:gdLst>
                  <a:gd name="connsiteX0" fmla="*/ 0 w 88391"/>
                  <a:gd name="connsiteY0" fmla="*/ 0 h 19050"/>
                  <a:gd name="connsiteX1" fmla="*/ 88392 w 88391"/>
                  <a:gd name="connsiteY1" fmla="*/ 0 h 19050"/>
                  <a:gd name="connsiteX2" fmla="*/ 88392 w 88391"/>
                  <a:gd name="connsiteY2" fmla="*/ 19050 h 19050"/>
                  <a:gd name="connsiteX3" fmla="*/ 0 w 88391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91" h="19050">
                    <a:moveTo>
                      <a:pt x="0" y="0"/>
                    </a:moveTo>
                    <a:lnTo>
                      <a:pt x="88392" y="0"/>
                    </a:lnTo>
                    <a:lnTo>
                      <a:pt x="88392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BF33EB7-C443-C2B2-BE98-2C1EA26D36B2}"/>
                  </a:ext>
                </a:extLst>
              </p:cNvPr>
              <p:cNvSpPr/>
              <p:nvPr/>
            </p:nvSpPr>
            <p:spPr>
              <a:xfrm>
                <a:off x="8767478" y="4393958"/>
                <a:ext cx="50482" cy="19050"/>
              </a:xfrm>
              <a:custGeom>
                <a:avLst/>
                <a:gdLst>
                  <a:gd name="connsiteX0" fmla="*/ 0 w 50482"/>
                  <a:gd name="connsiteY0" fmla="*/ 0 h 19050"/>
                  <a:gd name="connsiteX1" fmla="*/ 50482 w 50482"/>
                  <a:gd name="connsiteY1" fmla="*/ 0 h 19050"/>
                  <a:gd name="connsiteX2" fmla="*/ 50482 w 50482"/>
                  <a:gd name="connsiteY2" fmla="*/ 19050 h 19050"/>
                  <a:gd name="connsiteX3" fmla="*/ 0 w 50482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82" h="19050">
                    <a:moveTo>
                      <a:pt x="0" y="0"/>
                    </a:moveTo>
                    <a:lnTo>
                      <a:pt x="50482" y="0"/>
                    </a:lnTo>
                    <a:lnTo>
                      <a:pt x="50482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E656B689-AB3F-4FFF-1D6A-1C707E327F67}"/>
                  </a:ext>
                </a:extLst>
              </p:cNvPr>
              <p:cNvSpPr/>
              <p:nvPr/>
            </p:nvSpPr>
            <p:spPr>
              <a:xfrm>
                <a:off x="8838630" y="4393958"/>
                <a:ext cx="50482" cy="19050"/>
              </a:xfrm>
              <a:custGeom>
                <a:avLst/>
                <a:gdLst>
                  <a:gd name="connsiteX0" fmla="*/ 0 w 50482"/>
                  <a:gd name="connsiteY0" fmla="*/ 0 h 19050"/>
                  <a:gd name="connsiteX1" fmla="*/ 50483 w 50482"/>
                  <a:gd name="connsiteY1" fmla="*/ 0 h 19050"/>
                  <a:gd name="connsiteX2" fmla="*/ 50483 w 50482"/>
                  <a:gd name="connsiteY2" fmla="*/ 19050 h 19050"/>
                  <a:gd name="connsiteX3" fmla="*/ 0 w 50482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82" h="19050">
                    <a:moveTo>
                      <a:pt x="0" y="0"/>
                    </a:moveTo>
                    <a:lnTo>
                      <a:pt x="50483" y="0"/>
                    </a:lnTo>
                    <a:lnTo>
                      <a:pt x="50483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5D0D46F-B326-0C20-4AF6-7B0D4E35350E}"/>
                  </a:ext>
                </a:extLst>
              </p:cNvPr>
              <p:cNvSpPr/>
              <p:nvPr/>
            </p:nvSpPr>
            <p:spPr>
              <a:xfrm>
                <a:off x="8909686" y="4393958"/>
                <a:ext cx="50482" cy="19050"/>
              </a:xfrm>
              <a:custGeom>
                <a:avLst/>
                <a:gdLst>
                  <a:gd name="connsiteX0" fmla="*/ 0 w 50482"/>
                  <a:gd name="connsiteY0" fmla="*/ 0 h 19050"/>
                  <a:gd name="connsiteX1" fmla="*/ 50482 w 50482"/>
                  <a:gd name="connsiteY1" fmla="*/ 0 h 19050"/>
                  <a:gd name="connsiteX2" fmla="*/ 50482 w 50482"/>
                  <a:gd name="connsiteY2" fmla="*/ 19050 h 19050"/>
                  <a:gd name="connsiteX3" fmla="*/ 0 w 50482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82" h="19050">
                    <a:moveTo>
                      <a:pt x="0" y="0"/>
                    </a:moveTo>
                    <a:lnTo>
                      <a:pt x="50482" y="0"/>
                    </a:lnTo>
                    <a:lnTo>
                      <a:pt x="50482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28AB27-C680-9B73-BF37-4D0EDFC792A4}"/>
                </a:ext>
              </a:extLst>
            </p:cNvPr>
            <p:cNvGrpSpPr/>
            <p:nvPr/>
          </p:nvGrpSpPr>
          <p:grpSpPr>
            <a:xfrm>
              <a:off x="6778371" y="787937"/>
              <a:ext cx="4120704" cy="1141671"/>
              <a:chOff x="6778371" y="787937"/>
              <a:chExt cx="4120704" cy="1141671"/>
            </a:xfrm>
          </p:grpSpPr>
          <p:sp>
            <p:nvSpPr>
              <p:cNvPr id="275" name="Text Placeholder 4">
                <a:extLst>
                  <a:ext uri="{FF2B5EF4-FFF2-40B4-BE49-F238E27FC236}">
                    <a16:creationId xmlns:a16="http://schemas.microsoft.com/office/drawing/2014/main" id="{989221AC-1DF9-EA20-92DA-FF3F87FC54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28225" y="1063802"/>
                <a:ext cx="1970850" cy="370486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100" dirty="0"/>
                  <a:t>Submit</a:t>
                </a:r>
                <a:br>
                  <a:rPr lang="en-GB" sz="1100" dirty="0"/>
                </a:br>
                <a:r>
                  <a:rPr lang="en-GB" sz="1100" dirty="0"/>
                  <a:t>transaction</a:t>
                </a:r>
              </a:p>
            </p:txBody>
          </p:sp>
          <p:cxnSp>
            <p:nvCxnSpPr>
              <p:cNvPr id="276" name="Straight Arrow Connector 275">
                <a:extLst>
                  <a:ext uri="{FF2B5EF4-FFF2-40B4-BE49-F238E27FC236}">
                    <a16:creationId xmlns:a16="http://schemas.microsoft.com/office/drawing/2014/main" id="{FB350680-FB1B-D6D2-3E83-4266A5F2C5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14718" y="1174482"/>
                <a:ext cx="2203057" cy="755126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7BDE4305-5A5E-973C-2C2F-611D7D6967AF}"/>
                  </a:ext>
                </a:extLst>
              </p:cNvPr>
              <p:cNvSpPr/>
              <p:nvPr/>
            </p:nvSpPr>
            <p:spPr>
              <a:xfrm rot="17820000">
                <a:off x="6778371" y="787937"/>
                <a:ext cx="443115" cy="443115"/>
              </a:xfrm>
              <a:custGeom>
                <a:avLst/>
                <a:gdLst>
                  <a:gd name="connsiteX0" fmla="*/ 151222 w 151221"/>
                  <a:gd name="connsiteY0" fmla="*/ 75611 h 151221"/>
                  <a:gd name="connsiteX1" fmla="*/ 75611 w 151221"/>
                  <a:gd name="connsiteY1" fmla="*/ 151222 h 151221"/>
                  <a:gd name="connsiteX2" fmla="*/ 0 w 151221"/>
                  <a:gd name="connsiteY2" fmla="*/ 75611 h 151221"/>
                  <a:gd name="connsiteX3" fmla="*/ 75611 w 151221"/>
                  <a:gd name="connsiteY3" fmla="*/ 0 h 151221"/>
                  <a:gd name="connsiteX4" fmla="*/ 151222 w 151221"/>
                  <a:gd name="connsiteY4" fmla="*/ 75611 h 15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221" h="151221">
                    <a:moveTo>
                      <a:pt x="151222" y="75611"/>
                    </a:moveTo>
                    <a:cubicBezTo>
                      <a:pt x="151222" y="117369"/>
                      <a:pt x="117369" y="151222"/>
                      <a:pt x="75611" y="151222"/>
                    </a:cubicBezTo>
                    <a:cubicBezTo>
                      <a:pt x="33852" y="151222"/>
                      <a:pt x="0" y="117369"/>
                      <a:pt x="0" y="75611"/>
                    </a:cubicBezTo>
                    <a:cubicBezTo>
                      <a:pt x="0" y="33852"/>
                      <a:pt x="33852" y="0"/>
                      <a:pt x="75611" y="0"/>
                    </a:cubicBezTo>
                    <a:cubicBezTo>
                      <a:pt x="117369" y="0"/>
                      <a:pt x="151222" y="33852"/>
                      <a:pt x="151222" y="75611"/>
                    </a:cubicBezTo>
                    <a:close/>
                  </a:path>
                </a:pathLst>
              </a:custGeom>
              <a:solidFill>
                <a:srgbClr val="0040C1"/>
              </a:solidFill>
              <a:ln w="1130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78" name="Text Placeholder 4">
                <a:extLst>
                  <a:ext uri="{FF2B5EF4-FFF2-40B4-BE49-F238E27FC236}">
                    <a16:creationId xmlns:a16="http://schemas.microsoft.com/office/drawing/2014/main" id="{7A096854-62EA-D57F-05FF-D51DB4492B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63316" y="860662"/>
                <a:ext cx="1459215" cy="370486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100" dirty="0"/>
                  <a:t>Overlay node</a:t>
                </a:r>
              </a:p>
            </p:txBody>
          </p:sp>
        </p:grpSp>
      </p:grpSp>
      <p:pic>
        <p:nvPicPr>
          <p:cNvPr id="153" name="Picture 152">
            <a:extLst>
              <a:ext uri="{FF2B5EF4-FFF2-40B4-BE49-F238E27FC236}">
                <a16:creationId xmlns:a16="http://schemas.microsoft.com/office/drawing/2014/main" id="{32913C67-88ED-6698-603B-A26F191BB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276" y="3329611"/>
            <a:ext cx="916423" cy="569870"/>
          </a:xfrm>
          <a:prstGeom prst="rect">
            <a:avLst/>
          </a:prstGeom>
          <a:ln>
            <a:solidFill>
              <a:schemeClr val="tx1">
                <a:lumMod val="90000"/>
                <a:lumOff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86164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dirty="0">
                <a:latin typeface="+mj-lt"/>
              </a:rPr>
              <a:t>Merkle proof for SPV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121238-6E52-1561-B688-26EB6D46698F}"/>
              </a:ext>
            </a:extLst>
          </p:cNvPr>
          <p:cNvGrpSpPr/>
          <p:nvPr/>
        </p:nvGrpSpPr>
        <p:grpSpPr>
          <a:xfrm>
            <a:off x="2475454" y="1781302"/>
            <a:ext cx="7159851" cy="2884668"/>
            <a:chOff x="2090737" y="1814512"/>
            <a:chExt cx="8014907" cy="322916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599988B-8D87-02F0-9888-EA69A2EB8590}"/>
                </a:ext>
              </a:extLst>
            </p:cNvPr>
            <p:cNvSpPr/>
            <p:nvPr/>
          </p:nvSpPr>
          <p:spPr>
            <a:xfrm>
              <a:off x="6227540" y="2088737"/>
              <a:ext cx="1933956" cy="430529"/>
            </a:xfrm>
            <a:custGeom>
              <a:avLst/>
              <a:gdLst>
                <a:gd name="connsiteX0" fmla="*/ 0 w 1933956"/>
                <a:gd name="connsiteY0" fmla="*/ 0 h 430529"/>
                <a:gd name="connsiteX1" fmla="*/ 1933956 w 1933956"/>
                <a:gd name="connsiteY1" fmla="*/ 430530 h 4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3956" h="430529">
                  <a:moveTo>
                    <a:pt x="0" y="0"/>
                  </a:moveTo>
                  <a:lnTo>
                    <a:pt x="1933956" y="430530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626A7A9-6475-6113-D062-3FE9632BB3B3}"/>
                </a:ext>
              </a:extLst>
            </p:cNvPr>
            <p:cNvSpPr/>
            <p:nvPr/>
          </p:nvSpPr>
          <p:spPr>
            <a:xfrm>
              <a:off x="5930550" y="1814512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0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EA75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4AE24B0-4352-2694-0615-B96A00FEABF9}"/>
                </a:ext>
              </a:extLst>
            </p:cNvPr>
            <p:cNvSpPr/>
            <p:nvPr/>
          </p:nvSpPr>
          <p:spPr>
            <a:xfrm>
              <a:off x="7993856" y="2519172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1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1" y="260225"/>
                    <a:pt x="1" y="167640"/>
                  </a:cubicBezTo>
                  <a:cubicBezTo>
                    <a:pt x="1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106E9E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034C87A-13D9-BAC5-38BF-E8CAB70787EB}"/>
                </a:ext>
              </a:extLst>
            </p:cNvPr>
            <p:cNvSpPr/>
            <p:nvPr/>
          </p:nvSpPr>
          <p:spPr>
            <a:xfrm>
              <a:off x="7272718" y="2854452"/>
              <a:ext cx="888777" cy="375285"/>
            </a:xfrm>
            <a:custGeom>
              <a:avLst/>
              <a:gdLst>
                <a:gd name="connsiteX0" fmla="*/ 888778 w 888777"/>
                <a:gd name="connsiteY0" fmla="*/ 0 h 375285"/>
                <a:gd name="connsiteX1" fmla="*/ 0 w 888777"/>
                <a:gd name="connsiteY1" fmla="*/ 375285 h 37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777" h="375285">
                  <a:moveTo>
                    <a:pt x="888778" y="0"/>
                  </a:moveTo>
                  <a:lnTo>
                    <a:pt x="0" y="375285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77BF556-DFB9-4338-CF78-443697F65485}"/>
                </a:ext>
              </a:extLst>
            </p:cNvPr>
            <p:cNvSpPr/>
            <p:nvPr/>
          </p:nvSpPr>
          <p:spPr>
            <a:xfrm>
              <a:off x="6980110" y="3173730"/>
              <a:ext cx="335280" cy="335279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1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1" y="260225"/>
                    <a:pt x="1" y="167640"/>
                  </a:cubicBezTo>
                  <a:cubicBezTo>
                    <a:pt x="1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BCA5BF0A-2793-F578-A566-EF6DB49C794F}"/>
                </a:ext>
              </a:extLst>
            </p:cNvPr>
            <p:cNvSpPr/>
            <p:nvPr/>
          </p:nvSpPr>
          <p:spPr>
            <a:xfrm>
              <a:off x="6658165" y="3508914"/>
              <a:ext cx="489584" cy="399097"/>
            </a:xfrm>
            <a:custGeom>
              <a:avLst/>
              <a:gdLst>
                <a:gd name="connsiteX0" fmla="*/ 489585 w 489584"/>
                <a:gd name="connsiteY0" fmla="*/ 0 h 399097"/>
                <a:gd name="connsiteX1" fmla="*/ 0 w 489584"/>
                <a:gd name="connsiteY1" fmla="*/ 399097 h 3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584" h="399097">
                  <a:moveTo>
                    <a:pt x="489585" y="0"/>
                  </a:moveTo>
                  <a:lnTo>
                    <a:pt x="0" y="399097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91D5CC9-FD0F-646B-2D6F-543C64BA2B93}"/>
                </a:ext>
              </a:extLst>
            </p:cNvPr>
            <p:cNvSpPr/>
            <p:nvPr/>
          </p:nvSpPr>
          <p:spPr>
            <a:xfrm>
              <a:off x="7147750" y="3508914"/>
              <a:ext cx="489489" cy="399097"/>
            </a:xfrm>
            <a:custGeom>
              <a:avLst/>
              <a:gdLst>
                <a:gd name="connsiteX0" fmla="*/ 0 w 489489"/>
                <a:gd name="connsiteY0" fmla="*/ 0 h 399097"/>
                <a:gd name="connsiteX1" fmla="*/ 489490 w 489489"/>
                <a:gd name="connsiteY1" fmla="*/ 399097 h 3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489" h="399097">
                  <a:moveTo>
                    <a:pt x="0" y="0"/>
                  </a:moveTo>
                  <a:lnTo>
                    <a:pt x="489490" y="399097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3DC1E1D8-B942-5D54-BEA7-74CB53330065}"/>
                </a:ext>
              </a:extLst>
            </p:cNvPr>
            <p:cNvSpPr/>
            <p:nvPr/>
          </p:nvSpPr>
          <p:spPr>
            <a:xfrm>
              <a:off x="6490525" y="3908012"/>
              <a:ext cx="335280" cy="335279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6DF2B2F2-DC44-E3C1-AD03-CA100FC2F2A1}"/>
                </a:ext>
              </a:extLst>
            </p:cNvPr>
            <p:cNvSpPr/>
            <p:nvPr/>
          </p:nvSpPr>
          <p:spPr>
            <a:xfrm>
              <a:off x="6217443" y="4708398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0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7B81C4A2-6477-60CA-17D3-44CD636B310D}"/>
                </a:ext>
              </a:extLst>
            </p:cNvPr>
            <p:cNvSpPr/>
            <p:nvPr/>
          </p:nvSpPr>
          <p:spPr>
            <a:xfrm>
              <a:off x="6763702" y="4708398"/>
              <a:ext cx="335279" cy="335280"/>
            </a:xfrm>
            <a:custGeom>
              <a:avLst/>
              <a:gdLst>
                <a:gd name="connsiteX0" fmla="*/ 335280 w 335279"/>
                <a:gd name="connsiteY0" fmla="*/ 167640 h 335280"/>
                <a:gd name="connsiteX1" fmla="*/ 167640 w 335279"/>
                <a:gd name="connsiteY1" fmla="*/ 335280 h 335280"/>
                <a:gd name="connsiteX2" fmla="*/ 0 w 335279"/>
                <a:gd name="connsiteY2" fmla="*/ 167640 h 335280"/>
                <a:gd name="connsiteX3" fmla="*/ 167640 w 335279"/>
                <a:gd name="connsiteY3" fmla="*/ 0 h 335280"/>
                <a:gd name="connsiteX4" fmla="*/ 335280 w 335279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79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7D7E813E-DE0F-2644-4E2B-D896B613EF25}"/>
                </a:ext>
              </a:extLst>
            </p:cNvPr>
            <p:cNvSpPr/>
            <p:nvPr/>
          </p:nvSpPr>
          <p:spPr>
            <a:xfrm>
              <a:off x="6385083" y="4243292"/>
              <a:ext cx="273081" cy="465105"/>
            </a:xfrm>
            <a:custGeom>
              <a:avLst/>
              <a:gdLst>
                <a:gd name="connsiteX0" fmla="*/ 273082 w 273081"/>
                <a:gd name="connsiteY0" fmla="*/ 0 h 465105"/>
                <a:gd name="connsiteX1" fmla="*/ 0 w 273081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81" h="465105">
                  <a:moveTo>
                    <a:pt x="273082" y="0"/>
                  </a:moveTo>
                  <a:lnTo>
                    <a:pt x="0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AD73441-22FC-6C60-60FC-A96FC196F171}"/>
                </a:ext>
              </a:extLst>
            </p:cNvPr>
            <p:cNvSpPr/>
            <p:nvPr/>
          </p:nvSpPr>
          <p:spPr>
            <a:xfrm>
              <a:off x="6658165" y="4243292"/>
              <a:ext cx="273177" cy="465105"/>
            </a:xfrm>
            <a:custGeom>
              <a:avLst/>
              <a:gdLst>
                <a:gd name="connsiteX0" fmla="*/ 0 w 273177"/>
                <a:gd name="connsiteY0" fmla="*/ 0 h 465105"/>
                <a:gd name="connsiteX1" fmla="*/ 273177 w 273177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177" h="465105">
                  <a:moveTo>
                    <a:pt x="0" y="0"/>
                  </a:moveTo>
                  <a:lnTo>
                    <a:pt x="273177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55866F4-DA8E-4D49-FF73-121E998811B6}"/>
                </a:ext>
              </a:extLst>
            </p:cNvPr>
            <p:cNvSpPr/>
            <p:nvPr/>
          </p:nvSpPr>
          <p:spPr>
            <a:xfrm>
              <a:off x="7469600" y="3908012"/>
              <a:ext cx="335280" cy="335279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4AC7ABD-FDBF-3848-73E0-301742A255B0}"/>
                </a:ext>
              </a:extLst>
            </p:cNvPr>
            <p:cNvSpPr/>
            <p:nvPr/>
          </p:nvSpPr>
          <p:spPr>
            <a:xfrm>
              <a:off x="7196518" y="4708398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0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ECC8E80-46FC-F44A-8189-9D4227B0D08E}"/>
                </a:ext>
              </a:extLst>
            </p:cNvPr>
            <p:cNvSpPr/>
            <p:nvPr/>
          </p:nvSpPr>
          <p:spPr>
            <a:xfrm>
              <a:off x="7742777" y="4708398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1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6" y="335280"/>
                    <a:pt x="167640" y="335280"/>
                  </a:cubicBezTo>
                  <a:cubicBezTo>
                    <a:pt x="75055" y="335280"/>
                    <a:pt x="1" y="260225"/>
                    <a:pt x="1" y="167640"/>
                  </a:cubicBezTo>
                  <a:cubicBezTo>
                    <a:pt x="1" y="75055"/>
                    <a:pt x="75055" y="0"/>
                    <a:pt x="167640" y="0"/>
                  </a:cubicBezTo>
                  <a:cubicBezTo>
                    <a:pt x="260226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3A2C736E-28F9-A589-9D08-681C4846AF86}"/>
                </a:ext>
              </a:extLst>
            </p:cNvPr>
            <p:cNvSpPr/>
            <p:nvPr/>
          </p:nvSpPr>
          <p:spPr>
            <a:xfrm>
              <a:off x="7364158" y="4243292"/>
              <a:ext cx="273081" cy="465105"/>
            </a:xfrm>
            <a:custGeom>
              <a:avLst/>
              <a:gdLst>
                <a:gd name="connsiteX0" fmla="*/ 273082 w 273081"/>
                <a:gd name="connsiteY0" fmla="*/ 0 h 465105"/>
                <a:gd name="connsiteX1" fmla="*/ 0 w 273081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81" h="465105">
                  <a:moveTo>
                    <a:pt x="273082" y="0"/>
                  </a:moveTo>
                  <a:lnTo>
                    <a:pt x="0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131A0EE-A749-2061-8F89-0A6D444C7071}"/>
                </a:ext>
              </a:extLst>
            </p:cNvPr>
            <p:cNvSpPr/>
            <p:nvPr/>
          </p:nvSpPr>
          <p:spPr>
            <a:xfrm>
              <a:off x="7637240" y="4243292"/>
              <a:ext cx="273177" cy="465105"/>
            </a:xfrm>
            <a:custGeom>
              <a:avLst/>
              <a:gdLst>
                <a:gd name="connsiteX0" fmla="*/ 0 w 273177"/>
                <a:gd name="connsiteY0" fmla="*/ 0 h 465105"/>
                <a:gd name="connsiteX1" fmla="*/ 273177 w 273177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177" h="465105">
                  <a:moveTo>
                    <a:pt x="0" y="0"/>
                  </a:moveTo>
                  <a:lnTo>
                    <a:pt x="273177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6D631AF-3AA3-73EA-13AD-75FEFD5A13F1}"/>
                </a:ext>
              </a:extLst>
            </p:cNvPr>
            <p:cNvSpPr/>
            <p:nvPr/>
          </p:nvSpPr>
          <p:spPr>
            <a:xfrm>
              <a:off x="8161496" y="2854452"/>
              <a:ext cx="888872" cy="375285"/>
            </a:xfrm>
            <a:custGeom>
              <a:avLst/>
              <a:gdLst>
                <a:gd name="connsiteX0" fmla="*/ 0 w 888872"/>
                <a:gd name="connsiteY0" fmla="*/ 0 h 375285"/>
                <a:gd name="connsiteX1" fmla="*/ 888873 w 888872"/>
                <a:gd name="connsiteY1" fmla="*/ 375285 h 37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872" h="375285">
                  <a:moveTo>
                    <a:pt x="0" y="0"/>
                  </a:moveTo>
                  <a:lnTo>
                    <a:pt x="888873" y="375285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271E939B-70CD-F8F7-AEB0-08A4AFEAB92E}"/>
                </a:ext>
              </a:extLst>
            </p:cNvPr>
            <p:cNvSpPr/>
            <p:nvPr/>
          </p:nvSpPr>
          <p:spPr>
            <a:xfrm>
              <a:off x="9007697" y="3173730"/>
              <a:ext cx="335280" cy="335279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1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1" y="260225"/>
                    <a:pt x="1" y="167640"/>
                  </a:cubicBezTo>
                  <a:cubicBezTo>
                    <a:pt x="1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425C00D-15E2-7657-1247-AC05FAB6E074}"/>
                </a:ext>
              </a:extLst>
            </p:cNvPr>
            <p:cNvSpPr/>
            <p:nvPr/>
          </p:nvSpPr>
          <p:spPr>
            <a:xfrm>
              <a:off x="9175337" y="3508914"/>
              <a:ext cx="489585" cy="399097"/>
            </a:xfrm>
            <a:custGeom>
              <a:avLst/>
              <a:gdLst>
                <a:gd name="connsiteX0" fmla="*/ 0 w 489585"/>
                <a:gd name="connsiteY0" fmla="*/ 0 h 399097"/>
                <a:gd name="connsiteX1" fmla="*/ 489585 w 489585"/>
                <a:gd name="connsiteY1" fmla="*/ 399097 h 3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585" h="399097">
                  <a:moveTo>
                    <a:pt x="0" y="0"/>
                  </a:moveTo>
                  <a:lnTo>
                    <a:pt x="489585" y="399097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4935FBB-EC6C-0D00-825E-8DCB650E37C5}"/>
                </a:ext>
              </a:extLst>
            </p:cNvPr>
            <p:cNvSpPr/>
            <p:nvPr/>
          </p:nvSpPr>
          <p:spPr>
            <a:xfrm>
              <a:off x="8685847" y="3508914"/>
              <a:ext cx="489489" cy="399097"/>
            </a:xfrm>
            <a:custGeom>
              <a:avLst/>
              <a:gdLst>
                <a:gd name="connsiteX0" fmla="*/ 489490 w 489489"/>
                <a:gd name="connsiteY0" fmla="*/ 0 h 399097"/>
                <a:gd name="connsiteX1" fmla="*/ 0 w 489489"/>
                <a:gd name="connsiteY1" fmla="*/ 399097 h 3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489" h="399097">
                  <a:moveTo>
                    <a:pt x="489490" y="0"/>
                  </a:moveTo>
                  <a:lnTo>
                    <a:pt x="0" y="399097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FA99F20B-D4A7-0C35-1DDB-FB6A6F3B7474}"/>
                </a:ext>
              </a:extLst>
            </p:cNvPr>
            <p:cNvSpPr/>
            <p:nvPr/>
          </p:nvSpPr>
          <p:spPr>
            <a:xfrm>
              <a:off x="9497282" y="3908012"/>
              <a:ext cx="335280" cy="335279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C705729-F0A9-16B7-9E3C-9F878CF6E8DD}"/>
                </a:ext>
              </a:extLst>
            </p:cNvPr>
            <p:cNvSpPr/>
            <p:nvPr/>
          </p:nvSpPr>
          <p:spPr>
            <a:xfrm>
              <a:off x="9770364" y="4708398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1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1" y="260225"/>
                    <a:pt x="1" y="167640"/>
                  </a:cubicBezTo>
                  <a:cubicBezTo>
                    <a:pt x="1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C2033C7-5F22-8F5B-2F86-3C4D8C88EE97}"/>
                </a:ext>
              </a:extLst>
            </p:cNvPr>
            <p:cNvSpPr/>
            <p:nvPr/>
          </p:nvSpPr>
          <p:spPr>
            <a:xfrm>
              <a:off x="9224105" y="4708398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0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1E1BF95-BB2A-4AC5-CC59-96A6EEF81149}"/>
                </a:ext>
              </a:extLst>
            </p:cNvPr>
            <p:cNvSpPr/>
            <p:nvPr/>
          </p:nvSpPr>
          <p:spPr>
            <a:xfrm>
              <a:off x="9664922" y="4243292"/>
              <a:ext cx="273081" cy="465105"/>
            </a:xfrm>
            <a:custGeom>
              <a:avLst/>
              <a:gdLst>
                <a:gd name="connsiteX0" fmla="*/ 0 w 273081"/>
                <a:gd name="connsiteY0" fmla="*/ 0 h 465105"/>
                <a:gd name="connsiteX1" fmla="*/ 273082 w 273081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81" h="465105">
                  <a:moveTo>
                    <a:pt x="0" y="0"/>
                  </a:moveTo>
                  <a:lnTo>
                    <a:pt x="273082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CFE4E289-24D9-2843-04C1-D0A073929BE6}"/>
                </a:ext>
              </a:extLst>
            </p:cNvPr>
            <p:cNvSpPr/>
            <p:nvPr/>
          </p:nvSpPr>
          <p:spPr>
            <a:xfrm>
              <a:off x="9391745" y="4243292"/>
              <a:ext cx="273177" cy="465105"/>
            </a:xfrm>
            <a:custGeom>
              <a:avLst/>
              <a:gdLst>
                <a:gd name="connsiteX0" fmla="*/ 273177 w 273177"/>
                <a:gd name="connsiteY0" fmla="*/ 0 h 465105"/>
                <a:gd name="connsiteX1" fmla="*/ 0 w 273177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177" h="465105">
                  <a:moveTo>
                    <a:pt x="273177" y="0"/>
                  </a:moveTo>
                  <a:lnTo>
                    <a:pt x="0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D5E99BB-898D-AE96-D291-76635B8B55D9}"/>
                </a:ext>
              </a:extLst>
            </p:cNvPr>
            <p:cNvSpPr/>
            <p:nvPr/>
          </p:nvSpPr>
          <p:spPr>
            <a:xfrm>
              <a:off x="8518207" y="3908012"/>
              <a:ext cx="335280" cy="335279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6DF293B3-8CDC-73F5-5096-853CEA6E969F}"/>
                </a:ext>
              </a:extLst>
            </p:cNvPr>
            <p:cNvSpPr/>
            <p:nvPr/>
          </p:nvSpPr>
          <p:spPr>
            <a:xfrm>
              <a:off x="8791289" y="4708398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0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87377766-BBA0-3247-1EC9-FD15AB77E1A0}"/>
                </a:ext>
              </a:extLst>
            </p:cNvPr>
            <p:cNvSpPr/>
            <p:nvPr/>
          </p:nvSpPr>
          <p:spPr>
            <a:xfrm>
              <a:off x="8245030" y="4708398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1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1" y="260225"/>
                    <a:pt x="1" y="167640"/>
                  </a:cubicBezTo>
                  <a:cubicBezTo>
                    <a:pt x="1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7FA8D2CF-8063-1368-E5B3-24BE5AD13F89}"/>
                </a:ext>
              </a:extLst>
            </p:cNvPr>
            <p:cNvSpPr/>
            <p:nvPr/>
          </p:nvSpPr>
          <p:spPr>
            <a:xfrm>
              <a:off x="8685847" y="4243292"/>
              <a:ext cx="273081" cy="465105"/>
            </a:xfrm>
            <a:custGeom>
              <a:avLst/>
              <a:gdLst>
                <a:gd name="connsiteX0" fmla="*/ 0 w 273081"/>
                <a:gd name="connsiteY0" fmla="*/ 0 h 465105"/>
                <a:gd name="connsiteX1" fmla="*/ 273082 w 273081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81" h="465105">
                  <a:moveTo>
                    <a:pt x="0" y="0"/>
                  </a:moveTo>
                  <a:lnTo>
                    <a:pt x="273082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D6007C38-EB55-AF18-7D30-E468C9BFC781}"/>
                </a:ext>
              </a:extLst>
            </p:cNvPr>
            <p:cNvSpPr/>
            <p:nvPr/>
          </p:nvSpPr>
          <p:spPr>
            <a:xfrm>
              <a:off x="8412670" y="4243292"/>
              <a:ext cx="273176" cy="465105"/>
            </a:xfrm>
            <a:custGeom>
              <a:avLst/>
              <a:gdLst>
                <a:gd name="connsiteX0" fmla="*/ 273177 w 273176"/>
                <a:gd name="connsiteY0" fmla="*/ 0 h 465105"/>
                <a:gd name="connsiteX1" fmla="*/ 0 w 273176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176" h="465105">
                  <a:moveTo>
                    <a:pt x="273177" y="0"/>
                  </a:moveTo>
                  <a:lnTo>
                    <a:pt x="0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2B90553-DF81-7633-C4FB-102D773FCB2C}"/>
                </a:ext>
              </a:extLst>
            </p:cNvPr>
            <p:cNvSpPr/>
            <p:nvPr/>
          </p:nvSpPr>
          <p:spPr>
            <a:xfrm>
              <a:off x="3867245" y="2519172"/>
              <a:ext cx="335279" cy="335280"/>
            </a:xfrm>
            <a:custGeom>
              <a:avLst/>
              <a:gdLst>
                <a:gd name="connsiteX0" fmla="*/ 335280 w 335279"/>
                <a:gd name="connsiteY0" fmla="*/ 167640 h 335280"/>
                <a:gd name="connsiteX1" fmla="*/ 167640 w 335279"/>
                <a:gd name="connsiteY1" fmla="*/ 335280 h 335280"/>
                <a:gd name="connsiteX2" fmla="*/ 0 w 335279"/>
                <a:gd name="connsiteY2" fmla="*/ 167640 h 335280"/>
                <a:gd name="connsiteX3" fmla="*/ 167640 w 335279"/>
                <a:gd name="connsiteY3" fmla="*/ 0 h 335280"/>
                <a:gd name="connsiteX4" fmla="*/ 335280 w 335279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79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EAB3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D5375D94-3607-9DFB-4F87-0AA1B2712383}"/>
                </a:ext>
              </a:extLst>
            </p:cNvPr>
            <p:cNvSpPr/>
            <p:nvPr/>
          </p:nvSpPr>
          <p:spPr>
            <a:xfrm>
              <a:off x="4034885" y="2854452"/>
              <a:ext cx="888777" cy="375285"/>
            </a:xfrm>
            <a:custGeom>
              <a:avLst/>
              <a:gdLst>
                <a:gd name="connsiteX0" fmla="*/ 0 w 888777"/>
                <a:gd name="connsiteY0" fmla="*/ 0 h 375285"/>
                <a:gd name="connsiteX1" fmla="*/ 888778 w 888777"/>
                <a:gd name="connsiteY1" fmla="*/ 375285 h 37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777" h="375285">
                  <a:moveTo>
                    <a:pt x="0" y="0"/>
                  </a:moveTo>
                  <a:lnTo>
                    <a:pt x="888778" y="375285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FF5EBA8B-0640-F26C-9DBD-47E6BB5E8540}"/>
                </a:ext>
              </a:extLst>
            </p:cNvPr>
            <p:cNvSpPr/>
            <p:nvPr/>
          </p:nvSpPr>
          <p:spPr>
            <a:xfrm>
              <a:off x="4880991" y="3173730"/>
              <a:ext cx="335280" cy="335279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EAB3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E5895652-C3D2-890F-C726-D4AB9977502C}"/>
                </a:ext>
              </a:extLst>
            </p:cNvPr>
            <p:cNvSpPr/>
            <p:nvPr/>
          </p:nvSpPr>
          <p:spPr>
            <a:xfrm>
              <a:off x="5048631" y="3508914"/>
              <a:ext cx="489584" cy="399097"/>
            </a:xfrm>
            <a:custGeom>
              <a:avLst/>
              <a:gdLst>
                <a:gd name="connsiteX0" fmla="*/ 0 w 489584"/>
                <a:gd name="connsiteY0" fmla="*/ 0 h 399097"/>
                <a:gd name="connsiteX1" fmla="*/ 489585 w 489584"/>
                <a:gd name="connsiteY1" fmla="*/ 399097 h 3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584" h="399097">
                  <a:moveTo>
                    <a:pt x="0" y="0"/>
                  </a:moveTo>
                  <a:lnTo>
                    <a:pt x="489585" y="399097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7A6D61BB-83B5-1E72-E8E7-80BF986093E5}"/>
                </a:ext>
              </a:extLst>
            </p:cNvPr>
            <p:cNvSpPr/>
            <p:nvPr/>
          </p:nvSpPr>
          <p:spPr>
            <a:xfrm>
              <a:off x="4559141" y="3508914"/>
              <a:ext cx="489489" cy="399097"/>
            </a:xfrm>
            <a:custGeom>
              <a:avLst/>
              <a:gdLst>
                <a:gd name="connsiteX0" fmla="*/ 489490 w 489489"/>
                <a:gd name="connsiteY0" fmla="*/ 0 h 399097"/>
                <a:gd name="connsiteX1" fmla="*/ 0 w 489489"/>
                <a:gd name="connsiteY1" fmla="*/ 399097 h 3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489" h="399097">
                  <a:moveTo>
                    <a:pt x="489490" y="0"/>
                  </a:moveTo>
                  <a:lnTo>
                    <a:pt x="0" y="399097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E5E4A636-471F-A4CB-EE01-F65DFC6A377F}"/>
                </a:ext>
              </a:extLst>
            </p:cNvPr>
            <p:cNvSpPr/>
            <p:nvPr/>
          </p:nvSpPr>
          <p:spPr>
            <a:xfrm>
              <a:off x="5370576" y="3908012"/>
              <a:ext cx="335280" cy="335279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EAB3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5CD62496-BD07-49C2-536C-3BF817DFCF9E}"/>
                </a:ext>
              </a:extLst>
            </p:cNvPr>
            <p:cNvSpPr/>
            <p:nvPr/>
          </p:nvSpPr>
          <p:spPr>
            <a:xfrm>
              <a:off x="5643657" y="4708398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0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50AB8F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05579B9C-F501-D374-5433-FD8B42A07FC7}"/>
                </a:ext>
              </a:extLst>
            </p:cNvPr>
            <p:cNvSpPr/>
            <p:nvPr/>
          </p:nvSpPr>
          <p:spPr>
            <a:xfrm>
              <a:off x="5097399" y="4708398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0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106E9E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CABF47F9-8D7A-3509-35F6-4222677858AB}"/>
                </a:ext>
              </a:extLst>
            </p:cNvPr>
            <p:cNvSpPr/>
            <p:nvPr/>
          </p:nvSpPr>
          <p:spPr>
            <a:xfrm>
              <a:off x="5538216" y="4243292"/>
              <a:ext cx="273081" cy="465105"/>
            </a:xfrm>
            <a:custGeom>
              <a:avLst/>
              <a:gdLst>
                <a:gd name="connsiteX0" fmla="*/ 0 w 273081"/>
                <a:gd name="connsiteY0" fmla="*/ 0 h 465105"/>
                <a:gd name="connsiteX1" fmla="*/ 273082 w 273081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81" h="465105">
                  <a:moveTo>
                    <a:pt x="0" y="0"/>
                  </a:moveTo>
                  <a:lnTo>
                    <a:pt x="273082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5358C4FA-A357-58AA-0E75-FCC4E19D8995}"/>
                </a:ext>
              </a:extLst>
            </p:cNvPr>
            <p:cNvSpPr/>
            <p:nvPr/>
          </p:nvSpPr>
          <p:spPr>
            <a:xfrm>
              <a:off x="5265039" y="4243292"/>
              <a:ext cx="273177" cy="465105"/>
            </a:xfrm>
            <a:custGeom>
              <a:avLst/>
              <a:gdLst>
                <a:gd name="connsiteX0" fmla="*/ 273177 w 273177"/>
                <a:gd name="connsiteY0" fmla="*/ 0 h 465105"/>
                <a:gd name="connsiteX1" fmla="*/ 0 w 273177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177" h="465105">
                  <a:moveTo>
                    <a:pt x="273177" y="0"/>
                  </a:moveTo>
                  <a:lnTo>
                    <a:pt x="0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8F2A1D4B-77E4-DEA7-9350-7C78EA8C12A9}"/>
                </a:ext>
              </a:extLst>
            </p:cNvPr>
            <p:cNvSpPr/>
            <p:nvPr/>
          </p:nvSpPr>
          <p:spPr>
            <a:xfrm>
              <a:off x="4391501" y="3908012"/>
              <a:ext cx="335280" cy="335279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106E9E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4AB18DDF-E486-0DFA-B62D-0F95198AB319}"/>
                </a:ext>
              </a:extLst>
            </p:cNvPr>
            <p:cNvSpPr/>
            <p:nvPr/>
          </p:nvSpPr>
          <p:spPr>
            <a:xfrm>
              <a:off x="4664583" y="4708398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0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D82AA861-8BDC-6FAD-4064-86E9FD060E0E}"/>
                </a:ext>
              </a:extLst>
            </p:cNvPr>
            <p:cNvSpPr/>
            <p:nvPr/>
          </p:nvSpPr>
          <p:spPr>
            <a:xfrm>
              <a:off x="4118324" y="4708398"/>
              <a:ext cx="335279" cy="335280"/>
            </a:xfrm>
            <a:custGeom>
              <a:avLst/>
              <a:gdLst>
                <a:gd name="connsiteX0" fmla="*/ 335280 w 335279"/>
                <a:gd name="connsiteY0" fmla="*/ 167640 h 335280"/>
                <a:gd name="connsiteX1" fmla="*/ 167640 w 335279"/>
                <a:gd name="connsiteY1" fmla="*/ 335280 h 335280"/>
                <a:gd name="connsiteX2" fmla="*/ 0 w 335279"/>
                <a:gd name="connsiteY2" fmla="*/ 167640 h 335280"/>
                <a:gd name="connsiteX3" fmla="*/ 167640 w 335279"/>
                <a:gd name="connsiteY3" fmla="*/ 0 h 335280"/>
                <a:gd name="connsiteX4" fmla="*/ 335280 w 335279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79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0F769228-438F-E050-277F-8755DA8C34B5}"/>
                </a:ext>
              </a:extLst>
            </p:cNvPr>
            <p:cNvSpPr/>
            <p:nvPr/>
          </p:nvSpPr>
          <p:spPr>
            <a:xfrm>
              <a:off x="4559141" y="4243292"/>
              <a:ext cx="273081" cy="465105"/>
            </a:xfrm>
            <a:custGeom>
              <a:avLst/>
              <a:gdLst>
                <a:gd name="connsiteX0" fmla="*/ 0 w 273081"/>
                <a:gd name="connsiteY0" fmla="*/ 0 h 465105"/>
                <a:gd name="connsiteX1" fmla="*/ 273082 w 273081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81" h="465105">
                  <a:moveTo>
                    <a:pt x="0" y="0"/>
                  </a:moveTo>
                  <a:lnTo>
                    <a:pt x="273082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98EA1C6A-516A-4112-C169-42639E813A40}"/>
                </a:ext>
              </a:extLst>
            </p:cNvPr>
            <p:cNvSpPr/>
            <p:nvPr/>
          </p:nvSpPr>
          <p:spPr>
            <a:xfrm>
              <a:off x="4285964" y="4243292"/>
              <a:ext cx="273176" cy="465105"/>
            </a:xfrm>
            <a:custGeom>
              <a:avLst/>
              <a:gdLst>
                <a:gd name="connsiteX0" fmla="*/ 273177 w 273176"/>
                <a:gd name="connsiteY0" fmla="*/ 0 h 465105"/>
                <a:gd name="connsiteX1" fmla="*/ 0 w 273176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176" h="465105">
                  <a:moveTo>
                    <a:pt x="273177" y="0"/>
                  </a:moveTo>
                  <a:lnTo>
                    <a:pt x="0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D68C01-D257-EA82-0204-F406AE643EE7}"/>
                </a:ext>
              </a:extLst>
            </p:cNvPr>
            <p:cNvSpPr/>
            <p:nvPr/>
          </p:nvSpPr>
          <p:spPr>
            <a:xfrm>
              <a:off x="3146012" y="2854452"/>
              <a:ext cx="888873" cy="375285"/>
            </a:xfrm>
            <a:custGeom>
              <a:avLst/>
              <a:gdLst>
                <a:gd name="connsiteX0" fmla="*/ 888873 w 888873"/>
                <a:gd name="connsiteY0" fmla="*/ 0 h 375285"/>
                <a:gd name="connsiteX1" fmla="*/ 0 w 888873"/>
                <a:gd name="connsiteY1" fmla="*/ 375285 h 37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873" h="375285">
                  <a:moveTo>
                    <a:pt x="888873" y="0"/>
                  </a:moveTo>
                  <a:lnTo>
                    <a:pt x="0" y="375285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0E1FE712-E9B2-B5A6-406B-1DEBFF9345D8}"/>
                </a:ext>
              </a:extLst>
            </p:cNvPr>
            <p:cNvSpPr/>
            <p:nvPr/>
          </p:nvSpPr>
          <p:spPr>
            <a:xfrm>
              <a:off x="2853404" y="3173730"/>
              <a:ext cx="335280" cy="335279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106E9E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58704BBB-22B1-4661-9D23-10A4D5C9516A}"/>
                </a:ext>
              </a:extLst>
            </p:cNvPr>
            <p:cNvSpPr/>
            <p:nvPr/>
          </p:nvSpPr>
          <p:spPr>
            <a:xfrm>
              <a:off x="2531459" y="3508914"/>
              <a:ext cx="489585" cy="399097"/>
            </a:xfrm>
            <a:custGeom>
              <a:avLst/>
              <a:gdLst>
                <a:gd name="connsiteX0" fmla="*/ 489585 w 489585"/>
                <a:gd name="connsiteY0" fmla="*/ 0 h 399097"/>
                <a:gd name="connsiteX1" fmla="*/ 0 w 489585"/>
                <a:gd name="connsiteY1" fmla="*/ 399097 h 3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585" h="399097">
                  <a:moveTo>
                    <a:pt x="489585" y="0"/>
                  </a:moveTo>
                  <a:lnTo>
                    <a:pt x="0" y="399097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4CE46BE9-7CC7-A657-AE10-12299391237A}"/>
                </a:ext>
              </a:extLst>
            </p:cNvPr>
            <p:cNvSpPr/>
            <p:nvPr/>
          </p:nvSpPr>
          <p:spPr>
            <a:xfrm>
              <a:off x="3021044" y="3508914"/>
              <a:ext cx="489489" cy="399097"/>
            </a:xfrm>
            <a:custGeom>
              <a:avLst/>
              <a:gdLst>
                <a:gd name="connsiteX0" fmla="*/ 0 w 489489"/>
                <a:gd name="connsiteY0" fmla="*/ 0 h 399097"/>
                <a:gd name="connsiteX1" fmla="*/ 489490 w 489489"/>
                <a:gd name="connsiteY1" fmla="*/ 399097 h 39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489" h="399097">
                  <a:moveTo>
                    <a:pt x="0" y="0"/>
                  </a:moveTo>
                  <a:lnTo>
                    <a:pt x="489490" y="399097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0C02D155-EE01-9BC1-CE39-3EAD15CFB53A}"/>
                </a:ext>
              </a:extLst>
            </p:cNvPr>
            <p:cNvSpPr/>
            <p:nvPr/>
          </p:nvSpPr>
          <p:spPr>
            <a:xfrm>
              <a:off x="2363819" y="3908012"/>
              <a:ext cx="335280" cy="335279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3ACE31A9-CBD9-6FEC-D13B-1A2C6F1D2B28}"/>
                </a:ext>
              </a:extLst>
            </p:cNvPr>
            <p:cNvSpPr/>
            <p:nvPr/>
          </p:nvSpPr>
          <p:spPr>
            <a:xfrm>
              <a:off x="2090737" y="4708398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0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A6D11C5D-FA8B-1EE8-3B52-EE109C378C1F}"/>
                </a:ext>
              </a:extLst>
            </p:cNvPr>
            <p:cNvSpPr/>
            <p:nvPr/>
          </p:nvSpPr>
          <p:spPr>
            <a:xfrm>
              <a:off x="2636996" y="4708398"/>
              <a:ext cx="335280" cy="335279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3"/>
                    <a:pt x="260223" y="335280"/>
                    <a:pt x="167640" y="335280"/>
                  </a:cubicBezTo>
                  <a:cubicBezTo>
                    <a:pt x="75057" y="335280"/>
                    <a:pt x="0" y="260223"/>
                    <a:pt x="0" y="167640"/>
                  </a:cubicBezTo>
                  <a:cubicBezTo>
                    <a:pt x="0" y="75057"/>
                    <a:pt x="75057" y="0"/>
                    <a:pt x="167640" y="0"/>
                  </a:cubicBezTo>
                  <a:cubicBezTo>
                    <a:pt x="260223" y="0"/>
                    <a:pt x="335280" y="75057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41E9EA2-E579-845B-94DE-3139A7D5D513}"/>
                </a:ext>
              </a:extLst>
            </p:cNvPr>
            <p:cNvSpPr/>
            <p:nvPr/>
          </p:nvSpPr>
          <p:spPr>
            <a:xfrm>
              <a:off x="2258377" y="4243292"/>
              <a:ext cx="273081" cy="465105"/>
            </a:xfrm>
            <a:custGeom>
              <a:avLst/>
              <a:gdLst>
                <a:gd name="connsiteX0" fmla="*/ 273082 w 273081"/>
                <a:gd name="connsiteY0" fmla="*/ 0 h 465105"/>
                <a:gd name="connsiteX1" fmla="*/ 0 w 273081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81" h="465105">
                  <a:moveTo>
                    <a:pt x="273082" y="0"/>
                  </a:moveTo>
                  <a:lnTo>
                    <a:pt x="0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2DB0492D-7984-6043-45FD-B72220EC8799}"/>
                </a:ext>
              </a:extLst>
            </p:cNvPr>
            <p:cNvSpPr/>
            <p:nvPr/>
          </p:nvSpPr>
          <p:spPr>
            <a:xfrm>
              <a:off x="2531459" y="4243292"/>
              <a:ext cx="273177" cy="465105"/>
            </a:xfrm>
            <a:custGeom>
              <a:avLst/>
              <a:gdLst>
                <a:gd name="connsiteX0" fmla="*/ 0 w 273177"/>
                <a:gd name="connsiteY0" fmla="*/ 0 h 465105"/>
                <a:gd name="connsiteX1" fmla="*/ 273177 w 273177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177" h="465105">
                  <a:moveTo>
                    <a:pt x="0" y="0"/>
                  </a:moveTo>
                  <a:lnTo>
                    <a:pt x="273177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DBA56DEA-A0FD-6B4E-08E6-11D04197D874}"/>
                </a:ext>
              </a:extLst>
            </p:cNvPr>
            <p:cNvSpPr/>
            <p:nvPr/>
          </p:nvSpPr>
          <p:spPr>
            <a:xfrm>
              <a:off x="3342894" y="3908012"/>
              <a:ext cx="335279" cy="335279"/>
            </a:xfrm>
            <a:custGeom>
              <a:avLst/>
              <a:gdLst>
                <a:gd name="connsiteX0" fmla="*/ 335280 w 335279"/>
                <a:gd name="connsiteY0" fmla="*/ 167640 h 335279"/>
                <a:gd name="connsiteX1" fmla="*/ 167640 w 335279"/>
                <a:gd name="connsiteY1" fmla="*/ 335280 h 335279"/>
                <a:gd name="connsiteX2" fmla="*/ 0 w 335279"/>
                <a:gd name="connsiteY2" fmla="*/ 167640 h 335279"/>
                <a:gd name="connsiteX3" fmla="*/ 167640 w 335279"/>
                <a:gd name="connsiteY3" fmla="*/ 0 h 335279"/>
                <a:gd name="connsiteX4" fmla="*/ 335280 w 335279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79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58BBF0C5-57F0-2FAC-5AE6-52528717D755}"/>
                </a:ext>
              </a:extLst>
            </p:cNvPr>
            <p:cNvSpPr/>
            <p:nvPr/>
          </p:nvSpPr>
          <p:spPr>
            <a:xfrm>
              <a:off x="3069812" y="4708398"/>
              <a:ext cx="335280" cy="335280"/>
            </a:xfrm>
            <a:custGeom>
              <a:avLst/>
              <a:gdLst>
                <a:gd name="connsiteX0" fmla="*/ 335280 w 335280"/>
                <a:gd name="connsiteY0" fmla="*/ 167640 h 335280"/>
                <a:gd name="connsiteX1" fmla="*/ 167640 w 335280"/>
                <a:gd name="connsiteY1" fmla="*/ 335280 h 335280"/>
                <a:gd name="connsiteX2" fmla="*/ 0 w 335280"/>
                <a:gd name="connsiteY2" fmla="*/ 167640 h 335280"/>
                <a:gd name="connsiteX3" fmla="*/ 167640 w 335280"/>
                <a:gd name="connsiteY3" fmla="*/ 0 h 335280"/>
                <a:gd name="connsiteX4" fmla="*/ 335280 w 335280"/>
                <a:gd name="connsiteY4" fmla="*/ 1676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80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6C7D6830-B6A8-27A1-8E8F-211BE21C0D96}"/>
                </a:ext>
              </a:extLst>
            </p:cNvPr>
            <p:cNvSpPr/>
            <p:nvPr/>
          </p:nvSpPr>
          <p:spPr>
            <a:xfrm>
              <a:off x="3616070" y="4708398"/>
              <a:ext cx="335279" cy="335279"/>
            </a:xfrm>
            <a:custGeom>
              <a:avLst/>
              <a:gdLst>
                <a:gd name="connsiteX0" fmla="*/ 335280 w 335279"/>
                <a:gd name="connsiteY0" fmla="*/ 167640 h 335279"/>
                <a:gd name="connsiteX1" fmla="*/ 167640 w 335279"/>
                <a:gd name="connsiteY1" fmla="*/ 335280 h 335279"/>
                <a:gd name="connsiteX2" fmla="*/ 0 w 335279"/>
                <a:gd name="connsiteY2" fmla="*/ 167640 h 335279"/>
                <a:gd name="connsiteX3" fmla="*/ 167640 w 335279"/>
                <a:gd name="connsiteY3" fmla="*/ 0 h 335279"/>
                <a:gd name="connsiteX4" fmla="*/ 335280 w 335279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79" h="335279">
                  <a:moveTo>
                    <a:pt x="335280" y="167640"/>
                  </a:moveTo>
                  <a:cubicBezTo>
                    <a:pt x="335280" y="260223"/>
                    <a:pt x="260223" y="335280"/>
                    <a:pt x="167640" y="335280"/>
                  </a:cubicBezTo>
                  <a:cubicBezTo>
                    <a:pt x="75057" y="335280"/>
                    <a:pt x="0" y="260223"/>
                    <a:pt x="0" y="167640"/>
                  </a:cubicBezTo>
                  <a:cubicBezTo>
                    <a:pt x="0" y="75057"/>
                    <a:pt x="75057" y="0"/>
                    <a:pt x="167640" y="0"/>
                  </a:cubicBezTo>
                  <a:cubicBezTo>
                    <a:pt x="260223" y="0"/>
                    <a:pt x="335280" y="75057"/>
                    <a:pt x="335280" y="1676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FB206CA7-C5A1-1762-C39F-C12CCF8466E6}"/>
                </a:ext>
              </a:extLst>
            </p:cNvPr>
            <p:cNvSpPr/>
            <p:nvPr/>
          </p:nvSpPr>
          <p:spPr>
            <a:xfrm>
              <a:off x="3237452" y="4243292"/>
              <a:ext cx="273081" cy="465105"/>
            </a:xfrm>
            <a:custGeom>
              <a:avLst/>
              <a:gdLst>
                <a:gd name="connsiteX0" fmla="*/ 273082 w 273081"/>
                <a:gd name="connsiteY0" fmla="*/ 0 h 465105"/>
                <a:gd name="connsiteX1" fmla="*/ 0 w 273081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081" h="465105">
                  <a:moveTo>
                    <a:pt x="273082" y="0"/>
                  </a:moveTo>
                  <a:lnTo>
                    <a:pt x="0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43088AF2-46E4-3A4E-0BDE-3E17971BE714}"/>
                </a:ext>
              </a:extLst>
            </p:cNvPr>
            <p:cNvSpPr/>
            <p:nvPr/>
          </p:nvSpPr>
          <p:spPr>
            <a:xfrm>
              <a:off x="3510534" y="4243292"/>
              <a:ext cx="273177" cy="465105"/>
            </a:xfrm>
            <a:custGeom>
              <a:avLst/>
              <a:gdLst>
                <a:gd name="connsiteX0" fmla="*/ 0 w 273177"/>
                <a:gd name="connsiteY0" fmla="*/ 0 h 465105"/>
                <a:gd name="connsiteX1" fmla="*/ 273177 w 273177"/>
                <a:gd name="connsiteY1" fmla="*/ 465106 h 46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177" h="465105">
                  <a:moveTo>
                    <a:pt x="0" y="0"/>
                  </a:moveTo>
                  <a:lnTo>
                    <a:pt x="273177" y="4651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CAE331CB-CEC2-DBF4-8E4D-3F2879459282}"/>
                </a:ext>
              </a:extLst>
            </p:cNvPr>
            <p:cNvSpPr/>
            <p:nvPr/>
          </p:nvSpPr>
          <p:spPr>
            <a:xfrm>
              <a:off x="4030694" y="2090261"/>
              <a:ext cx="1939290" cy="429005"/>
            </a:xfrm>
            <a:custGeom>
              <a:avLst/>
              <a:gdLst>
                <a:gd name="connsiteX0" fmla="*/ 1939290 w 1939290"/>
                <a:gd name="connsiteY0" fmla="*/ 0 h 429005"/>
                <a:gd name="connsiteX1" fmla="*/ 0 w 1939290"/>
                <a:gd name="connsiteY1" fmla="*/ 429006 h 42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9290" h="429005">
                  <a:moveTo>
                    <a:pt x="1939290" y="0"/>
                  </a:moveTo>
                  <a:lnTo>
                    <a:pt x="0" y="429006"/>
                  </a:lnTo>
                </a:path>
              </a:pathLst>
            </a:custGeom>
            <a:ln w="952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15BB677E-9AA2-11DA-D251-052020F1E963}"/>
              </a:ext>
            </a:extLst>
          </p:cNvPr>
          <p:cNvGrpSpPr/>
          <p:nvPr/>
        </p:nvGrpSpPr>
        <p:grpSpPr>
          <a:xfrm>
            <a:off x="1989595" y="5163906"/>
            <a:ext cx="1708844" cy="196445"/>
            <a:chOff x="1568287" y="5782372"/>
            <a:chExt cx="2293248" cy="263627"/>
          </a:xfrm>
        </p:grpSpPr>
        <p:sp>
          <p:nvSpPr>
            <p:cNvPr id="324" name="Text Placeholder 4">
              <a:extLst>
                <a:ext uri="{FF2B5EF4-FFF2-40B4-BE49-F238E27FC236}">
                  <a16:creationId xmlns:a16="http://schemas.microsoft.com/office/drawing/2014/main" id="{1A4E727C-8D79-3461-DFCA-350FD3F52334}"/>
                </a:ext>
              </a:extLst>
            </p:cNvPr>
            <p:cNvSpPr txBox="1">
              <a:spLocks/>
            </p:cNvSpPr>
            <p:nvPr/>
          </p:nvSpPr>
          <p:spPr>
            <a:xfrm>
              <a:off x="1755797" y="5782372"/>
              <a:ext cx="2105738" cy="2636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600"/>
                <a:t>Merkle path</a:t>
              </a:r>
              <a:endParaRPr lang="en-GB" sz="1600" dirty="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8D5BE27-6F44-2A17-6791-09161BD5DA54}"/>
                </a:ext>
              </a:extLst>
            </p:cNvPr>
            <p:cNvSpPr/>
            <p:nvPr/>
          </p:nvSpPr>
          <p:spPr>
            <a:xfrm>
              <a:off x="1568287" y="5824958"/>
              <a:ext cx="164279" cy="164278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106E9E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2400"/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B25DDDA4-FD99-7CC8-2ACD-10CA23A2EB12}"/>
              </a:ext>
            </a:extLst>
          </p:cNvPr>
          <p:cNvGrpSpPr/>
          <p:nvPr/>
        </p:nvGrpSpPr>
        <p:grpSpPr>
          <a:xfrm>
            <a:off x="4253531" y="5163906"/>
            <a:ext cx="2152327" cy="213678"/>
            <a:chOff x="3940222" y="5782372"/>
            <a:chExt cx="2888398" cy="286754"/>
          </a:xfrm>
        </p:grpSpPr>
        <p:sp>
          <p:nvSpPr>
            <p:cNvPr id="327" name="Text Placeholder 4">
              <a:extLst>
                <a:ext uri="{FF2B5EF4-FFF2-40B4-BE49-F238E27FC236}">
                  <a16:creationId xmlns:a16="http://schemas.microsoft.com/office/drawing/2014/main" id="{3491952A-ADAC-9A1C-D42D-5AD0D7900CEA}"/>
                </a:ext>
              </a:extLst>
            </p:cNvPr>
            <p:cNvSpPr txBox="1">
              <a:spLocks/>
            </p:cNvSpPr>
            <p:nvPr/>
          </p:nvSpPr>
          <p:spPr>
            <a:xfrm>
              <a:off x="4132502" y="5782372"/>
              <a:ext cx="2696118" cy="28675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600" dirty="0"/>
                <a:t>Alice’s transaction</a:t>
              </a: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5B041FAA-4952-AF07-1D61-BFA409AD679F}"/>
                </a:ext>
              </a:extLst>
            </p:cNvPr>
            <p:cNvSpPr/>
            <p:nvPr/>
          </p:nvSpPr>
          <p:spPr>
            <a:xfrm>
              <a:off x="3940222" y="5824958"/>
              <a:ext cx="164279" cy="164278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50AB8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2400"/>
            </a:p>
          </p:txBody>
        </p:sp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2E639933-65F5-26FE-8E28-7413A65CDC6C}"/>
              </a:ext>
            </a:extLst>
          </p:cNvPr>
          <p:cNvGrpSpPr/>
          <p:nvPr/>
        </p:nvGrpSpPr>
        <p:grpSpPr>
          <a:xfrm>
            <a:off x="6577971" y="5163906"/>
            <a:ext cx="2114637" cy="203923"/>
            <a:chOff x="5953036" y="5782372"/>
            <a:chExt cx="2312347" cy="273662"/>
          </a:xfrm>
        </p:grpSpPr>
        <p:sp>
          <p:nvSpPr>
            <p:cNvPr id="330" name="Text Placeholder 4">
              <a:extLst>
                <a:ext uri="{FF2B5EF4-FFF2-40B4-BE49-F238E27FC236}">
                  <a16:creationId xmlns:a16="http://schemas.microsoft.com/office/drawing/2014/main" id="{E2A3F4FF-3E61-F736-21AB-DD374D0687AD}"/>
                </a:ext>
              </a:extLst>
            </p:cNvPr>
            <p:cNvSpPr txBox="1">
              <a:spLocks/>
            </p:cNvSpPr>
            <p:nvPr/>
          </p:nvSpPr>
          <p:spPr>
            <a:xfrm>
              <a:off x="6130472" y="5782372"/>
              <a:ext cx="2134911" cy="27366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600" dirty="0"/>
                <a:t>Bob’s calculations</a:t>
              </a: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B1D3E3D7-679C-ED43-6E16-61D92C7130F0}"/>
                </a:ext>
              </a:extLst>
            </p:cNvPr>
            <p:cNvSpPr/>
            <p:nvPr/>
          </p:nvSpPr>
          <p:spPr>
            <a:xfrm>
              <a:off x="5953036" y="5824958"/>
              <a:ext cx="164279" cy="164278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EAB300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2400"/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98F7FB78-057E-AF04-5E12-2F5BC9CAB51E}"/>
              </a:ext>
            </a:extLst>
          </p:cNvPr>
          <p:cNvGrpSpPr/>
          <p:nvPr/>
        </p:nvGrpSpPr>
        <p:grpSpPr>
          <a:xfrm>
            <a:off x="8856141" y="5163906"/>
            <a:ext cx="1840888" cy="196445"/>
            <a:chOff x="8041953" y="5782372"/>
            <a:chExt cx="2470450" cy="263627"/>
          </a:xfrm>
        </p:grpSpPr>
        <p:sp>
          <p:nvSpPr>
            <p:cNvPr id="333" name="Text Placeholder 4">
              <a:extLst>
                <a:ext uri="{FF2B5EF4-FFF2-40B4-BE49-F238E27FC236}">
                  <a16:creationId xmlns:a16="http://schemas.microsoft.com/office/drawing/2014/main" id="{B3F81D7A-002A-EF4A-96E0-6B4E49547703}"/>
                </a:ext>
              </a:extLst>
            </p:cNvPr>
            <p:cNvSpPr txBox="1">
              <a:spLocks/>
            </p:cNvSpPr>
            <p:nvPr/>
          </p:nvSpPr>
          <p:spPr>
            <a:xfrm>
              <a:off x="8219389" y="5782372"/>
              <a:ext cx="2293014" cy="2636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600"/>
                <a:t>Merkle proof</a:t>
              </a:r>
              <a:endParaRPr lang="en-GB" sz="1600" dirty="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8C22337C-484F-DC74-4DFC-A69CF648019D}"/>
                </a:ext>
              </a:extLst>
            </p:cNvPr>
            <p:cNvSpPr/>
            <p:nvPr/>
          </p:nvSpPr>
          <p:spPr>
            <a:xfrm>
              <a:off x="8041953" y="5824958"/>
              <a:ext cx="164279" cy="164278"/>
            </a:xfrm>
            <a:custGeom>
              <a:avLst/>
              <a:gdLst>
                <a:gd name="connsiteX0" fmla="*/ 335280 w 335280"/>
                <a:gd name="connsiteY0" fmla="*/ 167640 h 335279"/>
                <a:gd name="connsiteX1" fmla="*/ 167640 w 335280"/>
                <a:gd name="connsiteY1" fmla="*/ 335280 h 335279"/>
                <a:gd name="connsiteX2" fmla="*/ 0 w 335280"/>
                <a:gd name="connsiteY2" fmla="*/ 167640 h 335279"/>
                <a:gd name="connsiteX3" fmla="*/ 167640 w 335280"/>
                <a:gd name="connsiteY3" fmla="*/ 0 h 335279"/>
                <a:gd name="connsiteX4" fmla="*/ 335280 w 335280"/>
                <a:gd name="connsiteY4" fmla="*/ 167640 h 33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335279">
                  <a:moveTo>
                    <a:pt x="335280" y="167640"/>
                  </a:moveTo>
                  <a:cubicBezTo>
                    <a:pt x="335280" y="260225"/>
                    <a:pt x="260225" y="335280"/>
                    <a:pt x="167640" y="335280"/>
                  </a:cubicBezTo>
                  <a:cubicBezTo>
                    <a:pt x="75055" y="335280"/>
                    <a:pt x="0" y="260225"/>
                    <a:pt x="0" y="167640"/>
                  </a:cubicBezTo>
                  <a:cubicBezTo>
                    <a:pt x="0" y="75055"/>
                    <a:pt x="75055" y="0"/>
                    <a:pt x="167640" y="0"/>
                  </a:cubicBezTo>
                  <a:cubicBezTo>
                    <a:pt x="260225" y="0"/>
                    <a:pt x="335280" y="75055"/>
                    <a:pt x="335280" y="167640"/>
                  </a:cubicBezTo>
                  <a:close/>
                </a:path>
              </a:pathLst>
            </a:custGeom>
            <a:solidFill>
              <a:srgbClr val="EA7500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2400"/>
            </a:p>
          </p:txBody>
        </p: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40A8F43E-D1C0-1F42-77F4-9F0078F2C329}"/>
              </a:ext>
            </a:extLst>
          </p:cNvPr>
          <p:cNvGrpSpPr/>
          <p:nvPr/>
        </p:nvGrpSpPr>
        <p:grpSpPr>
          <a:xfrm>
            <a:off x="4830601" y="5483845"/>
            <a:ext cx="469970" cy="674796"/>
            <a:chOff x="988980" y="1443763"/>
            <a:chExt cx="796046" cy="1142984"/>
          </a:xfrm>
          <a:solidFill>
            <a:schemeClr val="tx1">
              <a:lumMod val="90000"/>
              <a:lumOff val="10000"/>
            </a:schemeClr>
          </a:solidFill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941B1FD-DDC5-1484-DA6A-2801CE2D59C0}"/>
                </a:ext>
              </a:extLst>
            </p:cNvPr>
            <p:cNvSpPr/>
            <p:nvPr/>
          </p:nvSpPr>
          <p:spPr>
            <a:xfrm>
              <a:off x="988980" y="1443763"/>
              <a:ext cx="796046" cy="1142984"/>
            </a:xfrm>
            <a:custGeom>
              <a:avLst/>
              <a:gdLst>
                <a:gd name="connsiteX0" fmla="*/ 25086 w 796046"/>
                <a:gd name="connsiteY0" fmla="*/ 1142889 h 1142984"/>
                <a:gd name="connsiteX1" fmla="*/ 11846 w 796046"/>
                <a:gd name="connsiteY1" fmla="*/ 1116791 h 1142984"/>
                <a:gd name="connsiteX2" fmla="*/ 13847 w 796046"/>
                <a:gd name="connsiteY2" fmla="*/ 991918 h 1142984"/>
                <a:gd name="connsiteX3" fmla="*/ 95285 w 796046"/>
                <a:gd name="connsiteY3" fmla="*/ 850757 h 1142984"/>
                <a:gd name="connsiteX4" fmla="*/ 100619 w 796046"/>
                <a:gd name="connsiteY4" fmla="*/ 846852 h 1142984"/>
                <a:gd name="connsiteX5" fmla="*/ 92523 w 796046"/>
                <a:gd name="connsiteY5" fmla="*/ 839327 h 1142984"/>
                <a:gd name="connsiteX6" fmla="*/ 42517 w 796046"/>
                <a:gd name="connsiteY6" fmla="*/ 490998 h 1142984"/>
                <a:gd name="connsiteX7" fmla="*/ 83570 w 796046"/>
                <a:gd name="connsiteY7" fmla="*/ 348790 h 1142984"/>
                <a:gd name="connsiteX8" fmla="*/ 85379 w 796046"/>
                <a:gd name="connsiteY8" fmla="*/ 230584 h 1142984"/>
                <a:gd name="connsiteX9" fmla="*/ 292739 w 796046"/>
                <a:gd name="connsiteY9" fmla="*/ 4842 h 1142984"/>
                <a:gd name="connsiteX10" fmla="*/ 345983 w 796046"/>
                <a:gd name="connsiteY10" fmla="*/ 365 h 1142984"/>
                <a:gd name="connsiteX11" fmla="*/ 485334 w 796046"/>
                <a:gd name="connsiteY11" fmla="*/ 2651 h 1142984"/>
                <a:gd name="connsiteX12" fmla="*/ 707933 w 796046"/>
                <a:gd name="connsiteY12" fmla="*/ 213058 h 1142984"/>
                <a:gd name="connsiteX13" fmla="*/ 712029 w 796046"/>
                <a:gd name="connsiteY13" fmla="*/ 265255 h 1142984"/>
                <a:gd name="connsiteX14" fmla="*/ 712029 w 796046"/>
                <a:gd name="connsiteY14" fmla="*/ 351171 h 1142984"/>
                <a:gd name="connsiteX15" fmla="*/ 752320 w 796046"/>
                <a:gd name="connsiteY15" fmla="*/ 490236 h 1142984"/>
                <a:gd name="connsiteX16" fmla="*/ 755177 w 796046"/>
                <a:gd name="connsiteY16" fmla="*/ 777510 h 1142984"/>
                <a:gd name="connsiteX17" fmla="*/ 749843 w 796046"/>
                <a:gd name="connsiteY17" fmla="*/ 785987 h 1142984"/>
                <a:gd name="connsiteX18" fmla="*/ 721459 w 796046"/>
                <a:gd name="connsiteY18" fmla="*/ 794369 h 1142984"/>
                <a:gd name="connsiteX19" fmla="*/ 718030 w 796046"/>
                <a:gd name="connsiteY19" fmla="*/ 765032 h 1142984"/>
                <a:gd name="connsiteX20" fmla="*/ 716792 w 796046"/>
                <a:gd name="connsiteY20" fmla="*/ 504619 h 1142984"/>
                <a:gd name="connsiteX21" fmla="*/ 674120 w 796046"/>
                <a:gd name="connsiteY21" fmla="*/ 360220 h 1142984"/>
                <a:gd name="connsiteX22" fmla="*/ 672215 w 796046"/>
                <a:gd name="connsiteY22" fmla="*/ 234204 h 1142984"/>
                <a:gd name="connsiteX23" fmla="*/ 482572 w 796046"/>
                <a:gd name="connsiteY23" fmla="*/ 40656 h 1142984"/>
                <a:gd name="connsiteX24" fmla="*/ 301216 w 796046"/>
                <a:gd name="connsiteY24" fmla="*/ 42656 h 1142984"/>
                <a:gd name="connsiteX25" fmla="*/ 121670 w 796046"/>
                <a:gd name="connsiteY25" fmla="*/ 255254 h 1142984"/>
                <a:gd name="connsiteX26" fmla="*/ 121670 w 796046"/>
                <a:gd name="connsiteY26" fmla="*/ 356791 h 1142984"/>
                <a:gd name="connsiteX27" fmla="*/ 77759 w 796046"/>
                <a:gd name="connsiteY27" fmla="*/ 506428 h 1142984"/>
                <a:gd name="connsiteX28" fmla="*/ 131861 w 796046"/>
                <a:gd name="connsiteY28" fmla="*/ 822087 h 1142984"/>
                <a:gd name="connsiteX29" fmla="*/ 144530 w 796046"/>
                <a:gd name="connsiteY29" fmla="*/ 825326 h 1142984"/>
                <a:gd name="connsiteX30" fmla="*/ 212443 w 796046"/>
                <a:gd name="connsiteY30" fmla="*/ 814943 h 1142984"/>
                <a:gd name="connsiteX31" fmla="*/ 288357 w 796046"/>
                <a:gd name="connsiteY31" fmla="*/ 740458 h 1142984"/>
                <a:gd name="connsiteX32" fmla="*/ 280166 w 796046"/>
                <a:gd name="connsiteY32" fmla="*/ 725694 h 1142984"/>
                <a:gd name="connsiteX33" fmla="*/ 143387 w 796046"/>
                <a:gd name="connsiteY33" fmla="*/ 500142 h 1142984"/>
                <a:gd name="connsiteX34" fmla="*/ 143196 w 796046"/>
                <a:gd name="connsiteY34" fmla="*/ 372983 h 1142984"/>
                <a:gd name="connsiteX35" fmla="*/ 161865 w 796046"/>
                <a:gd name="connsiteY35" fmla="*/ 348028 h 1142984"/>
                <a:gd name="connsiteX36" fmla="*/ 181201 w 796046"/>
                <a:gd name="connsiteY36" fmla="*/ 373650 h 1142984"/>
                <a:gd name="connsiteX37" fmla="*/ 181201 w 796046"/>
                <a:gd name="connsiteY37" fmla="*/ 497475 h 1142984"/>
                <a:gd name="connsiteX38" fmla="*/ 414849 w 796046"/>
                <a:gd name="connsiteY38" fmla="*/ 716360 h 1142984"/>
                <a:gd name="connsiteX39" fmla="*/ 611445 w 796046"/>
                <a:gd name="connsiteY39" fmla="*/ 530146 h 1142984"/>
                <a:gd name="connsiteX40" fmla="*/ 612207 w 796046"/>
                <a:gd name="connsiteY40" fmla="*/ 386604 h 1142984"/>
                <a:gd name="connsiteX41" fmla="*/ 514385 w 796046"/>
                <a:gd name="connsiteY41" fmla="*/ 302308 h 1142984"/>
                <a:gd name="connsiteX42" fmla="*/ 502765 w 796046"/>
                <a:gd name="connsiteY42" fmla="*/ 308975 h 1142984"/>
                <a:gd name="connsiteX43" fmla="*/ 256067 w 796046"/>
                <a:gd name="connsiteY43" fmla="*/ 397748 h 1142984"/>
                <a:gd name="connsiteX44" fmla="*/ 231779 w 796046"/>
                <a:gd name="connsiteY44" fmla="*/ 382699 h 1142984"/>
                <a:gd name="connsiteX45" fmla="*/ 251019 w 796046"/>
                <a:gd name="connsiteY45" fmla="*/ 360220 h 1142984"/>
                <a:gd name="connsiteX46" fmla="*/ 515814 w 796046"/>
                <a:gd name="connsiteY46" fmla="*/ 255064 h 1142984"/>
                <a:gd name="connsiteX47" fmla="*/ 547818 w 796046"/>
                <a:gd name="connsiteY47" fmla="*/ 270970 h 1142984"/>
                <a:gd name="connsiteX48" fmla="*/ 552200 w 796046"/>
                <a:gd name="connsiteY48" fmla="*/ 295069 h 1142984"/>
                <a:gd name="connsiteX49" fmla="*/ 624018 w 796046"/>
                <a:gd name="connsiteY49" fmla="*/ 348313 h 1142984"/>
                <a:gd name="connsiteX50" fmla="*/ 652403 w 796046"/>
                <a:gd name="connsiteY50" fmla="*/ 376698 h 1142984"/>
                <a:gd name="connsiteX51" fmla="*/ 652212 w 796046"/>
                <a:gd name="connsiteY51" fmla="*/ 507286 h 1142984"/>
                <a:gd name="connsiteX52" fmla="*/ 431804 w 796046"/>
                <a:gd name="connsiteY52" fmla="*/ 752650 h 1142984"/>
                <a:gd name="connsiteX53" fmla="*/ 326457 w 796046"/>
                <a:gd name="connsiteY53" fmla="*/ 744935 h 1142984"/>
                <a:gd name="connsiteX54" fmla="*/ 282166 w 796046"/>
                <a:gd name="connsiteY54" fmla="*/ 826849 h 1142984"/>
                <a:gd name="connsiteX55" fmla="*/ 359699 w 796046"/>
                <a:gd name="connsiteY55" fmla="*/ 886952 h 1142984"/>
                <a:gd name="connsiteX56" fmla="*/ 388655 w 796046"/>
                <a:gd name="connsiteY56" fmla="*/ 909622 h 1142984"/>
                <a:gd name="connsiteX57" fmla="*/ 406562 w 796046"/>
                <a:gd name="connsiteY57" fmla="*/ 909907 h 1142984"/>
                <a:gd name="connsiteX58" fmla="*/ 461998 w 796046"/>
                <a:gd name="connsiteY58" fmla="*/ 866664 h 1142984"/>
                <a:gd name="connsiteX59" fmla="*/ 492287 w 796046"/>
                <a:gd name="connsiteY59" fmla="*/ 867521 h 1142984"/>
                <a:gd name="connsiteX60" fmla="*/ 484953 w 796046"/>
                <a:gd name="connsiteY60" fmla="*/ 897049 h 1142984"/>
                <a:gd name="connsiteX61" fmla="*/ 413516 w 796046"/>
                <a:gd name="connsiteY61" fmla="*/ 952389 h 1142984"/>
                <a:gd name="connsiteX62" fmla="*/ 381797 w 796046"/>
                <a:gd name="connsiteY62" fmla="*/ 952199 h 1142984"/>
                <a:gd name="connsiteX63" fmla="*/ 254829 w 796046"/>
                <a:gd name="connsiteY63" fmla="*/ 853805 h 1142984"/>
                <a:gd name="connsiteX64" fmla="*/ 235589 w 796046"/>
                <a:gd name="connsiteY64" fmla="*/ 849424 h 1142984"/>
                <a:gd name="connsiteX65" fmla="*/ 188059 w 796046"/>
                <a:gd name="connsiteY65" fmla="*/ 854567 h 1142984"/>
                <a:gd name="connsiteX66" fmla="*/ 50042 w 796046"/>
                <a:gd name="connsiteY66" fmla="*/ 1011635 h 1142984"/>
                <a:gd name="connsiteX67" fmla="*/ 50137 w 796046"/>
                <a:gd name="connsiteY67" fmla="*/ 1117648 h 1142984"/>
                <a:gd name="connsiteX68" fmla="*/ 36135 w 796046"/>
                <a:gd name="connsiteY68" fmla="*/ 1142984 h 1142984"/>
                <a:gd name="connsiteX69" fmla="*/ 24991 w 796046"/>
                <a:gd name="connsiteY69" fmla="*/ 1142984 h 114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796046" h="1142984">
                  <a:moveTo>
                    <a:pt x="25086" y="1142889"/>
                  </a:moveTo>
                  <a:cubicBezTo>
                    <a:pt x="15180" y="1136983"/>
                    <a:pt x="11561" y="1128411"/>
                    <a:pt x="11846" y="1116791"/>
                  </a:cubicBezTo>
                  <a:cubicBezTo>
                    <a:pt x="12704" y="1075166"/>
                    <a:pt x="10894" y="1033351"/>
                    <a:pt x="13847" y="991918"/>
                  </a:cubicBezTo>
                  <a:cubicBezTo>
                    <a:pt x="18133" y="932482"/>
                    <a:pt x="47470" y="885905"/>
                    <a:pt x="95285" y="850757"/>
                  </a:cubicBezTo>
                  <a:cubicBezTo>
                    <a:pt x="96809" y="849614"/>
                    <a:pt x="98238" y="848566"/>
                    <a:pt x="100619" y="846852"/>
                  </a:cubicBezTo>
                  <a:cubicBezTo>
                    <a:pt x="97762" y="844185"/>
                    <a:pt x="95190" y="841708"/>
                    <a:pt x="92523" y="839327"/>
                  </a:cubicBezTo>
                  <a:cubicBezTo>
                    <a:pt x="-8061" y="751030"/>
                    <a:pt x="-29587" y="603869"/>
                    <a:pt x="42517" y="490998"/>
                  </a:cubicBezTo>
                  <a:cubicBezTo>
                    <a:pt x="70425" y="447373"/>
                    <a:pt x="84522" y="400701"/>
                    <a:pt x="83570" y="348790"/>
                  </a:cubicBezTo>
                  <a:cubicBezTo>
                    <a:pt x="82903" y="309451"/>
                    <a:pt x="82522" y="269827"/>
                    <a:pt x="85379" y="230584"/>
                  </a:cubicBezTo>
                  <a:cubicBezTo>
                    <a:pt x="93380" y="120952"/>
                    <a:pt x="183868" y="23225"/>
                    <a:pt x="292739" y="4842"/>
                  </a:cubicBezTo>
                  <a:cubicBezTo>
                    <a:pt x="310265" y="1889"/>
                    <a:pt x="328172" y="365"/>
                    <a:pt x="345983" y="365"/>
                  </a:cubicBezTo>
                  <a:cubicBezTo>
                    <a:pt x="392465" y="365"/>
                    <a:pt x="439138" y="-1349"/>
                    <a:pt x="485334" y="2651"/>
                  </a:cubicBezTo>
                  <a:cubicBezTo>
                    <a:pt x="595729" y="12271"/>
                    <a:pt x="690979" y="103521"/>
                    <a:pt x="707933" y="213058"/>
                  </a:cubicBezTo>
                  <a:cubicBezTo>
                    <a:pt x="710600" y="230299"/>
                    <a:pt x="711648" y="247825"/>
                    <a:pt x="712029" y="265255"/>
                  </a:cubicBezTo>
                  <a:cubicBezTo>
                    <a:pt x="712696" y="293926"/>
                    <a:pt x="712791" y="322501"/>
                    <a:pt x="712029" y="351171"/>
                  </a:cubicBezTo>
                  <a:cubicBezTo>
                    <a:pt x="710886" y="401844"/>
                    <a:pt x="725936" y="446992"/>
                    <a:pt x="752320" y="490236"/>
                  </a:cubicBezTo>
                  <a:cubicBezTo>
                    <a:pt x="810137" y="584914"/>
                    <a:pt x="810137" y="681212"/>
                    <a:pt x="755177" y="777510"/>
                  </a:cubicBezTo>
                  <a:cubicBezTo>
                    <a:pt x="753558" y="780368"/>
                    <a:pt x="751653" y="783225"/>
                    <a:pt x="749843" y="785987"/>
                  </a:cubicBezTo>
                  <a:cubicBezTo>
                    <a:pt x="741938" y="797608"/>
                    <a:pt x="731079" y="800751"/>
                    <a:pt x="721459" y="794369"/>
                  </a:cubicBezTo>
                  <a:cubicBezTo>
                    <a:pt x="711743" y="787892"/>
                    <a:pt x="710600" y="777224"/>
                    <a:pt x="718030" y="765032"/>
                  </a:cubicBezTo>
                  <a:cubicBezTo>
                    <a:pt x="771465" y="677974"/>
                    <a:pt x="771084" y="591010"/>
                    <a:pt x="716792" y="504619"/>
                  </a:cubicBezTo>
                  <a:cubicBezTo>
                    <a:pt x="688979" y="460327"/>
                    <a:pt x="674310" y="412607"/>
                    <a:pt x="674120" y="360220"/>
                  </a:cubicBezTo>
                  <a:cubicBezTo>
                    <a:pt x="674024" y="318214"/>
                    <a:pt x="675263" y="276019"/>
                    <a:pt x="672215" y="234204"/>
                  </a:cubicBezTo>
                  <a:cubicBezTo>
                    <a:pt x="665071" y="135620"/>
                    <a:pt x="580870" y="49133"/>
                    <a:pt x="482572" y="40656"/>
                  </a:cubicBezTo>
                  <a:cubicBezTo>
                    <a:pt x="422279" y="35417"/>
                    <a:pt x="361128" y="32464"/>
                    <a:pt x="301216" y="42656"/>
                  </a:cubicBezTo>
                  <a:cubicBezTo>
                    <a:pt x="197108" y="60277"/>
                    <a:pt x="123384" y="149431"/>
                    <a:pt x="121670" y="255254"/>
                  </a:cubicBezTo>
                  <a:cubicBezTo>
                    <a:pt x="121098" y="289068"/>
                    <a:pt x="121289" y="322977"/>
                    <a:pt x="121670" y="356791"/>
                  </a:cubicBezTo>
                  <a:cubicBezTo>
                    <a:pt x="122146" y="411178"/>
                    <a:pt x="107096" y="460708"/>
                    <a:pt x="77759" y="506428"/>
                  </a:cubicBezTo>
                  <a:cubicBezTo>
                    <a:pt x="9179" y="613585"/>
                    <a:pt x="31658" y="744172"/>
                    <a:pt x="131861" y="822087"/>
                  </a:cubicBezTo>
                  <a:cubicBezTo>
                    <a:pt x="135100" y="824564"/>
                    <a:pt x="140529" y="825897"/>
                    <a:pt x="144530" y="825326"/>
                  </a:cubicBezTo>
                  <a:cubicBezTo>
                    <a:pt x="167199" y="822182"/>
                    <a:pt x="189678" y="816753"/>
                    <a:pt x="212443" y="814943"/>
                  </a:cubicBezTo>
                  <a:cubicBezTo>
                    <a:pt x="252734" y="811800"/>
                    <a:pt x="285500" y="780558"/>
                    <a:pt x="288357" y="740458"/>
                  </a:cubicBezTo>
                  <a:cubicBezTo>
                    <a:pt x="288833" y="733219"/>
                    <a:pt x="286833" y="729409"/>
                    <a:pt x="280166" y="725694"/>
                  </a:cubicBezTo>
                  <a:cubicBezTo>
                    <a:pt x="191964" y="676450"/>
                    <a:pt x="145673" y="601297"/>
                    <a:pt x="143387" y="500142"/>
                  </a:cubicBezTo>
                  <a:cubicBezTo>
                    <a:pt x="142434" y="457756"/>
                    <a:pt x="143196" y="415370"/>
                    <a:pt x="143196" y="372983"/>
                  </a:cubicBezTo>
                  <a:cubicBezTo>
                    <a:pt x="143196" y="356314"/>
                    <a:pt x="149387" y="348123"/>
                    <a:pt x="161865" y="348028"/>
                  </a:cubicBezTo>
                  <a:cubicBezTo>
                    <a:pt x="174629" y="347932"/>
                    <a:pt x="181201" y="356505"/>
                    <a:pt x="181201" y="373650"/>
                  </a:cubicBezTo>
                  <a:cubicBezTo>
                    <a:pt x="181201" y="414893"/>
                    <a:pt x="181201" y="456232"/>
                    <a:pt x="181201" y="497475"/>
                  </a:cubicBezTo>
                  <a:cubicBezTo>
                    <a:pt x="181582" y="626920"/>
                    <a:pt x="285595" y="724360"/>
                    <a:pt x="414849" y="716360"/>
                  </a:cubicBezTo>
                  <a:cubicBezTo>
                    <a:pt x="513623" y="710168"/>
                    <a:pt x="602492" y="628253"/>
                    <a:pt x="611445" y="530146"/>
                  </a:cubicBezTo>
                  <a:cubicBezTo>
                    <a:pt x="615827" y="482997"/>
                    <a:pt x="612207" y="435181"/>
                    <a:pt x="612207" y="386604"/>
                  </a:cubicBezTo>
                  <a:cubicBezTo>
                    <a:pt x="562391" y="381365"/>
                    <a:pt x="530006" y="352790"/>
                    <a:pt x="514385" y="302308"/>
                  </a:cubicBezTo>
                  <a:cubicBezTo>
                    <a:pt x="510099" y="304784"/>
                    <a:pt x="506384" y="306784"/>
                    <a:pt x="502765" y="308975"/>
                  </a:cubicBezTo>
                  <a:cubicBezTo>
                    <a:pt x="426565" y="355362"/>
                    <a:pt x="344364" y="385270"/>
                    <a:pt x="256067" y="397748"/>
                  </a:cubicBezTo>
                  <a:cubicBezTo>
                    <a:pt x="242161" y="399748"/>
                    <a:pt x="233684" y="394033"/>
                    <a:pt x="231779" y="382699"/>
                  </a:cubicBezTo>
                  <a:cubicBezTo>
                    <a:pt x="229874" y="371173"/>
                    <a:pt x="236922" y="362315"/>
                    <a:pt x="251019" y="360220"/>
                  </a:cubicBezTo>
                  <a:cubicBezTo>
                    <a:pt x="347603" y="346027"/>
                    <a:pt x="435709" y="310785"/>
                    <a:pt x="515814" y="255064"/>
                  </a:cubicBezTo>
                  <a:cubicBezTo>
                    <a:pt x="531530" y="244110"/>
                    <a:pt x="545818" y="251730"/>
                    <a:pt x="547818" y="270970"/>
                  </a:cubicBezTo>
                  <a:cubicBezTo>
                    <a:pt x="548675" y="279067"/>
                    <a:pt x="550009" y="287258"/>
                    <a:pt x="552200" y="295069"/>
                  </a:cubicBezTo>
                  <a:cubicBezTo>
                    <a:pt x="561820" y="329359"/>
                    <a:pt x="588299" y="348885"/>
                    <a:pt x="624018" y="348313"/>
                  </a:cubicBezTo>
                  <a:cubicBezTo>
                    <a:pt x="647926" y="348028"/>
                    <a:pt x="652403" y="352409"/>
                    <a:pt x="652403" y="376698"/>
                  </a:cubicBezTo>
                  <a:cubicBezTo>
                    <a:pt x="652403" y="420227"/>
                    <a:pt x="652879" y="463756"/>
                    <a:pt x="652212" y="507286"/>
                  </a:cubicBezTo>
                  <a:cubicBezTo>
                    <a:pt x="650498" y="630349"/>
                    <a:pt x="554200" y="737219"/>
                    <a:pt x="431804" y="752650"/>
                  </a:cubicBezTo>
                  <a:cubicBezTo>
                    <a:pt x="396656" y="757126"/>
                    <a:pt x="362081" y="754650"/>
                    <a:pt x="326457" y="744935"/>
                  </a:cubicBezTo>
                  <a:cubicBezTo>
                    <a:pt x="321980" y="777510"/>
                    <a:pt x="308741" y="805323"/>
                    <a:pt x="282166" y="826849"/>
                  </a:cubicBezTo>
                  <a:cubicBezTo>
                    <a:pt x="308645" y="847424"/>
                    <a:pt x="334172" y="867140"/>
                    <a:pt x="359699" y="886952"/>
                  </a:cubicBezTo>
                  <a:cubicBezTo>
                    <a:pt x="369415" y="894477"/>
                    <a:pt x="379416" y="901621"/>
                    <a:pt x="388655" y="909622"/>
                  </a:cubicBezTo>
                  <a:cubicBezTo>
                    <a:pt x="395037" y="915241"/>
                    <a:pt x="399609" y="915527"/>
                    <a:pt x="406562" y="909907"/>
                  </a:cubicBezTo>
                  <a:cubicBezTo>
                    <a:pt x="424660" y="895049"/>
                    <a:pt x="443424" y="880951"/>
                    <a:pt x="461998" y="866664"/>
                  </a:cubicBezTo>
                  <a:cubicBezTo>
                    <a:pt x="474095" y="857425"/>
                    <a:pt x="484953" y="857806"/>
                    <a:pt x="492287" y="867521"/>
                  </a:cubicBezTo>
                  <a:cubicBezTo>
                    <a:pt x="499431" y="876951"/>
                    <a:pt x="496764" y="887810"/>
                    <a:pt x="484953" y="897049"/>
                  </a:cubicBezTo>
                  <a:cubicBezTo>
                    <a:pt x="461141" y="915527"/>
                    <a:pt x="437328" y="934006"/>
                    <a:pt x="413516" y="952389"/>
                  </a:cubicBezTo>
                  <a:cubicBezTo>
                    <a:pt x="400847" y="962200"/>
                    <a:pt x="394656" y="962200"/>
                    <a:pt x="381797" y="952199"/>
                  </a:cubicBezTo>
                  <a:cubicBezTo>
                    <a:pt x="339411" y="919432"/>
                    <a:pt x="297025" y="886762"/>
                    <a:pt x="254829" y="853805"/>
                  </a:cubicBezTo>
                  <a:cubicBezTo>
                    <a:pt x="248828" y="849043"/>
                    <a:pt x="243494" y="847900"/>
                    <a:pt x="235589" y="849424"/>
                  </a:cubicBezTo>
                  <a:cubicBezTo>
                    <a:pt x="219968" y="852281"/>
                    <a:pt x="203775" y="852376"/>
                    <a:pt x="188059" y="854567"/>
                  </a:cubicBezTo>
                  <a:cubicBezTo>
                    <a:pt x="108049" y="865712"/>
                    <a:pt x="50804" y="930767"/>
                    <a:pt x="50042" y="1011635"/>
                  </a:cubicBezTo>
                  <a:cubicBezTo>
                    <a:pt x="49661" y="1046972"/>
                    <a:pt x="49661" y="1082310"/>
                    <a:pt x="50137" y="1117648"/>
                  </a:cubicBezTo>
                  <a:cubicBezTo>
                    <a:pt x="50327" y="1129363"/>
                    <a:pt x="47089" y="1137936"/>
                    <a:pt x="36135" y="1142984"/>
                  </a:cubicBezTo>
                  <a:lnTo>
                    <a:pt x="24991" y="1142984"/>
                  </a:ln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6E05D478-0752-851B-B921-A63D52E59372}"/>
                </a:ext>
              </a:extLst>
            </p:cNvPr>
            <p:cNvSpPr/>
            <p:nvPr/>
          </p:nvSpPr>
          <p:spPr>
            <a:xfrm>
              <a:off x="1472856" y="2211317"/>
              <a:ext cx="299980" cy="375429"/>
            </a:xfrm>
            <a:custGeom>
              <a:avLst/>
              <a:gdLst>
                <a:gd name="connsiteX0" fmla="*/ 273397 w 299980"/>
                <a:gd name="connsiteY0" fmla="*/ 375335 h 375429"/>
                <a:gd name="connsiteX1" fmla="*/ 261586 w 299980"/>
                <a:gd name="connsiteY1" fmla="*/ 347426 h 375429"/>
                <a:gd name="connsiteX2" fmla="*/ 259967 w 299980"/>
                <a:gd name="connsiteY2" fmla="*/ 227126 h 375429"/>
                <a:gd name="connsiteX3" fmla="*/ 104709 w 299980"/>
                <a:gd name="connsiteY3" fmla="*/ 85298 h 375429"/>
                <a:gd name="connsiteX4" fmla="*/ 8602 w 299980"/>
                <a:gd name="connsiteY4" fmla="*/ 37769 h 375429"/>
                <a:gd name="connsiteX5" fmla="*/ 2506 w 299980"/>
                <a:gd name="connsiteY5" fmla="*/ 28434 h 375429"/>
                <a:gd name="connsiteX6" fmla="*/ 8602 w 299980"/>
                <a:gd name="connsiteY6" fmla="*/ 3002 h 375429"/>
                <a:gd name="connsiteX7" fmla="*/ 33653 w 299980"/>
                <a:gd name="connsiteY7" fmla="*/ 7384 h 375429"/>
                <a:gd name="connsiteX8" fmla="*/ 38225 w 299980"/>
                <a:gd name="connsiteY8" fmla="*/ 13670 h 375429"/>
                <a:gd name="connsiteX9" fmla="*/ 102900 w 299980"/>
                <a:gd name="connsiteY9" fmla="*/ 47294 h 375429"/>
                <a:gd name="connsiteX10" fmla="*/ 296448 w 299980"/>
                <a:gd name="connsiteY10" fmla="*/ 210266 h 375429"/>
                <a:gd name="connsiteX11" fmla="*/ 299686 w 299980"/>
                <a:gd name="connsiteY11" fmla="*/ 254653 h 375429"/>
                <a:gd name="connsiteX12" fmla="*/ 299972 w 299980"/>
                <a:gd name="connsiteY12" fmla="*/ 348284 h 375429"/>
                <a:gd name="connsiteX13" fmla="*/ 286637 w 299980"/>
                <a:gd name="connsiteY13" fmla="*/ 375430 h 375429"/>
                <a:gd name="connsiteX14" fmla="*/ 273207 w 299980"/>
                <a:gd name="connsiteY14" fmla="*/ 375430 h 37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9980" h="375429">
                  <a:moveTo>
                    <a:pt x="273397" y="375335"/>
                  </a:moveTo>
                  <a:cubicBezTo>
                    <a:pt x="263872" y="368381"/>
                    <a:pt x="261586" y="359047"/>
                    <a:pt x="261586" y="347426"/>
                  </a:cubicBezTo>
                  <a:cubicBezTo>
                    <a:pt x="261777" y="307326"/>
                    <a:pt x="263586" y="266940"/>
                    <a:pt x="259967" y="227126"/>
                  </a:cubicBezTo>
                  <a:cubicBezTo>
                    <a:pt x="252728" y="146258"/>
                    <a:pt x="185862" y="86537"/>
                    <a:pt x="104709" y="85298"/>
                  </a:cubicBezTo>
                  <a:cubicBezTo>
                    <a:pt x="64990" y="84727"/>
                    <a:pt x="32796" y="69296"/>
                    <a:pt x="8602" y="37769"/>
                  </a:cubicBezTo>
                  <a:cubicBezTo>
                    <a:pt x="6316" y="34816"/>
                    <a:pt x="4221" y="31768"/>
                    <a:pt x="2506" y="28434"/>
                  </a:cubicBezTo>
                  <a:cubicBezTo>
                    <a:pt x="-2447" y="18814"/>
                    <a:pt x="125" y="8432"/>
                    <a:pt x="8602" y="3002"/>
                  </a:cubicBezTo>
                  <a:cubicBezTo>
                    <a:pt x="16698" y="-2236"/>
                    <a:pt x="26795" y="-522"/>
                    <a:pt x="33653" y="7384"/>
                  </a:cubicBezTo>
                  <a:cubicBezTo>
                    <a:pt x="35367" y="9384"/>
                    <a:pt x="36701" y="11575"/>
                    <a:pt x="38225" y="13670"/>
                  </a:cubicBezTo>
                  <a:cubicBezTo>
                    <a:pt x="54227" y="35578"/>
                    <a:pt x="75944" y="46722"/>
                    <a:pt x="102900" y="47294"/>
                  </a:cubicBezTo>
                  <a:cubicBezTo>
                    <a:pt x="201483" y="49484"/>
                    <a:pt x="278445" y="113873"/>
                    <a:pt x="296448" y="210266"/>
                  </a:cubicBezTo>
                  <a:cubicBezTo>
                    <a:pt x="299115" y="224744"/>
                    <a:pt x="299400" y="239794"/>
                    <a:pt x="299686" y="254653"/>
                  </a:cubicBezTo>
                  <a:cubicBezTo>
                    <a:pt x="300162" y="285895"/>
                    <a:pt x="299496" y="317137"/>
                    <a:pt x="299972" y="348284"/>
                  </a:cubicBezTo>
                  <a:cubicBezTo>
                    <a:pt x="300162" y="360095"/>
                    <a:pt x="297114" y="369334"/>
                    <a:pt x="286637" y="375430"/>
                  </a:cubicBezTo>
                  <a:lnTo>
                    <a:pt x="273207" y="375430"/>
                  </a:ln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38" name="Freeform: Shape 337">
            <a:extLst>
              <a:ext uri="{FF2B5EF4-FFF2-40B4-BE49-F238E27FC236}">
                <a16:creationId xmlns:a16="http://schemas.microsoft.com/office/drawing/2014/main" id="{4A481CBD-C07B-99BE-B3F7-F3BB01B08820}"/>
              </a:ext>
            </a:extLst>
          </p:cNvPr>
          <p:cNvSpPr/>
          <p:nvPr/>
        </p:nvSpPr>
        <p:spPr>
          <a:xfrm>
            <a:off x="6905682" y="5404321"/>
            <a:ext cx="754800" cy="754320"/>
          </a:xfrm>
          <a:custGeom>
            <a:avLst/>
            <a:gdLst>
              <a:gd name="connsiteX0" fmla="*/ 268034 w 1278497"/>
              <a:gd name="connsiteY0" fmla="*/ 1112807 h 1277684"/>
              <a:gd name="connsiteX1" fmla="*/ 268034 w 1278497"/>
              <a:gd name="connsiteY1" fmla="*/ 968503 h 1277684"/>
              <a:gd name="connsiteX2" fmla="*/ 254413 w 1278497"/>
              <a:gd name="connsiteY2" fmla="*/ 968503 h 1277684"/>
              <a:gd name="connsiteX3" fmla="*/ 67533 w 1278497"/>
              <a:gd name="connsiteY3" fmla="*/ 968503 h 1277684"/>
              <a:gd name="connsiteX4" fmla="*/ 286 w 1278497"/>
              <a:gd name="connsiteY4" fmla="*/ 900971 h 1277684"/>
              <a:gd name="connsiteX5" fmla="*/ 286 w 1278497"/>
              <a:gd name="connsiteY5" fmla="*/ 623984 h 1277684"/>
              <a:gd name="connsiteX6" fmla="*/ 68580 w 1278497"/>
              <a:gd name="connsiteY6" fmla="*/ 556262 h 1277684"/>
              <a:gd name="connsiteX7" fmla="*/ 591788 w 1278497"/>
              <a:gd name="connsiteY7" fmla="*/ 556262 h 1277684"/>
              <a:gd name="connsiteX8" fmla="*/ 660082 w 1278497"/>
              <a:gd name="connsiteY8" fmla="*/ 623984 h 1277684"/>
              <a:gd name="connsiteX9" fmla="*/ 660082 w 1278497"/>
              <a:gd name="connsiteY9" fmla="*/ 657798 h 1277684"/>
              <a:gd name="connsiteX10" fmla="*/ 737902 w 1278497"/>
              <a:gd name="connsiteY10" fmla="*/ 642939 h 1277684"/>
              <a:gd name="connsiteX11" fmla="*/ 742379 w 1278497"/>
              <a:gd name="connsiteY11" fmla="*/ 635319 h 1277684"/>
              <a:gd name="connsiteX12" fmla="*/ 742379 w 1278497"/>
              <a:gd name="connsiteY12" fmla="*/ 595409 h 1277684"/>
              <a:gd name="connsiteX13" fmla="*/ 737711 w 1278497"/>
              <a:gd name="connsiteY13" fmla="*/ 587313 h 1277684"/>
              <a:gd name="connsiteX14" fmla="*/ 638937 w 1278497"/>
              <a:gd name="connsiteY14" fmla="*/ 412529 h 1277684"/>
              <a:gd name="connsiteX15" fmla="*/ 592455 w 1278497"/>
              <a:gd name="connsiteY15" fmla="*/ 389193 h 1277684"/>
              <a:gd name="connsiteX16" fmla="*/ 578358 w 1278497"/>
              <a:gd name="connsiteY16" fmla="*/ 354141 h 1277684"/>
              <a:gd name="connsiteX17" fmla="*/ 626745 w 1278497"/>
              <a:gd name="connsiteY17" fmla="*/ 288514 h 1277684"/>
              <a:gd name="connsiteX18" fmla="*/ 607505 w 1278497"/>
              <a:gd name="connsiteY18" fmla="*/ 249556 h 1277684"/>
              <a:gd name="connsiteX19" fmla="*/ 681895 w 1278497"/>
              <a:gd name="connsiteY19" fmla="*/ 67438 h 1277684"/>
              <a:gd name="connsiteX20" fmla="*/ 708755 w 1278497"/>
              <a:gd name="connsiteY20" fmla="*/ 50389 h 1277684"/>
              <a:gd name="connsiteX21" fmla="*/ 828199 w 1278497"/>
              <a:gd name="connsiteY21" fmla="*/ 859 h 1277684"/>
              <a:gd name="connsiteX22" fmla="*/ 927640 w 1278497"/>
              <a:gd name="connsiteY22" fmla="*/ 16289 h 1277684"/>
              <a:gd name="connsiteX23" fmla="*/ 993172 w 1278497"/>
              <a:gd name="connsiteY23" fmla="*/ 46102 h 1277684"/>
              <a:gd name="connsiteX24" fmla="*/ 1074991 w 1278497"/>
              <a:gd name="connsiteY24" fmla="*/ 258700 h 1277684"/>
              <a:gd name="connsiteX25" fmla="*/ 1062609 w 1278497"/>
              <a:gd name="connsiteY25" fmla="*/ 288037 h 1277684"/>
              <a:gd name="connsiteX26" fmla="*/ 1112520 w 1278497"/>
              <a:gd name="connsiteY26" fmla="*/ 359856 h 1277684"/>
              <a:gd name="connsiteX27" fmla="*/ 1052036 w 1278497"/>
              <a:gd name="connsiteY27" fmla="*/ 412910 h 1277684"/>
              <a:gd name="connsiteX28" fmla="*/ 1031272 w 1278497"/>
              <a:gd name="connsiteY28" fmla="*/ 500826 h 1277684"/>
              <a:gd name="connsiteX29" fmla="*/ 957072 w 1278497"/>
              <a:gd name="connsiteY29" fmla="*/ 584551 h 1277684"/>
              <a:gd name="connsiteX30" fmla="*/ 948404 w 1278497"/>
              <a:gd name="connsiteY30" fmla="*/ 599886 h 1277684"/>
              <a:gd name="connsiteX31" fmla="*/ 948595 w 1278497"/>
              <a:gd name="connsiteY31" fmla="*/ 641987 h 1277684"/>
              <a:gd name="connsiteX32" fmla="*/ 1036034 w 1278497"/>
              <a:gd name="connsiteY32" fmla="*/ 658941 h 1277684"/>
              <a:gd name="connsiteX33" fmla="*/ 1162431 w 1278497"/>
              <a:gd name="connsiteY33" fmla="*/ 682849 h 1277684"/>
              <a:gd name="connsiteX34" fmla="*/ 1278064 w 1278497"/>
              <a:gd name="connsiteY34" fmla="*/ 820580 h 1277684"/>
              <a:gd name="connsiteX35" fmla="*/ 1278351 w 1278497"/>
              <a:gd name="connsiteY35" fmla="*/ 1253492 h 1277684"/>
              <a:gd name="connsiteX36" fmla="*/ 1251109 w 1278497"/>
              <a:gd name="connsiteY36" fmla="*/ 1277685 h 1277684"/>
              <a:gd name="connsiteX37" fmla="*/ 864489 w 1278497"/>
              <a:gd name="connsiteY37" fmla="*/ 1277685 h 1277684"/>
              <a:gd name="connsiteX38" fmla="*/ 32099 w 1278497"/>
              <a:gd name="connsiteY38" fmla="*/ 1277685 h 1277684"/>
              <a:gd name="connsiteX39" fmla="*/ 0 w 1278497"/>
              <a:gd name="connsiteY39" fmla="*/ 1245300 h 1277684"/>
              <a:gd name="connsiteX40" fmla="*/ 0 w 1278497"/>
              <a:gd name="connsiteY40" fmla="*/ 1138334 h 1277684"/>
              <a:gd name="connsiteX41" fmla="*/ 25908 w 1278497"/>
              <a:gd name="connsiteY41" fmla="*/ 1112712 h 1277684"/>
              <a:gd name="connsiteX42" fmla="*/ 252699 w 1278497"/>
              <a:gd name="connsiteY42" fmla="*/ 1112712 h 1277684"/>
              <a:gd name="connsiteX43" fmla="*/ 267748 w 1278497"/>
              <a:gd name="connsiteY43" fmla="*/ 1112712 h 1277684"/>
              <a:gd name="connsiteX44" fmla="*/ 618840 w 1278497"/>
              <a:gd name="connsiteY44" fmla="*/ 926593 h 1277684"/>
              <a:gd name="connsiteX45" fmla="*/ 618840 w 1278497"/>
              <a:gd name="connsiteY45" fmla="*/ 914306 h 1277684"/>
              <a:gd name="connsiteX46" fmla="*/ 618840 w 1278497"/>
              <a:gd name="connsiteY46" fmla="*/ 625699 h 1277684"/>
              <a:gd name="connsiteX47" fmla="*/ 590455 w 1278497"/>
              <a:gd name="connsiteY47" fmla="*/ 597314 h 1277684"/>
              <a:gd name="connsiteX48" fmla="*/ 69818 w 1278497"/>
              <a:gd name="connsiteY48" fmla="*/ 597314 h 1277684"/>
              <a:gd name="connsiteX49" fmla="*/ 41434 w 1278497"/>
              <a:gd name="connsiteY49" fmla="*/ 625603 h 1277684"/>
              <a:gd name="connsiteX50" fmla="*/ 41434 w 1278497"/>
              <a:gd name="connsiteY50" fmla="*/ 898781 h 1277684"/>
              <a:gd name="connsiteX51" fmla="*/ 69723 w 1278497"/>
              <a:gd name="connsiteY51" fmla="*/ 927165 h 1277684"/>
              <a:gd name="connsiteX52" fmla="*/ 255270 w 1278497"/>
              <a:gd name="connsiteY52" fmla="*/ 927165 h 1277684"/>
              <a:gd name="connsiteX53" fmla="*/ 268224 w 1278497"/>
              <a:gd name="connsiteY53" fmla="*/ 926593 h 1277684"/>
              <a:gd name="connsiteX54" fmla="*/ 268224 w 1278497"/>
              <a:gd name="connsiteY54" fmla="*/ 767050 h 1277684"/>
              <a:gd name="connsiteX55" fmla="*/ 293084 w 1278497"/>
              <a:gd name="connsiteY55" fmla="*/ 741713 h 1277684"/>
              <a:gd name="connsiteX56" fmla="*/ 366522 w 1278497"/>
              <a:gd name="connsiteY56" fmla="*/ 741713 h 1277684"/>
              <a:gd name="connsiteX57" fmla="*/ 391859 w 1278497"/>
              <a:gd name="connsiteY57" fmla="*/ 767812 h 1277684"/>
              <a:gd name="connsiteX58" fmla="*/ 391859 w 1278497"/>
              <a:gd name="connsiteY58" fmla="*/ 904400 h 1277684"/>
              <a:gd name="connsiteX59" fmla="*/ 391859 w 1278497"/>
              <a:gd name="connsiteY59" fmla="*/ 926593 h 1277684"/>
              <a:gd name="connsiteX60" fmla="*/ 618649 w 1278497"/>
              <a:gd name="connsiteY60" fmla="*/ 926593 h 1277684"/>
              <a:gd name="connsiteX61" fmla="*/ 708279 w 1278497"/>
              <a:gd name="connsiteY61" fmla="*/ 237841 h 1277684"/>
              <a:gd name="connsiteX62" fmla="*/ 682943 w 1278497"/>
              <a:gd name="connsiteY62" fmla="*/ 288609 h 1277684"/>
              <a:gd name="connsiteX63" fmla="*/ 680752 w 1278497"/>
              <a:gd name="connsiteY63" fmla="*/ 295848 h 1277684"/>
              <a:gd name="connsiteX64" fmla="*/ 683800 w 1278497"/>
              <a:gd name="connsiteY64" fmla="*/ 438628 h 1277684"/>
              <a:gd name="connsiteX65" fmla="*/ 845248 w 1278497"/>
              <a:gd name="connsiteY65" fmla="*/ 576836 h 1277684"/>
              <a:gd name="connsiteX66" fmla="*/ 1007555 w 1278497"/>
              <a:gd name="connsiteY66" fmla="*/ 437961 h 1277684"/>
              <a:gd name="connsiteX67" fmla="*/ 1010888 w 1278497"/>
              <a:gd name="connsiteY67" fmla="*/ 313279 h 1277684"/>
              <a:gd name="connsiteX68" fmla="*/ 983171 w 1278497"/>
              <a:gd name="connsiteY68" fmla="*/ 237650 h 1277684"/>
              <a:gd name="connsiteX69" fmla="*/ 708279 w 1278497"/>
              <a:gd name="connsiteY69" fmla="*/ 237936 h 1277684"/>
              <a:gd name="connsiteX70" fmla="*/ 1113091 w 1278497"/>
              <a:gd name="connsiteY70" fmla="*/ 1154908 h 1277684"/>
              <a:gd name="connsiteX71" fmla="*/ 42482 w 1278497"/>
              <a:gd name="connsiteY71" fmla="*/ 1154908 h 1277684"/>
              <a:gd name="connsiteX72" fmla="*/ 42482 w 1278497"/>
              <a:gd name="connsiteY72" fmla="*/ 1235775 h 1277684"/>
              <a:gd name="connsiteX73" fmla="*/ 1113091 w 1278497"/>
              <a:gd name="connsiteY73" fmla="*/ 1235775 h 1277684"/>
              <a:gd name="connsiteX74" fmla="*/ 1113091 w 1278497"/>
              <a:gd name="connsiteY74" fmla="*/ 1154908 h 1277684"/>
              <a:gd name="connsiteX75" fmla="*/ 661035 w 1278497"/>
              <a:gd name="connsiteY75" fmla="*/ 699708 h 1277684"/>
              <a:gd name="connsiteX76" fmla="*/ 661035 w 1278497"/>
              <a:gd name="connsiteY76" fmla="*/ 926498 h 1277684"/>
              <a:gd name="connsiteX77" fmla="*/ 1030605 w 1278497"/>
              <a:gd name="connsiteY77" fmla="*/ 926498 h 1277684"/>
              <a:gd name="connsiteX78" fmla="*/ 1030605 w 1278497"/>
              <a:gd name="connsiteY78" fmla="*/ 699708 h 1277684"/>
              <a:gd name="connsiteX79" fmla="*/ 950881 w 1278497"/>
              <a:gd name="connsiteY79" fmla="*/ 684277 h 1277684"/>
              <a:gd name="connsiteX80" fmla="*/ 932688 w 1278497"/>
              <a:gd name="connsiteY80" fmla="*/ 692183 h 1277684"/>
              <a:gd name="connsiteX81" fmla="*/ 757904 w 1278497"/>
              <a:gd name="connsiteY81" fmla="*/ 692183 h 1277684"/>
              <a:gd name="connsiteX82" fmla="*/ 751713 w 1278497"/>
              <a:gd name="connsiteY82" fmla="*/ 682277 h 1277684"/>
              <a:gd name="connsiteX83" fmla="*/ 660940 w 1278497"/>
              <a:gd name="connsiteY83" fmla="*/ 699613 h 1277684"/>
              <a:gd name="connsiteX84" fmla="*/ 577501 w 1278497"/>
              <a:gd name="connsiteY84" fmla="*/ 1111950 h 1277684"/>
              <a:gd name="connsiteX85" fmla="*/ 1112615 w 1278497"/>
              <a:gd name="connsiteY85" fmla="*/ 1111950 h 1277684"/>
              <a:gd name="connsiteX86" fmla="*/ 1112615 w 1278497"/>
              <a:gd name="connsiteY86" fmla="*/ 969170 h 1277684"/>
              <a:gd name="connsiteX87" fmla="*/ 577977 w 1278497"/>
              <a:gd name="connsiteY87" fmla="*/ 969170 h 1277684"/>
              <a:gd name="connsiteX88" fmla="*/ 577501 w 1278497"/>
              <a:gd name="connsiteY88" fmla="*/ 975933 h 1277684"/>
              <a:gd name="connsiteX89" fmla="*/ 577501 w 1278497"/>
              <a:gd name="connsiteY89" fmla="*/ 1111950 h 1277684"/>
              <a:gd name="connsiteX90" fmla="*/ 1034320 w 1278497"/>
              <a:gd name="connsiteY90" fmla="*/ 248223 h 1277684"/>
              <a:gd name="connsiteX91" fmla="*/ 1038606 w 1278497"/>
              <a:gd name="connsiteY91" fmla="*/ 238412 h 1277684"/>
              <a:gd name="connsiteX92" fmla="*/ 977170 w 1278497"/>
              <a:gd name="connsiteY92" fmla="*/ 84298 h 1277684"/>
              <a:gd name="connsiteX93" fmla="*/ 916400 w 1278497"/>
              <a:gd name="connsiteY93" fmla="*/ 56294 h 1277684"/>
              <a:gd name="connsiteX94" fmla="*/ 818293 w 1278497"/>
              <a:gd name="connsiteY94" fmla="*/ 43531 h 1277684"/>
              <a:gd name="connsiteX95" fmla="*/ 760857 w 1278497"/>
              <a:gd name="connsiteY95" fmla="*/ 67153 h 1277684"/>
              <a:gd name="connsiteX96" fmla="*/ 841534 w 1278497"/>
              <a:gd name="connsiteY96" fmla="*/ 132589 h 1277684"/>
              <a:gd name="connsiteX97" fmla="*/ 808291 w 1278497"/>
              <a:gd name="connsiteY97" fmla="*/ 154687 h 1277684"/>
              <a:gd name="connsiteX98" fmla="*/ 666750 w 1278497"/>
              <a:gd name="connsiteY98" fmla="*/ 121445 h 1277684"/>
              <a:gd name="connsiteX99" fmla="*/ 655796 w 1278497"/>
              <a:gd name="connsiteY99" fmla="*/ 250033 h 1277684"/>
              <a:gd name="connsiteX100" fmla="*/ 681228 w 1278497"/>
              <a:gd name="connsiteY100" fmla="*/ 199455 h 1277684"/>
              <a:gd name="connsiteX101" fmla="*/ 716089 w 1278497"/>
              <a:gd name="connsiteY101" fmla="*/ 191073 h 1277684"/>
              <a:gd name="connsiteX102" fmla="*/ 752380 w 1278497"/>
              <a:gd name="connsiteY102" fmla="*/ 217743 h 1277684"/>
              <a:gd name="connsiteX103" fmla="*/ 883825 w 1278497"/>
              <a:gd name="connsiteY103" fmla="*/ 242127 h 1277684"/>
              <a:gd name="connsiteX104" fmla="*/ 971931 w 1278497"/>
              <a:gd name="connsiteY104" fmla="*/ 193264 h 1277684"/>
              <a:gd name="connsiteX105" fmla="*/ 1011555 w 1278497"/>
              <a:gd name="connsiteY105" fmla="*/ 202884 h 1277684"/>
              <a:gd name="connsiteX106" fmla="*/ 1034320 w 1278497"/>
              <a:gd name="connsiteY106" fmla="*/ 248032 h 1277684"/>
              <a:gd name="connsiteX107" fmla="*/ 1155668 w 1278497"/>
              <a:gd name="connsiteY107" fmla="*/ 724568 h 1277684"/>
              <a:gd name="connsiteX108" fmla="*/ 1155668 w 1278497"/>
              <a:gd name="connsiteY108" fmla="*/ 1235489 h 1277684"/>
              <a:gd name="connsiteX109" fmla="*/ 1237298 w 1278497"/>
              <a:gd name="connsiteY109" fmla="*/ 1235489 h 1277684"/>
              <a:gd name="connsiteX110" fmla="*/ 1237298 w 1278497"/>
              <a:gd name="connsiteY110" fmla="*/ 1070993 h 1277684"/>
              <a:gd name="connsiteX111" fmla="*/ 1237202 w 1278497"/>
              <a:gd name="connsiteY111" fmla="*/ 823819 h 1277684"/>
              <a:gd name="connsiteX112" fmla="*/ 1155764 w 1278497"/>
              <a:gd name="connsiteY112" fmla="*/ 724473 h 1277684"/>
              <a:gd name="connsiteX113" fmla="*/ 349758 w 1278497"/>
              <a:gd name="connsiteY113" fmla="*/ 1112236 h 1277684"/>
              <a:gd name="connsiteX114" fmla="*/ 349758 w 1278497"/>
              <a:gd name="connsiteY114" fmla="*/ 784004 h 1277684"/>
              <a:gd name="connsiteX115" fmla="*/ 310039 w 1278497"/>
              <a:gd name="connsiteY115" fmla="*/ 784004 h 1277684"/>
              <a:gd name="connsiteX116" fmla="*/ 310039 w 1278497"/>
              <a:gd name="connsiteY116" fmla="*/ 1112236 h 1277684"/>
              <a:gd name="connsiteX117" fmla="*/ 349758 w 1278497"/>
              <a:gd name="connsiteY117" fmla="*/ 1112236 h 1277684"/>
              <a:gd name="connsiteX118" fmla="*/ 454438 w 1278497"/>
              <a:gd name="connsiteY118" fmla="*/ 969075 h 1277684"/>
              <a:gd name="connsiteX119" fmla="*/ 454438 w 1278497"/>
              <a:gd name="connsiteY119" fmla="*/ 1112045 h 1277684"/>
              <a:gd name="connsiteX120" fmla="*/ 535305 w 1278497"/>
              <a:gd name="connsiteY120" fmla="*/ 1112045 h 1277684"/>
              <a:gd name="connsiteX121" fmla="*/ 535305 w 1278497"/>
              <a:gd name="connsiteY121" fmla="*/ 969075 h 1277684"/>
              <a:gd name="connsiteX122" fmla="*/ 454438 w 1278497"/>
              <a:gd name="connsiteY122" fmla="*/ 969075 h 1277684"/>
              <a:gd name="connsiteX123" fmla="*/ 783717 w 1278497"/>
              <a:gd name="connsiteY123" fmla="*/ 608649 h 1277684"/>
              <a:gd name="connsiteX124" fmla="*/ 783717 w 1278497"/>
              <a:gd name="connsiteY124" fmla="*/ 641891 h 1277684"/>
              <a:gd name="connsiteX125" fmla="*/ 838867 w 1278497"/>
              <a:gd name="connsiteY125" fmla="*/ 700184 h 1277684"/>
              <a:gd name="connsiteX126" fmla="*/ 904590 w 1278497"/>
              <a:gd name="connsiteY126" fmla="*/ 654655 h 1277684"/>
              <a:gd name="connsiteX127" fmla="*/ 908304 w 1278497"/>
              <a:gd name="connsiteY127" fmla="*/ 608363 h 1277684"/>
              <a:gd name="connsiteX128" fmla="*/ 783622 w 1278497"/>
              <a:gd name="connsiteY128" fmla="*/ 608554 h 1277684"/>
              <a:gd name="connsiteX129" fmla="*/ 1113091 w 1278497"/>
              <a:gd name="connsiteY129" fmla="*/ 926784 h 1277684"/>
              <a:gd name="connsiteX130" fmla="*/ 1113091 w 1278497"/>
              <a:gd name="connsiteY130" fmla="*/ 715615 h 1277684"/>
              <a:gd name="connsiteX131" fmla="*/ 1072992 w 1278497"/>
              <a:gd name="connsiteY131" fmla="*/ 707995 h 1277684"/>
              <a:gd name="connsiteX132" fmla="*/ 1072992 w 1278497"/>
              <a:gd name="connsiteY132" fmla="*/ 926784 h 1277684"/>
              <a:gd name="connsiteX133" fmla="*/ 1113091 w 1278497"/>
              <a:gd name="connsiteY133" fmla="*/ 926784 h 1277684"/>
              <a:gd name="connsiteX134" fmla="*/ 392716 w 1278497"/>
              <a:gd name="connsiteY134" fmla="*/ 968599 h 1277684"/>
              <a:gd name="connsiteX135" fmla="*/ 392716 w 1278497"/>
              <a:gd name="connsiteY135" fmla="*/ 1112331 h 1277684"/>
              <a:gd name="connsiteX136" fmla="*/ 411861 w 1278497"/>
              <a:gd name="connsiteY136" fmla="*/ 1112331 h 1277684"/>
              <a:gd name="connsiteX137" fmla="*/ 411861 w 1278497"/>
              <a:gd name="connsiteY137" fmla="*/ 969266 h 1277684"/>
              <a:gd name="connsiteX138" fmla="*/ 406432 w 1278497"/>
              <a:gd name="connsiteY138" fmla="*/ 968599 h 1277684"/>
              <a:gd name="connsiteX139" fmla="*/ 392716 w 1278497"/>
              <a:gd name="connsiteY139" fmla="*/ 968599 h 1277684"/>
              <a:gd name="connsiteX140" fmla="*/ 638937 w 1278497"/>
              <a:gd name="connsiteY140" fmla="*/ 329947 h 1277684"/>
              <a:gd name="connsiteX141" fmla="*/ 618744 w 1278497"/>
              <a:gd name="connsiteY141" fmla="*/ 351474 h 1277684"/>
              <a:gd name="connsiteX142" fmla="*/ 638937 w 1278497"/>
              <a:gd name="connsiteY142" fmla="*/ 369095 h 1277684"/>
              <a:gd name="connsiteX143" fmla="*/ 638937 w 1278497"/>
              <a:gd name="connsiteY143" fmla="*/ 329947 h 1277684"/>
              <a:gd name="connsiteX144" fmla="*/ 1052227 w 1278497"/>
              <a:gd name="connsiteY144" fmla="*/ 371095 h 1277684"/>
              <a:gd name="connsiteX145" fmla="*/ 1071943 w 1278497"/>
              <a:gd name="connsiteY145" fmla="*/ 349664 h 1277684"/>
              <a:gd name="connsiteX146" fmla="*/ 1052227 w 1278497"/>
              <a:gd name="connsiteY146" fmla="*/ 329852 h 1277684"/>
              <a:gd name="connsiteX147" fmla="*/ 1052227 w 1278497"/>
              <a:gd name="connsiteY147" fmla="*/ 371095 h 127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78497" h="1277684">
                <a:moveTo>
                  <a:pt x="268034" y="1112807"/>
                </a:moveTo>
                <a:lnTo>
                  <a:pt x="268034" y="968503"/>
                </a:lnTo>
                <a:lnTo>
                  <a:pt x="254413" y="968503"/>
                </a:lnTo>
                <a:cubicBezTo>
                  <a:pt x="192119" y="968503"/>
                  <a:pt x="129826" y="968503"/>
                  <a:pt x="67533" y="968503"/>
                </a:cubicBezTo>
                <a:cubicBezTo>
                  <a:pt x="25718" y="968503"/>
                  <a:pt x="286" y="942976"/>
                  <a:pt x="286" y="900971"/>
                </a:cubicBezTo>
                <a:cubicBezTo>
                  <a:pt x="286" y="808674"/>
                  <a:pt x="286" y="716281"/>
                  <a:pt x="286" y="623984"/>
                </a:cubicBezTo>
                <a:cubicBezTo>
                  <a:pt x="286" y="581312"/>
                  <a:pt x="25527" y="556262"/>
                  <a:pt x="68580" y="556262"/>
                </a:cubicBezTo>
                <a:cubicBezTo>
                  <a:pt x="242983" y="556262"/>
                  <a:pt x="417386" y="556262"/>
                  <a:pt x="591788" y="556262"/>
                </a:cubicBezTo>
                <a:cubicBezTo>
                  <a:pt x="634842" y="556262"/>
                  <a:pt x="659987" y="581312"/>
                  <a:pt x="660082" y="623984"/>
                </a:cubicBezTo>
                <a:cubicBezTo>
                  <a:pt x="660082" y="634652"/>
                  <a:pt x="660082" y="645320"/>
                  <a:pt x="660082" y="657798"/>
                </a:cubicBezTo>
                <a:cubicBezTo>
                  <a:pt x="686848" y="652750"/>
                  <a:pt x="712470" y="648178"/>
                  <a:pt x="737902" y="642939"/>
                </a:cubicBezTo>
                <a:cubicBezTo>
                  <a:pt x="739902" y="642558"/>
                  <a:pt x="742283" y="637986"/>
                  <a:pt x="742379" y="635319"/>
                </a:cubicBezTo>
                <a:cubicBezTo>
                  <a:pt x="742855" y="621984"/>
                  <a:pt x="742855" y="608649"/>
                  <a:pt x="742379" y="595409"/>
                </a:cubicBezTo>
                <a:cubicBezTo>
                  <a:pt x="742283" y="592647"/>
                  <a:pt x="740093" y="588837"/>
                  <a:pt x="737711" y="587313"/>
                </a:cubicBezTo>
                <a:cubicBezTo>
                  <a:pt x="674656" y="546451"/>
                  <a:pt x="642557" y="487967"/>
                  <a:pt x="638937" y="412529"/>
                </a:cubicBezTo>
                <a:cubicBezTo>
                  <a:pt x="620459" y="410719"/>
                  <a:pt x="603028" y="404909"/>
                  <a:pt x="592455" y="389193"/>
                </a:cubicBezTo>
                <a:cubicBezTo>
                  <a:pt x="585502" y="378906"/>
                  <a:pt x="579787" y="366333"/>
                  <a:pt x="578358" y="354141"/>
                </a:cubicBezTo>
                <a:cubicBezTo>
                  <a:pt x="574834" y="324613"/>
                  <a:pt x="592169" y="302325"/>
                  <a:pt x="626745" y="288514"/>
                </a:cubicBezTo>
                <a:cubicBezTo>
                  <a:pt x="620363" y="275464"/>
                  <a:pt x="613886" y="262510"/>
                  <a:pt x="607505" y="249556"/>
                </a:cubicBezTo>
                <a:cubicBezTo>
                  <a:pt x="571309" y="175642"/>
                  <a:pt x="604361" y="95347"/>
                  <a:pt x="681895" y="67438"/>
                </a:cubicBezTo>
                <a:cubicBezTo>
                  <a:pt x="691705" y="63914"/>
                  <a:pt x="700468" y="56961"/>
                  <a:pt x="708755" y="50389"/>
                </a:cubicBezTo>
                <a:cubicBezTo>
                  <a:pt x="743902" y="22480"/>
                  <a:pt x="783146" y="4859"/>
                  <a:pt x="828199" y="859"/>
                </a:cubicBezTo>
                <a:cubicBezTo>
                  <a:pt x="862679" y="-2189"/>
                  <a:pt x="895922" y="2859"/>
                  <a:pt x="927640" y="16289"/>
                </a:cubicBezTo>
                <a:cubicBezTo>
                  <a:pt x="949738" y="25624"/>
                  <a:pt x="971645" y="35530"/>
                  <a:pt x="993172" y="46102"/>
                </a:cubicBezTo>
                <a:cubicBezTo>
                  <a:pt x="1072896" y="85155"/>
                  <a:pt x="1107757" y="176119"/>
                  <a:pt x="1074991" y="258700"/>
                </a:cubicBezTo>
                <a:cubicBezTo>
                  <a:pt x="1071182" y="268225"/>
                  <a:pt x="1067086" y="277655"/>
                  <a:pt x="1062609" y="288037"/>
                </a:cubicBezTo>
                <a:cubicBezTo>
                  <a:pt x="1097376" y="299563"/>
                  <a:pt x="1117473" y="322042"/>
                  <a:pt x="1112520" y="359856"/>
                </a:cubicBezTo>
                <a:cubicBezTo>
                  <a:pt x="1108710" y="388907"/>
                  <a:pt x="1088231" y="405766"/>
                  <a:pt x="1052036" y="412910"/>
                </a:cubicBezTo>
                <a:cubicBezTo>
                  <a:pt x="1050798" y="443390"/>
                  <a:pt x="1044797" y="473013"/>
                  <a:pt x="1031272" y="500826"/>
                </a:cubicBezTo>
                <a:cubicBezTo>
                  <a:pt x="1014317" y="535592"/>
                  <a:pt x="989648" y="563691"/>
                  <a:pt x="957072" y="584551"/>
                </a:cubicBezTo>
                <a:cubicBezTo>
                  <a:pt x="950976" y="588456"/>
                  <a:pt x="948118" y="592361"/>
                  <a:pt x="948404" y="599886"/>
                </a:cubicBezTo>
                <a:cubicBezTo>
                  <a:pt x="949071" y="613507"/>
                  <a:pt x="948595" y="627223"/>
                  <a:pt x="948595" y="641987"/>
                </a:cubicBezTo>
                <a:cubicBezTo>
                  <a:pt x="978122" y="647701"/>
                  <a:pt x="1007078" y="653416"/>
                  <a:pt x="1036034" y="658941"/>
                </a:cubicBezTo>
                <a:cubicBezTo>
                  <a:pt x="1078135" y="666942"/>
                  <a:pt x="1120426" y="674467"/>
                  <a:pt x="1162431" y="682849"/>
                </a:cubicBezTo>
                <a:cubicBezTo>
                  <a:pt x="1228630" y="696089"/>
                  <a:pt x="1277779" y="753524"/>
                  <a:pt x="1278064" y="820580"/>
                </a:cubicBezTo>
                <a:cubicBezTo>
                  <a:pt x="1278827" y="964884"/>
                  <a:pt x="1278351" y="1109188"/>
                  <a:pt x="1278351" y="1253492"/>
                </a:cubicBezTo>
                <a:cubicBezTo>
                  <a:pt x="1278351" y="1270922"/>
                  <a:pt x="1270445" y="1277685"/>
                  <a:pt x="1251109" y="1277685"/>
                </a:cubicBezTo>
                <a:cubicBezTo>
                  <a:pt x="1122236" y="1277685"/>
                  <a:pt x="993362" y="1277685"/>
                  <a:pt x="864489" y="1277685"/>
                </a:cubicBezTo>
                <a:cubicBezTo>
                  <a:pt x="587026" y="1277685"/>
                  <a:pt x="309563" y="1277685"/>
                  <a:pt x="32099" y="1277685"/>
                </a:cubicBezTo>
                <a:cubicBezTo>
                  <a:pt x="5049" y="1277685"/>
                  <a:pt x="0" y="1272637"/>
                  <a:pt x="0" y="1245300"/>
                </a:cubicBezTo>
                <a:cubicBezTo>
                  <a:pt x="0" y="1209677"/>
                  <a:pt x="0" y="1174053"/>
                  <a:pt x="0" y="1138334"/>
                </a:cubicBezTo>
                <a:cubicBezTo>
                  <a:pt x="0" y="1119856"/>
                  <a:pt x="7239" y="1112807"/>
                  <a:pt x="25908" y="1112712"/>
                </a:cubicBezTo>
                <a:cubicBezTo>
                  <a:pt x="101536" y="1112712"/>
                  <a:pt x="177070" y="1112712"/>
                  <a:pt x="252699" y="1112712"/>
                </a:cubicBezTo>
                <a:cubicBezTo>
                  <a:pt x="257366" y="1112712"/>
                  <a:pt x="261938" y="1112712"/>
                  <a:pt x="267748" y="1112712"/>
                </a:cubicBezTo>
                <a:close/>
                <a:moveTo>
                  <a:pt x="618840" y="926593"/>
                </a:moveTo>
                <a:lnTo>
                  <a:pt x="618840" y="914306"/>
                </a:lnTo>
                <a:cubicBezTo>
                  <a:pt x="618840" y="818104"/>
                  <a:pt x="618840" y="721901"/>
                  <a:pt x="618840" y="625699"/>
                </a:cubicBezTo>
                <a:cubicBezTo>
                  <a:pt x="618840" y="603791"/>
                  <a:pt x="612362" y="597314"/>
                  <a:pt x="590455" y="597314"/>
                </a:cubicBezTo>
                <a:cubicBezTo>
                  <a:pt x="416909" y="597314"/>
                  <a:pt x="243364" y="597314"/>
                  <a:pt x="69818" y="597314"/>
                </a:cubicBezTo>
                <a:cubicBezTo>
                  <a:pt x="47816" y="597314"/>
                  <a:pt x="41434" y="603696"/>
                  <a:pt x="41434" y="625603"/>
                </a:cubicBezTo>
                <a:cubicBezTo>
                  <a:pt x="41434" y="716662"/>
                  <a:pt x="41434" y="807722"/>
                  <a:pt x="41434" y="898781"/>
                </a:cubicBezTo>
                <a:cubicBezTo>
                  <a:pt x="41434" y="920688"/>
                  <a:pt x="47816" y="927165"/>
                  <a:pt x="69723" y="927165"/>
                </a:cubicBezTo>
                <a:cubicBezTo>
                  <a:pt x="131540" y="927165"/>
                  <a:pt x="193453" y="927165"/>
                  <a:pt x="255270" y="927165"/>
                </a:cubicBezTo>
                <a:cubicBezTo>
                  <a:pt x="259366" y="927165"/>
                  <a:pt x="263461" y="926784"/>
                  <a:pt x="268224" y="926593"/>
                </a:cubicBezTo>
                <a:cubicBezTo>
                  <a:pt x="268224" y="872587"/>
                  <a:pt x="268224" y="819818"/>
                  <a:pt x="268224" y="767050"/>
                </a:cubicBezTo>
                <a:cubicBezTo>
                  <a:pt x="268224" y="749238"/>
                  <a:pt x="275558" y="741808"/>
                  <a:pt x="293084" y="741713"/>
                </a:cubicBezTo>
                <a:cubicBezTo>
                  <a:pt x="317564" y="741523"/>
                  <a:pt x="342043" y="741618"/>
                  <a:pt x="366522" y="741713"/>
                </a:cubicBezTo>
                <a:cubicBezTo>
                  <a:pt x="384810" y="741808"/>
                  <a:pt x="391859" y="749047"/>
                  <a:pt x="391859" y="767812"/>
                </a:cubicBezTo>
                <a:cubicBezTo>
                  <a:pt x="391859" y="813341"/>
                  <a:pt x="391859" y="858871"/>
                  <a:pt x="391859" y="904400"/>
                </a:cubicBezTo>
                <a:cubicBezTo>
                  <a:pt x="391859" y="911544"/>
                  <a:pt x="391859" y="918783"/>
                  <a:pt x="391859" y="926593"/>
                </a:cubicBezTo>
                <a:lnTo>
                  <a:pt x="618649" y="926593"/>
                </a:lnTo>
                <a:close/>
                <a:moveTo>
                  <a:pt x="708279" y="237841"/>
                </a:moveTo>
                <a:cubicBezTo>
                  <a:pt x="699421" y="255652"/>
                  <a:pt x="691134" y="272035"/>
                  <a:pt x="682943" y="288609"/>
                </a:cubicBezTo>
                <a:cubicBezTo>
                  <a:pt x="681800" y="290895"/>
                  <a:pt x="680752" y="293467"/>
                  <a:pt x="680752" y="295848"/>
                </a:cubicBezTo>
                <a:cubicBezTo>
                  <a:pt x="681418" y="343473"/>
                  <a:pt x="678561" y="391479"/>
                  <a:pt x="683800" y="438628"/>
                </a:cubicBezTo>
                <a:cubicBezTo>
                  <a:pt x="692563" y="517018"/>
                  <a:pt x="765143" y="576740"/>
                  <a:pt x="845248" y="576836"/>
                </a:cubicBezTo>
                <a:cubicBezTo>
                  <a:pt x="926116" y="576931"/>
                  <a:pt x="998315" y="517114"/>
                  <a:pt x="1007555" y="437961"/>
                </a:cubicBezTo>
                <a:cubicBezTo>
                  <a:pt x="1012317" y="396813"/>
                  <a:pt x="1008888" y="354808"/>
                  <a:pt x="1010888" y="313279"/>
                </a:cubicBezTo>
                <a:cubicBezTo>
                  <a:pt x="1012317" y="283370"/>
                  <a:pt x="992600" y="263082"/>
                  <a:pt x="983171" y="237650"/>
                </a:cubicBezTo>
                <a:cubicBezTo>
                  <a:pt x="890588" y="305373"/>
                  <a:pt x="800005" y="304897"/>
                  <a:pt x="708279" y="237936"/>
                </a:cubicBezTo>
                <a:close/>
                <a:moveTo>
                  <a:pt x="1113091" y="1154908"/>
                </a:moveTo>
                <a:lnTo>
                  <a:pt x="42482" y="1154908"/>
                </a:lnTo>
                <a:lnTo>
                  <a:pt x="42482" y="1235775"/>
                </a:lnTo>
                <a:lnTo>
                  <a:pt x="1113091" y="1235775"/>
                </a:lnTo>
                <a:lnTo>
                  <a:pt x="1113091" y="1154908"/>
                </a:lnTo>
                <a:close/>
                <a:moveTo>
                  <a:pt x="661035" y="699708"/>
                </a:moveTo>
                <a:lnTo>
                  <a:pt x="661035" y="926498"/>
                </a:lnTo>
                <a:lnTo>
                  <a:pt x="1030605" y="926498"/>
                </a:lnTo>
                <a:lnTo>
                  <a:pt x="1030605" y="699708"/>
                </a:lnTo>
                <a:cubicBezTo>
                  <a:pt x="1003840" y="694660"/>
                  <a:pt x="977265" y="690088"/>
                  <a:pt x="950881" y="684277"/>
                </a:cubicBezTo>
                <a:cubicBezTo>
                  <a:pt x="941832" y="682277"/>
                  <a:pt x="937641" y="684277"/>
                  <a:pt x="932688" y="692183"/>
                </a:cubicBezTo>
                <a:cubicBezTo>
                  <a:pt x="892111" y="758096"/>
                  <a:pt x="798671" y="758001"/>
                  <a:pt x="757904" y="692183"/>
                </a:cubicBezTo>
                <a:cubicBezTo>
                  <a:pt x="755904" y="688945"/>
                  <a:pt x="753904" y="685801"/>
                  <a:pt x="751713" y="682277"/>
                </a:cubicBezTo>
                <a:cubicBezTo>
                  <a:pt x="720947" y="688087"/>
                  <a:pt x="690753" y="693898"/>
                  <a:pt x="660940" y="699613"/>
                </a:cubicBezTo>
                <a:close/>
                <a:moveTo>
                  <a:pt x="577501" y="1111950"/>
                </a:moveTo>
                <a:lnTo>
                  <a:pt x="1112615" y="1111950"/>
                </a:lnTo>
                <a:lnTo>
                  <a:pt x="1112615" y="969170"/>
                </a:lnTo>
                <a:lnTo>
                  <a:pt x="577977" y="969170"/>
                </a:lnTo>
                <a:cubicBezTo>
                  <a:pt x="577786" y="971837"/>
                  <a:pt x="577501" y="973837"/>
                  <a:pt x="577501" y="975933"/>
                </a:cubicBezTo>
                <a:cubicBezTo>
                  <a:pt x="577501" y="1020986"/>
                  <a:pt x="577501" y="1066040"/>
                  <a:pt x="577501" y="1111950"/>
                </a:cubicBezTo>
                <a:close/>
                <a:moveTo>
                  <a:pt x="1034320" y="248223"/>
                </a:moveTo>
                <a:cubicBezTo>
                  <a:pt x="1036415" y="243556"/>
                  <a:pt x="1037654" y="241079"/>
                  <a:pt x="1038606" y="238412"/>
                </a:cubicBezTo>
                <a:cubicBezTo>
                  <a:pt x="1060228" y="179071"/>
                  <a:pt x="1034129" y="113063"/>
                  <a:pt x="977170" y="84298"/>
                </a:cubicBezTo>
                <a:cubicBezTo>
                  <a:pt x="957263" y="74296"/>
                  <a:pt x="936784" y="65533"/>
                  <a:pt x="916400" y="56294"/>
                </a:cubicBezTo>
                <a:cubicBezTo>
                  <a:pt x="885063" y="42102"/>
                  <a:pt x="852297" y="38006"/>
                  <a:pt x="818293" y="43531"/>
                </a:cubicBezTo>
                <a:cubicBezTo>
                  <a:pt x="795624" y="47245"/>
                  <a:pt x="771906" y="56675"/>
                  <a:pt x="760857" y="67153"/>
                </a:cubicBezTo>
                <a:cubicBezTo>
                  <a:pt x="795814" y="78868"/>
                  <a:pt x="822770" y="99919"/>
                  <a:pt x="841534" y="132589"/>
                </a:cubicBezTo>
                <a:cubicBezTo>
                  <a:pt x="830009" y="140209"/>
                  <a:pt x="819150" y="147448"/>
                  <a:pt x="808291" y="154687"/>
                </a:cubicBezTo>
                <a:cubicBezTo>
                  <a:pt x="765905" y="89536"/>
                  <a:pt x="699992" y="94585"/>
                  <a:pt x="666750" y="121445"/>
                </a:cubicBezTo>
                <a:cubicBezTo>
                  <a:pt x="628365" y="152401"/>
                  <a:pt x="622935" y="207646"/>
                  <a:pt x="655796" y="250033"/>
                </a:cubicBezTo>
                <a:cubicBezTo>
                  <a:pt x="664464" y="232792"/>
                  <a:pt x="672655" y="216028"/>
                  <a:pt x="681228" y="199455"/>
                </a:cubicBezTo>
                <a:cubicBezTo>
                  <a:pt x="689420" y="183643"/>
                  <a:pt x="701707" y="180786"/>
                  <a:pt x="716089" y="191073"/>
                </a:cubicBezTo>
                <a:cubicBezTo>
                  <a:pt x="728282" y="199836"/>
                  <a:pt x="739902" y="209456"/>
                  <a:pt x="752380" y="217743"/>
                </a:cubicBezTo>
                <a:cubicBezTo>
                  <a:pt x="792671" y="244413"/>
                  <a:pt x="836295" y="252795"/>
                  <a:pt x="883825" y="242127"/>
                </a:cubicBezTo>
                <a:cubicBezTo>
                  <a:pt x="918115" y="234412"/>
                  <a:pt x="944880" y="213838"/>
                  <a:pt x="971931" y="193264"/>
                </a:cubicBezTo>
                <a:cubicBezTo>
                  <a:pt x="990029" y="179548"/>
                  <a:pt x="1001173" y="182405"/>
                  <a:pt x="1011555" y="202884"/>
                </a:cubicBezTo>
                <a:cubicBezTo>
                  <a:pt x="1018890" y="217267"/>
                  <a:pt x="1026128" y="231745"/>
                  <a:pt x="1034320" y="248032"/>
                </a:cubicBezTo>
                <a:close/>
                <a:moveTo>
                  <a:pt x="1155668" y="724568"/>
                </a:moveTo>
                <a:lnTo>
                  <a:pt x="1155668" y="1235489"/>
                </a:lnTo>
                <a:lnTo>
                  <a:pt x="1237298" y="1235489"/>
                </a:lnTo>
                <a:cubicBezTo>
                  <a:pt x="1237298" y="1179959"/>
                  <a:pt x="1237298" y="1125476"/>
                  <a:pt x="1237298" y="1070993"/>
                </a:cubicBezTo>
                <a:cubicBezTo>
                  <a:pt x="1237298" y="988601"/>
                  <a:pt x="1237583" y="906210"/>
                  <a:pt x="1237202" y="823819"/>
                </a:cubicBezTo>
                <a:cubicBezTo>
                  <a:pt x="1237012" y="774670"/>
                  <a:pt x="1202531" y="733141"/>
                  <a:pt x="1155764" y="724473"/>
                </a:cubicBezTo>
                <a:close/>
                <a:moveTo>
                  <a:pt x="349758" y="1112236"/>
                </a:moveTo>
                <a:lnTo>
                  <a:pt x="349758" y="784004"/>
                </a:lnTo>
                <a:lnTo>
                  <a:pt x="310039" y="784004"/>
                </a:lnTo>
                <a:lnTo>
                  <a:pt x="310039" y="1112236"/>
                </a:lnTo>
                <a:lnTo>
                  <a:pt x="349758" y="1112236"/>
                </a:lnTo>
                <a:close/>
                <a:moveTo>
                  <a:pt x="454438" y="969075"/>
                </a:moveTo>
                <a:lnTo>
                  <a:pt x="454438" y="1112045"/>
                </a:lnTo>
                <a:lnTo>
                  <a:pt x="535305" y="1112045"/>
                </a:lnTo>
                <a:lnTo>
                  <a:pt x="535305" y="969075"/>
                </a:lnTo>
                <a:lnTo>
                  <a:pt x="454438" y="969075"/>
                </a:lnTo>
                <a:close/>
                <a:moveTo>
                  <a:pt x="783717" y="608649"/>
                </a:moveTo>
                <a:cubicBezTo>
                  <a:pt x="783717" y="620651"/>
                  <a:pt x="783336" y="631318"/>
                  <a:pt x="783717" y="641891"/>
                </a:cubicBezTo>
                <a:cubicBezTo>
                  <a:pt x="785146" y="671895"/>
                  <a:pt x="808958" y="696946"/>
                  <a:pt x="838867" y="700184"/>
                </a:cubicBezTo>
                <a:cubicBezTo>
                  <a:pt x="868871" y="703423"/>
                  <a:pt x="897827" y="684277"/>
                  <a:pt x="904590" y="654655"/>
                </a:cubicBezTo>
                <a:cubicBezTo>
                  <a:pt x="907828" y="640367"/>
                  <a:pt x="907161" y="625127"/>
                  <a:pt x="908304" y="608363"/>
                </a:cubicBezTo>
                <a:cubicBezTo>
                  <a:pt x="865727" y="620841"/>
                  <a:pt x="825246" y="621031"/>
                  <a:pt x="783622" y="608554"/>
                </a:cubicBezTo>
                <a:close/>
                <a:moveTo>
                  <a:pt x="1113091" y="926784"/>
                </a:moveTo>
                <a:lnTo>
                  <a:pt x="1113091" y="715615"/>
                </a:lnTo>
                <a:cubicBezTo>
                  <a:pt x="1099661" y="713043"/>
                  <a:pt x="1086517" y="710566"/>
                  <a:pt x="1072992" y="707995"/>
                </a:cubicBezTo>
                <a:lnTo>
                  <a:pt x="1072992" y="926784"/>
                </a:lnTo>
                <a:lnTo>
                  <a:pt x="1113091" y="926784"/>
                </a:lnTo>
                <a:close/>
                <a:moveTo>
                  <a:pt x="392716" y="968599"/>
                </a:moveTo>
                <a:lnTo>
                  <a:pt x="392716" y="1112331"/>
                </a:lnTo>
                <a:lnTo>
                  <a:pt x="411861" y="1112331"/>
                </a:lnTo>
                <a:lnTo>
                  <a:pt x="411861" y="969266"/>
                </a:lnTo>
                <a:cubicBezTo>
                  <a:pt x="409670" y="968980"/>
                  <a:pt x="408051" y="968694"/>
                  <a:pt x="406432" y="968599"/>
                </a:cubicBezTo>
                <a:cubicBezTo>
                  <a:pt x="402146" y="968599"/>
                  <a:pt x="397955" y="968599"/>
                  <a:pt x="392716" y="968599"/>
                </a:cubicBezTo>
                <a:close/>
                <a:moveTo>
                  <a:pt x="638937" y="329947"/>
                </a:moveTo>
                <a:cubicBezTo>
                  <a:pt x="624459" y="333281"/>
                  <a:pt x="617982" y="340520"/>
                  <a:pt x="618744" y="351474"/>
                </a:cubicBezTo>
                <a:cubicBezTo>
                  <a:pt x="619506" y="362428"/>
                  <a:pt x="626650" y="368714"/>
                  <a:pt x="638937" y="369095"/>
                </a:cubicBezTo>
                <a:lnTo>
                  <a:pt x="638937" y="329947"/>
                </a:lnTo>
                <a:close/>
                <a:moveTo>
                  <a:pt x="1052227" y="371095"/>
                </a:moveTo>
                <a:cubicBezTo>
                  <a:pt x="1065086" y="368047"/>
                  <a:pt x="1072325" y="361570"/>
                  <a:pt x="1071943" y="349664"/>
                </a:cubicBezTo>
                <a:cubicBezTo>
                  <a:pt x="1071563" y="338044"/>
                  <a:pt x="1064800" y="331186"/>
                  <a:pt x="1052227" y="329852"/>
                </a:cubicBezTo>
                <a:lnTo>
                  <a:pt x="1052227" y="371095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39" name="Text Placeholder 3">
            <a:extLst>
              <a:ext uri="{FF2B5EF4-FFF2-40B4-BE49-F238E27FC236}">
                <a16:creationId xmlns:a16="http://schemas.microsoft.com/office/drawing/2014/main" id="{26ABC647-E166-C443-E22A-FED4985EE492}"/>
              </a:ext>
            </a:extLst>
          </p:cNvPr>
          <p:cNvSpPr txBox="1">
            <a:spLocks/>
          </p:cNvSpPr>
          <p:nvPr/>
        </p:nvSpPr>
        <p:spPr>
          <a:xfrm>
            <a:off x="7824028" y="1628994"/>
            <a:ext cx="2243699" cy="722989"/>
          </a:xfrm>
          <a:prstGeom prst="rect">
            <a:avLst/>
          </a:prstGeom>
          <a:noFill/>
        </p:spPr>
        <p:txBody>
          <a:bodyPr lIns="0" tIns="45720" rIns="91440" bIns="45720" anchor="ctr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3600">
                <a:solidFill>
                  <a:schemeClr val="tx1"/>
                </a:solidFill>
                <a:latin typeface="+mn-lt"/>
              </a:rPr>
              <a:t>Zeroconf</a:t>
            </a:r>
          </a:p>
        </p:txBody>
      </p:sp>
    </p:spTree>
    <p:extLst>
      <p:ext uri="{BB962C8B-B14F-4D97-AF65-F5344CB8AC3E}">
        <p14:creationId xmlns:p14="http://schemas.microsoft.com/office/powerpoint/2010/main" val="781198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AEF389D-650F-6A6F-947A-2F42C80A1A23}"/>
              </a:ext>
            </a:extLst>
          </p:cNvPr>
          <p:cNvSpPr txBox="1">
            <a:spLocks/>
          </p:cNvSpPr>
          <p:nvPr/>
        </p:nvSpPr>
        <p:spPr>
          <a:xfrm>
            <a:off x="841727" y="3888316"/>
            <a:ext cx="2363464" cy="6525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GB" sz="2400" dirty="0">
                <a:solidFill>
                  <a:schemeClr val="accent1"/>
                </a:solidFill>
                <a:latin typeface="+mj-lt"/>
              </a:rPr>
              <a:t>Specialization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1200" dirty="0"/>
              <a:t>of nodes and functions​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480728B-00AE-D86F-4294-975B052D77EE}"/>
              </a:ext>
            </a:extLst>
          </p:cNvPr>
          <p:cNvSpPr txBox="1">
            <a:spLocks/>
          </p:cNvSpPr>
          <p:nvPr/>
        </p:nvSpPr>
        <p:spPr>
          <a:xfrm>
            <a:off x="9107210" y="3429000"/>
            <a:ext cx="1697639" cy="741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GB" sz="2400" dirty="0">
                <a:solidFill>
                  <a:schemeClr val="accent1"/>
                </a:solidFill>
                <a:latin typeface="+mj-lt"/>
              </a:rPr>
              <a:t>SPV​</a:t>
            </a:r>
            <a:r>
              <a:rPr lang="en-GB" sz="1200" dirty="0">
                <a:solidFill>
                  <a:schemeClr val="bg1"/>
                </a:solidFill>
              </a:rPr>
              <a:t> ​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1200" dirty="0"/>
              <a:t>simplified payment ​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GB" sz="1200" dirty="0"/>
              <a:t>verification​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0B6180-4D9B-1357-4732-BDC3BD5F369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68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Truly unbounded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234BDB-0FD9-52E8-6D34-72BB945FDCD9}"/>
              </a:ext>
            </a:extLst>
          </p:cNvPr>
          <p:cNvGrpSpPr/>
          <p:nvPr/>
        </p:nvGrpSpPr>
        <p:grpSpPr>
          <a:xfrm>
            <a:off x="3736421" y="1261536"/>
            <a:ext cx="4632409" cy="4632409"/>
            <a:chOff x="3736421" y="1261536"/>
            <a:chExt cx="4632409" cy="4632409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CE1C7A4-7C7A-D268-6EA7-70E860106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658524">
              <a:off x="3927558" y="1433624"/>
              <a:ext cx="4288235" cy="4288235"/>
            </a:xfrm>
            <a:prstGeom prst="rect">
              <a:avLst/>
            </a:prstGeom>
          </p:spPr>
        </p:pic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C8E969F-D85F-E979-0FD8-4F65A06A4B6B}"/>
                </a:ext>
              </a:extLst>
            </p:cNvPr>
            <p:cNvSpPr>
              <a:spLocks noChangeAspect="1"/>
            </p:cNvSpPr>
            <p:nvPr/>
          </p:nvSpPr>
          <p:spPr>
            <a:xfrm rot="18000000">
              <a:off x="3736421" y="1261536"/>
              <a:ext cx="4632409" cy="4632409"/>
            </a:xfrm>
            <a:prstGeom prst="donut">
              <a:avLst>
                <a:gd name="adj" fmla="val 3674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76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70D77B-B9C6-7C5C-8365-4C846EFCC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44927"/>
            <a:ext cx="3932237" cy="96919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What is Bitcoin?</a:t>
            </a:r>
            <a:endParaRPr lang="en-ID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F6CE50-C4A9-14E6-EAC8-17BE7DB19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6867"/>
            <a:ext cx="3932237" cy="8776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latin typeface="+mj-lt"/>
              </a:rPr>
              <a:t>A peer-to-peer electronic cash system</a:t>
            </a:r>
            <a:endParaRPr lang="en-ID" sz="14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D073FAE-55A5-24E1-1D7E-59C1D88274DB}"/>
              </a:ext>
            </a:extLst>
          </p:cNvPr>
          <p:cNvSpPr txBox="1">
            <a:spLocks/>
          </p:cNvSpPr>
          <p:nvPr/>
        </p:nvSpPr>
        <p:spPr>
          <a:xfrm>
            <a:off x="659674" y="4932281"/>
            <a:ext cx="4292463" cy="5953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solidFill>
                  <a:schemeClr val="accent1"/>
                </a:solidFill>
                <a:latin typeface="Dosis" panose="020B0604020202020204" pitchFamily="2" charset="0"/>
              </a:rPr>
              <a:t>An</a:t>
            </a:r>
            <a:r>
              <a:rPr lang="en-GB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800" b="1" dirty="0">
                <a:solidFill>
                  <a:schemeClr val="accent1"/>
                </a:solidFill>
                <a:latin typeface="+mj-lt"/>
              </a:rPr>
              <a:t>edge-to-edge</a:t>
            </a:r>
            <a:r>
              <a:rPr lang="en-GB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800" dirty="0">
                <a:solidFill>
                  <a:schemeClr val="accent1"/>
                </a:solidFill>
                <a:latin typeface="Dosis" pitchFamily="2" charset="0"/>
              </a:rPr>
              <a:t>electronic</a:t>
            </a:r>
            <a:r>
              <a:rPr lang="en-GB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800" b="1" dirty="0">
                <a:solidFill>
                  <a:schemeClr val="accent1"/>
                </a:solidFill>
                <a:latin typeface="+mj-lt"/>
              </a:rPr>
              <a:t>value</a:t>
            </a:r>
            <a:r>
              <a:rPr lang="en-GB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GB" sz="2800" dirty="0">
                <a:solidFill>
                  <a:schemeClr val="accent1"/>
                </a:solidFill>
                <a:latin typeface="Dosis" pitchFamily="2" charset="0"/>
              </a:rPr>
              <a:t>system</a:t>
            </a:r>
            <a:endParaRPr lang="en-US" sz="2800" dirty="0">
              <a:solidFill>
                <a:schemeClr val="accent1"/>
              </a:solidFill>
              <a:latin typeface="Dosis" pitchFamily="2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CFCA722-2662-1B5D-F3AB-2C6B3FF8F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9206" y="3890751"/>
            <a:ext cx="533400" cy="5334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533CED15-71BC-AA06-905E-3A2F9687C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D3C8A-7277-AE28-B81A-5E4F46EFD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325" y="714375"/>
            <a:ext cx="520065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54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61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0" dirty="0">
                <a:latin typeface="+mj-lt"/>
              </a:rPr>
              <a:t>Truly unbounded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grpSp>
        <p:nvGrpSpPr>
          <p:cNvPr id="349" name="Group 348">
            <a:extLst>
              <a:ext uri="{FF2B5EF4-FFF2-40B4-BE49-F238E27FC236}">
                <a16:creationId xmlns:a16="http://schemas.microsoft.com/office/drawing/2014/main" id="{926BFAE0-373D-F340-1F87-7E96C0929FFE}"/>
              </a:ext>
            </a:extLst>
          </p:cNvPr>
          <p:cNvGrpSpPr/>
          <p:nvPr/>
        </p:nvGrpSpPr>
        <p:grpSpPr>
          <a:xfrm>
            <a:off x="3736421" y="1261536"/>
            <a:ext cx="4632409" cy="4632409"/>
            <a:chOff x="3736421" y="1261536"/>
            <a:chExt cx="4632409" cy="4632409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7983EA0-ED69-AA52-8711-6BBBFD78C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3658524">
              <a:off x="3927558" y="1433624"/>
              <a:ext cx="4288235" cy="4288235"/>
            </a:xfrm>
            <a:prstGeom prst="rect">
              <a:avLst/>
            </a:prstGeom>
          </p:spPr>
        </p:pic>
        <p:sp>
          <p:nvSpPr>
            <p:cNvPr id="5" name="Circle: Hollow 4">
              <a:extLst>
                <a:ext uri="{FF2B5EF4-FFF2-40B4-BE49-F238E27FC236}">
                  <a16:creationId xmlns:a16="http://schemas.microsoft.com/office/drawing/2014/main" id="{55624EFE-B562-38DF-C1DE-D33DA7EEA070}"/>
                </a:ext>
              </a:extLst>
            </p:cNvPr>
            <p:cNvSpPr>
              <a:spLocks noChangeAspect="1"/>
            </p:cNvSpPr>
            <p:nvPr/>
          </p:nvSpPr>
          <p:spPr>
            <a:xfrm rot="18000000">
              <a:off x="3736421" y="1261536"/>
              <a:ext cx="4632409" cy="4632409"/>
            </a:xfrm>
            <a:prstGeom prst="donut">
              <a:avLst>
                <a:gd name="adj" fmla="val 36748"/>
              </a:avLst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3B8137-F223-E166-FE12-5E8C56FE3908}"/>
              </a:ext>
            </a:extLst>
          </p:cNvPr>
          <p:cNvSpPr/>
          <p:nvPr/>
        </p:nvSpPr>
        <p:spPr>
          <a:xfrm>
            <a:off x="1958829" y="1217505"/>
            <a:ext cx="1209621" cy="4991607"/>
          </a:xfrm>
          <a:custGeom>
            <a:avLst/>
            <a:gdLst>
              <a:gd name="connsiteX0" fmla="*/ 1085064 w 1209621"/>
              <a:gd name="connsiteY0" fmla="*/ 0 h 4991607"/>
              <a:gd name="connsiteX1" fmla="*/ 1209621 w 1209621"/>
              <a:gd name="connsiteY1" fmla="*/ 124558 h 4991607"/>
              <a:gd name="connsiteX2" fmla="*/ 1209621 w 1209621"/>
              <a:gd name="connsiteY2" fmla="*/ 4867050 h 4991607"/>
              <a:gd name="connsiteX3" fmla="*/ 1085064 w 1209621"/>
              <a:gd name="connsiteY3" fmla="*/ 4991608 h 4991607"/>
              <a:gd name="connsiteX4" fmla="*/ 124558 w 1209621"/>
              <a:gd name="connsiteY4" fmla="*/ 4991608 h 4991607"/>
              <a:gd name="connsiteX5" fmla="*/ 0 w 1209621"/>
              <a:gd name="connsiteY5" fmla="*/ 4867050 h 4991607"/>
              <a:gd name="connsiteX6" fmla="*/ 0 w 1209621"/>
              <a:gd name="connsiteY6" fmla="*/ 124558 h 4991607"/>
              <a:gd name="connsiteX7" fmla="*/ 124558 w 1209621"/>
              <a:gd name="connsiteY7" fmla="*/ 0 h 499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9621" h="4991607">
                <a:moveTo>
                  <a:pt x="1085064" y="0"/>
                </a:moveTo>
                <a:cubicBezTo>
                  <a:pt x="1153855" y="0"/>
                  <a:pt x="1209621" y="55766"/>
                  <a:pt x="1209621" y="124558"/>
                </a:cubicBezTo>
                <a:lnTo>
                  <a:pt x="1209621" y="4867050"/>
                </a:lnTo>
                <a:cubicBezTo>
                  <a:pt x="1209621" y="4935842"/>
                  <a:pt x="1153855" y="4991608"/>
                  <a:pt x="1085064" y="4991608"/>
                </a:cubicBezTo>
                <a:lnTo>
                  <a:pt x="124558" y="4991608"/>
                </a:lnTo>
                <a:cubicBezTo>
                  <a:pt x="55766" y="4991608"/>
                  <a:pt x="0" y="4935842"/>
                  <a:pt x="0" y="4867050"/>
                </a:cubicBezTo>
                <a:lnTo>
                  <a:pt x="0" y="124558"/>
                </a:lnTo>
                <a:cubicBezTo>
                  <a:pt x="0" y="55766"/>
                  <a:pt x="55766" y="0"/>
                  <a:pt x="124558" y="0"/>
                </a:cubicBezTo>
                <a:close/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2879E4-543F-D8F1-4CE4-8A4047DC3956}"/>
              </a:ext>
            </a:extLst>
          </p:cNvPr>
          <p:cNvGrpSpPr/>
          <p:nvPr/>
        </p:nvGrpSpPr>
        <p:grpSpPr>
          <a:xfrm>
            <a:off x="2295468" y="1566516"/>
            <a:ext cx="459783" cy="458289"/>
            <a:chOff x="1761264" y="1436397"/>
            <a:chExt cx="459783" cy="458289"/>
          </a:xfrm>
          <a:solidFill>
            <a:srgbClr val="0040C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785F44A-8C6D-1C4B-7F0A-253D775DF760}"/>
                </a:ext>
              </a:extLst>
            </p:cNvPr>
            <p:cNvSpPr/>
            <p:nvPr/>
          </p:nvSpPr>
          <p:spPr>
            <a:xfrm>
              <a:off x="1761264" y="1650849"/>
              <a:ext cx="459783" cy="243837"/>
            </a:xfrm>
            <a:custGeom>
              <a:avLst/>
              <a:gdLst>
                <a:gd name="connsiteX0" fmla="*/ 451231 w 459783"/>
                <a:gd name="connsiteY0" fmla="*/ 243837 h 243837"/>
                <a:gd name="connsiteX1" fmla="*/ 8304 w 459783"/>
                <a:gd name="connsiteY1" fmla="*/ 243837 h 243837"/>
                <a:gd name="connsiteX2" fmla="*/ 0 w 459783"/>
                <a:gd name="connsiteY2" fmla="*/ 235533 h 243837"/>
                <a:gd name="connsiteX3" fmla="*/ 0 w 459783"/>
                <a:gd name="connsiteY3" fmla="*/ 55589 h 243837"/>
                <a:gd name="connsiteX4" fmla="*/ 3903 w 459783"/>
                <a:gd name="connsiteY4" fmla="*/ 48531 h 243837"/>
                <a:gd name="connsiteX5" fmla="*/ 79136 w 459783"/>
                <a:gd name="connsiteY5" fmla="*/ 1282 h 243837"/>
                <a:gd name="connsiteX6" fmla="*/ 87606 w 459783"/>
                <a:gd name="connsiteY6" fmla="*/ 1033 h 243837"/>
                <a:gd name="connsiteX7" fmla="*/ 91924 w 459783"/>
                <a:gd name="connsiteY7" fmla="*/ 8340 h 243837"/>
                <a:gd name="connsiteX8" fmla="*/ 91924 w 459783"/>
                <a:gd name="connsiteY8" fmla="*/ 52600 h 243837"/>
                <a:gd name="connsiteX9" fmla="*/ 154867 w 459783"/>
                <a:gd name="connsiteY9" fmla="*/ 1863 h 243837"/>
                <a:gd name="connsiteX10" fmla="*/ 163669 w 459783"/>
                <a:gd name="connsiteY10" fmla="*/ 867 h 243837"/>
                <a:gd name="connsiteX11" fmla="*/ 168402 w 459783"/>
                <a:gd name="connsiteY11" fmla="*/ 8340 h 243837"/>
                <a:gd name="connsiteX12" fmla="*/ 168402 w 459783"/>
                <a:gd name="connsiteY12" fmla="*/ 52600 h 243837"/>
                <a:gd name="connsiteX13" fmla="*/ 231345 w 459783"/>
                <a:gd name="connsiteY13" fmla="*/ 1863 h 243837"/>
                <a:gd name="connsiteX14" fmla="*/ 240147 w 459783"/>
                <a:gd name="connsiteY14" fmla="*/ 867 h 243837"/>
                <a:gd name="connsiteX15" fmla="*/ 244880 w 459783"/>
                <a:gd name="connsiteY15" fmla="*/ 8340 h 243837"/>
                <a:gd name="connsiteX16" fmla="*/ 244880 w 459783"/>
                <a:gd name="connsiteY16" fmla="*/ 52600 h 243837"/>
                <a:gd name="connsiteX17" fmla="*/ 307824 w 459783"/>
                <a:gd name="connsiteY17" fmla="*/ 1863 h 243837"/>
                <a:gd name="connsiteX18" fmla="*/ 316626 w 459783"/>
                <a:gd name="connsiteY18" fmla="*/ 867 h 243837"/>
                <a:gd name="connsiteX19" fmla="*/ 321359 w 459783"/>
                <a:gd name="connsiteY19" fmla="*/ 8340 h 243837"/>
                <a:gd name="connsiteX20" fmla="*/ 321359 w 459783"/>
                <a:gd name="connsiteY20" fmla="*/ 53679 h 243837"/>
                <a:gd name="connsiteX21" fmla="*/ 451480 w 459783"/>
                <a:gd name="connsiteY21" fmla="*/ 53679 h 243837"/>
                <a:gd name="connsiteX22" fmla="*/ 459784 w 459783"/>
                <a:gd name="connsiteY22" fmla="*/ 61983 h 243837"/>
                <a:gd name="connsiteX23" fmla="*/ 459784 w 459783"/>
                <a:gd name="connsiteY23" fmla="*/ 235533 h 243837"/>
                <a:gd name="connsiteX24" fmla="*/ 451480 w 459783"/>
                <a:gd name="connsiteY24" fmla="*/ 243837 h 243837"/>
                <a:gd name="connsiteX25" fmla="*/ 16608 w 459783"/>
                <a:gd name="connsiteY25" fmla="*/ 227230 h 243837"/>
                <a:gd name="connsiteX26" fmla="*/ 442927 w 459783"/>
                <a:gd name="connsiteY26" fmla="*/ 227230 h 243837"/>
                <a:gd name="connsiteX27" fmla="*/ 442927 w 459783"/>
                <a:gd name="connsiteY27" fmla="*/ 70287 h 243837"/>
                <a:gd name="connsiteX28" fmla="*/ 312806 w 459783"/>
                <a:gd name="connsiteY28" fmla="*/ 70287 h 243837"/>
                <a:gd name="connsiteX29" fmla="*/ 304502 w 459783"/>
                <a:gd name="connsiteY29" fmla="*/ 61983 h 243837"/>
                <a:gd name="connsiteX30" fmla="*/ 304502 w 459783"/>
                <a:gd name="connsiteY30" fmla="*/ 25695 h 243837"/>
                <a:gd name="connsiteX31" fmla="*/ 241559 w 459783"/>
                <a:gd name="connsiteY31" fmla="*/ 76432 h 243837"/>
                <a:gd name="connsiteX32" fmla="*/ 232757 w 459783"/>
                <a:gd name="connsiteY32" fmla="*/ 77428 h 243837"/>
                <a:gd name="connsiteX33" fmla="*/ 228024 w 459783"/>
                <a:gd name="connsiteY33" fmla="*/ 69955 h 243837"/>
                <a:gd name="connsiteX34" fmla="*/ 228024 w 459783"/>
                <a:gd name="connsiteY34" fmla="*/ 25695 h 243837"/>
                <a:gd name="connsiteX35" fmla="*/ 165081 w 459783"/>
                <a:gd name="connsiteY35" fmla="*/ 76432 h 243837"/>
                <a:gd name="connsiteX36" fmla="*/ 156278 w 459783"/>
                <a:gd name="connsiteY36" fmla="*/ 77428 h 243837"/>
                <a:gd name="connsiteX37" fmla="*/ 151545 w 459783"/>
                <a:gd name="connsiteY37" fmla="*/ 69955 h 243837"/>
                <a:gd name="connsiteX38" fmla="*/ 151545 w 459783"/>
                <a:gd name="connsiteY38" fmla="*/ 25695 h 243837"/>
                <a:gd name="connsiteX39" fmla="*/ 88602 w 459783"/>
                <a:gd name="connsiteY39" fmla="*/ 76432 h 243837"/>
                <a:gd name="connsiteX40" fmla="*/ 79800 w 459783"/>
                <a:gd name="connsiteY40" fmla="*/ 77428 h 243837"/>
                <a:gd name="connsiteX41" fmla="*/ 75067 w 459783"/>
                <a:gd name="connsiteY41" fmla="*/ 69955 h 243837"/>
                <a:gd name="connsiteX42" fmla="*/ 75067 w 459783"/>
                <a:gd name="connsiteY42" fmla="*/ 23287 h 243837"/>
                <a:gd name="connsiteX43" fmla="*/ 16442 w 459783"/>
                <a:gd name="connsiteY43" fmla="*/ 60156 h 243837"/>
                <a:gd name="connsiteX44" fmla="*/ 16442 w 459783"/>
                <a:gd name="connsiteY44" fmla="*/ 227230 h 24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59783" h="243837">
                  <a:moveTo>
                    <a:pt x="451231" y="243837"/>
                  </a:moveTo>
                  <a:lnTo>
                    <a:pt x="8304" y="243837"/>
                  </a:lnTo>
                  <a:cubicBezTo>
                    <a:pt x="3737" y="243837"/>
                    <a:pt x="0" y="240101"/>
                    <a:pt x="0" y="235533"/>
                  </a:cubicBezTo>
                  <a:lnTo>
                    <a:pt x="0" y="55589"/>
                  </a:lnTo>
                  <a:cubicBezTo>
                    <a:pt x="0" y="52766"/>
                    <a:pt x="1495" y="50109"/>
                    <a:pt x="3903" y="48531"/>
                  </a:cubicBezTo>
                  <a:lnTo>
                    <a:pt x="79136" y="1282"/>
                  </a:lnTo>
                  <a:cubicBezTo>
                    <a:pt x="81710" y="-296"/>
                    <a:pt x="84948" y="-462"/>
                    <a:pt x="87606" y="1033"/>
                  </a:cubicBezTo>
                  <a:cubicBezTo>
                    <a:pt x="90263" y="2528"/>
                    <a:pt x="91924" y="5268"/>
                    <a:pt x="91924" y="8340"/>
                  </a:cubicBezTo>
                  <a:lnTo>
                    <a:pt x="91924" y="52600"/>
                  </a:lnTo>
                  <a:lnTo>
                    <a:pt x="154867" y="1863"/>
                  </a:lnTo>
                  <a:cubicBezTo>
                    <a:pt x="157358" y="-130"/>
                    <a:pt x="160762" y="-545"/>
                    <a:pt x="163669" y="867"/>
                  </a:cubicBezTo>
                  <a:cubicBezTo>
                    <a:pt x="166575" y="2278"/>
                    <a:pt x="168402" y="5185"/>
                    <a:pt x="168402" y="8340"/>
                  </a:cubicBezTo>
                  <a:lnTo>
                    <a:pt x="168402" y="52600"/>
                  </a:lnTo>
                  <a:lnTo>
                    <a:pt x="231345" y="1863"/>
                  </a:lnTo>
                  <a:cubicBezTo>
                    <a:pt x="233836" y="-130"/>
                    <a:pt x="237241" y="-545"/>
                    <a:pt x="240147" y="867"/>
                  </a:cubicBezTo>
                  <a:cubicBezTo>
                    <a:pt x="243054" y="2278"/>
                    <a:pt x="244880" y="5185"/>
                    <a:pt x="244880" y="8340"/>
                  </a:cubicBezTo>
                  <a:lnTo>
                    <a:pt x="244880" y="52600"/>
                  </a:lnTo>
                  <a:lnTo>
                    <a:pt x="307824" y="1863"/>
                  </a:lnTo>
                  <a:cubicBezTo>
                    <a:pt x="310315" y="-130"/>
                    <a:pt x="313719" y="-545"/>
                    <a:pt x="316626" y="867"/>
                  </a:cubicBezTo>
                  <a:cubicBezTo>
                    <a:pt x="319532" y="2278"/>
                    <a:pt x="321359" y="5185"/>
                    <a:pt x="321359" y="8340"/>
                  </a:cubicBezTo>
                  <a:lnTo>
                    <a:pt x="321359" y="53679"/>
                  </a:lnTo>
                  <a:lnTo>
                    <a:pt x="451480" y="53679"/>
                  </a:lnTo>
                  <a:cubicBezTo>
                    <a:pt x="456047" y="53679"/>
                    <a:pt x="459784" y="57416"/>
                    <a:pt x="459784" y="61983"/>
                  </a:cubicBezTo>
                  <a:lnTo>
                    <a:pt x="459784" y="235533"/>
                  </a:lnTo>
                  <a:cubicBezTo>
                    <a:pt x="459784" y="240101"/>
                    <a:pt x="456047" y="243837"/>
                    <a:pt x="451480" y="243837"/>
                  </a:cubicBezTo>
                  <a:close/>
                  <a:moveTo>
                    <a:pt x="16608" y="227230"/>
                  </a:moveTo>
                  <a:lnTo>
                    <a:pt x="442927" y="227230"/>
                  </a:lnTo>
                  <a:lnTo>
                    <a:pt x="442927" y="70287"/>
                  </a:lnTo>
                  <a:lnTo>
                    <a:pt x="312806" y="70287"/>
                  </a:lnTo>
                  <a:cubicBezTo>
                    <a:pt x="308239" y="70287"/>
                    <a:pt x="304502" y="66550"/>
                    <a:pt x="304502" y="61983"/>
                  </a:cubicBezTo>
                  <a:lnTo>
                    <a:pt x="304502" y="25695"/>
                  </a:lnTo>
                  <a:lnTo>
                    <a:pt x="241559" y="76432"/>
                  </a:lnTo>
                  <a:cubicBezTo>
                    <a:pt x="239068" y="78425"/>
                    <a:pt x="235663" y="78840"/>
                    <a:pt x="232757" y="77428"/>
                  </a:cubicBezTo>
                  <a:cubicBezTo>
                    <a:pt x="229850" y="76017"/>
                    <a:pt x="228024" y="73110"/>
                    <a:pt x="228024" y="69955"/>
                  </a:cubicBezTo>
                  <a:lnTo>
                    <a:pt x="228024" y="25695"/>
                  </a:lnTo>
                  <a:lnTo>
                    <a:pt x="165081" y="76432"/>
                  </a:lnTo>
                  <a:cubicBezTo>
                    <a:pt x="162589" y="78425"/>
                    <a:pt x="159185" y="78840"/>
                    <a:pt x="156278" y="77428"/>
                  </a:cubicBezTo>
                  <a:cubicBezTo>
                    <a:pt x="153372" y="76017"/>
                    <a:pt x="151545" y="73110"/>
                    <a:pt x="151545" y="69955"/>
                  </a:cubicBezTo>
                  <a:lnTo>
                    <a:pt x="151545" y="25695"/>
                  </a:lnTo>
                  <a:lnTo>
                    <a:pt x="88602" y="76432"/>
                  </a:lnTo>
                  <a:cubicBezTo>
                    <a:pt x="86111" y="78425"/>
                    <a:pt x="82706" y="78840"/>
                    <a:pt x="79800" y="77428"/>
                  </a:cubicBezTo>
                  <a:cubicBezTo>
                    <a:pt x="76894" y="76017"/>
                    <a:pt x="75067" y="73110"/>
                    <a:pt x="75067" y="69955"/>
                  </a:cubicBezTo>
                  <a:lnTo>
                    <a:pt x="75067" y="23287"/>
                  </a:lnTo>
                  <a:lnTo>
                    <a:pt x="16442" y="60156"/>
                  </a:lnTo>
                  <a:lnTo>
                    <a:pt x="16442" y="227230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7F06CD9-DFA8-09B2-32A5-FE387E48FA13}"/>
                </a:ext>
              </a:extLst>
            </p:cNvPr>
            <p:cNvSpPr/>
            <p:nvPr/>
          </p:nvSpPr>
          <p:spPr>
            <a:xfrm>
              <a:off x="2097391" y="1485141"/>
              <a:ext cx="91201" cy="236007"/>
            </a:xfrm>
            <a:custGeom>
              <a:avLst/>
              <a:gdLst>
                <a:gd name="connsiteX0" fmla="*/ 82885 w 91201"/>
                <a:gd name="connsiteY0" fmla="*/ 235995 h 236007"/>
                <a:gd name="connsiteX1" fmla="*/ 74581 w 91201"/>
                <a:gd name="connsiteY1" fmla="*/ 228190 h 236007"/>
                <a:gd name="connsiteX2" fmla="*/ 61295 w 91201"/>
                <a:gd name="connsiteY2" fmla="*/ 16525 h 236007"/>
                <a:gd name="connsiteX3" fmla="*/ 29906 w 91201"/>
                <a:gd name="connsiteY3" fmla="*/ 16525 h 236007"/>
                <a:gd name="connsiteX4" fmla="*/ 16620 w 91201"/>
                <a:gd name="connsiteY4" fmla="*/ 228190 h 236007"/>
                <a:gd name="connsiteX5" fmla="*/ 7818 w 91201"/>
                <a:gd name="connsiteY5" fmla="*/ 235995 h 236007"/>
                <a:gd name="connsiteX6" fmla="*/ 13 w 91201"/>
                <a:gd name="connsiteY6" fmla="*/ 227193 h 236007"/>
                <a:gd name="connsiteX7" fmla="*/ 13797 w 91201"/>
                <a:gd name="connsiteY7" fmla="*/ 7806 h 236007"/>
                <a:gd name="connsiteX8" fmla="*/ 22101 w 91201"/>
                <a:gd name="connsiteY8" fmla="*/ 0 h 236007"/>
                <a:gd name="connsiteX9" fmla="*/ 69101 w 91201"/>
                <a:gd name="connsiteY9" fmla="*/ 0 h 236007"/>
                <a:gd name="connsiteX10" fmla="*/ 77404 w 91201"/>
                <a:gd name="connsiteY10" fmla="*/ 7806 h 236007"/>
                <a:gd name="connsiteX11" fmla="*/ 91189 w 91201"/>
                <a:gd name="connsiteY11" fmla="*/ 227193 h 236007"/>
                <a:gd name="connsiteX12" fmla="*/ 83383 w 91201"/>
                <a:gd name="connsiteY12" fmla="*/ 235995 h 236007"/>
                <a:gd name="connsiteX13" fmla="*/ 82885 w 91201"/>
                <a:gd name="connsiteY13" fmla="*/ 235995 h 23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201" h="236007">
                  <a:moveTo>
                    <a:pt x="82885" y="235995"/>
                  </a:moveTo>
                  <a:cubicBezTo>
                    <a:pt x="78567" y="235995"/>
                    <a:pt x="74913" y="232591"/>
                    <a:pt x="74581" y="228190"/>
                  </a:cubicBezTo>
                  <a:lnTo>
                    <a:pt x="61295" y="16525"/>
                  </a:lnTo>
                  <a:lnTo>
                    <a:pt x="29906" y="16525"/>
                  </a:lnTo>
                  <a:lnTo>
                    <a:pt x="16620" y="228190"/>
                  </a:lnTo>
                  <a:cubicBezTo>
                    <a:pt x="16288" y="232757"/>
                    <a:pt x="12302" y="236244"/>
                    <a:pt x="7818" y="235995"/>
                  </a:cubicBezTo>
                  <a:cubicBezTo>
                    <a:pt x="3251" y="235663"/>
                    <a:pt x="-237" y="231760"/>
                    <a:pt x="13" y="227193"/>
                  </a:cubicBezTo>
                  <a:lnTo>
                    <a:pt x="13797" y="7806"/>
                  </a:lnTo>
                  <a:cubicBezTo>
                    <a:pt x="14046" y="3405"/>
                    <a:pt x="17700" y="0"/>
                    <a:pt x="22101" y="0"/>
                  </a:cubicBezTo>
                  <a:lnTo>
                    <a:pt x="69101" y="0"/>
                  </a:lnTo>
                  <a:cubicBezTo>
                    <a:pt x="73502" y="0"/>
                    <a:pt x="77072" y="3405"/>
                    <a:pt x="77404" y="7806"/>
                  </a:cubicBezTo>
                  <a:lnTo>
                    <a:pt x="91189" y="227193"/>
                  </a:lnTo>
                  <a:cubicBezTo>
                    <a:pt x="91438" y="231760"/>
                    <a:pt x="88033" y="235746"/>
                    <a:pt x="83383" y="235995"/>
                  </a:cubicBezTo>
                  <a:cubicBezTo>
                    <a:pt x="83217" y="235995"/>
                    <a:pt x="83051" y="235995"/>
                    <a:pt x="82885" y="235995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399EE5-C650-324E-7300-5933E0D35D08}"/>
                </a:ext>
              </a:extLst>
            </p:cNvPr>
            <p:cNvSpPr/>
            <p:nvPr/>
          </p:nvSpPr>
          <p:spPr>
            <a:xfrm>
              <a:off x="2009964" y="1436397"/>
              <a:ext cx="141331" cy="33464"/>
            </a:xfrm>
            <a:custGeom>
              <a:avLst/>
              <a:gdLst>
                <a:gd name="connsiteX0" fmla="*/ 133028 w 141331"/>
                <a:gd name="connsiteY0" fmla="*/ 33465 h 33464"/>
                <a:gd name="connsiteX1" fmla="*/ 116835 w 141331"/>
                <a:gd name="connsiteY1" fmla="*/ 23085 h 33464"/>
                <a:gd name="connsiteX2" fmla="*/ 109279 w 141331"/>
                <a:gd name="connsiteY2" fmla="*/ 16608 h 33464"/>
                <a:gd name="connsiteX3" fmla="*/ 102636 w 141331"/>
                <a:gd name="connsiteY3" fmla="*/ 22171 h 33464"/>
                <a:gd name="connsiteX4" fmla="*/ 83371 w 141331"/>
                <a:gd name="connsiteY4" fmla="*/ 33465 h 33464"/>
                <a:gd name="connsiteX5" fmla="*/ 64106 w 141331"/>
                <a:gd name="connsiteY5" fmla="*/ 23085 h 33464"/>
                <a:gd name="connsiteX6" fmla="*/ 59954 w 141331"/>
                <a:gd name="connsiteY6" fmla="*/ 19265 h 33464"/>
                <a:gd name="connsiteX7" fmla="*/ 59954 w 141331"/>
                <a:gd name="connsiteY7" fmla="*/ 19265 h 33464"/>
                <a:gd name="connsiteX8" fmla="*/ 54888 w 141331"/>
                <a:gd name="connsiteY8" fmla="*/ 23334 h 33464"/>
                <a:gd name="connsiteX9" fmla="*/ 34793 w 141331"/>
                <a:gd name="connsiteY9" fmla="*/ 33465 h 33464"/>
                <a:gd name="connsiteX10" fmla="*/ 16691 w 141331"/>
                <a:gd name="connsiteY10" fmla="*/ 22586 h 33464"/>
                <a:gd name="connsiteX11" fmla="*/ 8304 w 141331"/>
                <a:gd name="connsiteY11" fmla="*/ 16691 h 33464"/>
                <a:gd name="connsiteX12" fmla="*/ 0 w 141331"/>
                <a:gd name="connsiteY12" fmla="*/ 8387 h 33464"/>
                <a:gd name="connsiteX13" fmla="*/ 8304 w 141331"/>
                <a:gd name="connsiteY13" fmla="*/ 83 h 33464"/>
                <a:gd name="connsiteX14" fmla="*/ 29728 w 141331"/>
                <a:gd name="connsiteY14" fmla="*/ 12373 h 33464"/>
                <a:gd name="connsiteX15" fmla="*/ 34793 w 141331"/>
                <a:gd name="connsiteY15" fmla="*/ 16857 h 33464"/>
                <a:gd name="connsiteX16" fmla="*/ 43263 w 141331"/>
                <a:gd name="connsiteY16" fmla="*/ 11459 h 33464"/>
                <a:gd name="connsiteX17" fmla="*/ 59871 w 141331"/>
                <a:gd name="connsiteY17" fmla="*/ 2740 h 33464"/>
                <a:gd name="connsiteX18" fmla="*/ 76229 w 141331"/>
                <a:gd name="connsiteY18" fmla="*/ 11875 h 33464"/>
                <a:gd name="connsiteX19" fmla="*/ 83288 w 141331"/>
                <a:gd name="connsiteY19" fmla="*/ 16857 h 33464"/>
                <a:gd name="connsiteX20" fmla="*/ 89931 w 141331"/>
                <a:gd name="connsiteY20" fmla="*/ 11293 h 33464"/>
                <a:gd name="connsiteX21" fmla="*/ 109196 w 141331"/>
                <a:gd name="connsiteY21" fmla="*/ 0 h 33464"/>
                <a:gd name="connsiteX22" fmla="*/ 129623 w 141331"/>
                <a:gd name="connsiteY22" fmla="*/ 12456 h 33464"/>
                <a:gd name="connsiteX23" fmla="*/ 133609 w 141331"/>
                <a:gd name="connsiteY23" fmla="*/ 16857 h 33464"/>
                <a:gd name="connsiteX24" fmla="*/ 141331 w 141331"/>
                <a:gd name="connsiteY24" fmla="*/ 25161 h 33464"/>
                <a:gd name="connsiteX25" fmla="*/ 133028 w 141331"/>
                <a:gd name="connsiteY25" fmla="*/ 33465 h 3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1331" h="33464">
                  <a:moveTo>
                    <a:pt x="133028" y="33465"/>
                  </a:moveTo>
                  <a:cubicBezTo>
                    <a:pt x="125388" y="33465"/>
                    <a:pt x="120655" y="27735"/>
                    <a:pt x="116835" y="23085"/>
                  </a:cubicBezTo>
                  <a:cubicBezTo>
                    <a:pt x="113763" y="19265"/>
                    <a:pt x="111355" y="16608"/>
                    <a:pt x="109279" y="16608"/>
                  </a:cubicBezTo>
                  <a:cubicBezTo>
                    <a:pt x="107535" y="16608"/>
                    <a:pt x="105625" y="18684"/>
                    <a:pt x="102636" y="22171"/>
                  </a:cubicBezTo>
                  <a:cubicBezTo>
                    <a:pt x="98567" y="26987"/>
                    <a:pt x="92920" y="33465"/>
                    <a:pt x="83371" y="33465"/>
                  </a:cubicBezTo>
                  <a:cubicBezTo>
                    <a:pt x="73821" y="33465"/>
                    <a:pt x="67925" y="27237"/>
                    <a:pt x="64106" y="23085"/>
                  </a:cubicBezTo>
                  <a:cubicBezTo>
                    <a:pt x="62943" y="21839"/>
                    <a:pt x="60784" y="19431"/>
                    <a:pt x="59954" y="19265"/>
                  </a:cubicBezTo>
                  <a:lnTo>
                    <a:pt x="59954" y="19265"/>
                  </a:lnTo>
                  <a:cubicBezTo>
                    <a:pt x="59040" y="19265"/>
                    <a:pt x="56300" y="21922"/>
                    <a:pt x="54888" y="23334"/>
                  </a:cubicBezTo>
                  <a:cubicBezTo>
                    <a:pt x="50487" y="27569"/>
                    <a:pt x="44426" y="33465"/>
                    <a:pt x="34793" y="33465"/>
                  </a:cubicBezTo>
                  <a:cubicBezTo>
                    <a:pt x="25161" y="33465"/>
                    <a:pt x="20095" y="26904"/>
                    <a:pt x="16691" y="22586"/>
                  </a:cubicBezTo>
                  <a:cubicBezTo>
                    <a:pt x="13203" y="18102"/>
                    <a:pt x="11791" y="16691"/>
                    <a:pt x="8304" y="16691"/>
                  </a:cubicBezTo>
                  <a:cubicBezTo>
                    <a:pt x="3737" y="16691"/>
                    <a:pt x="0" y="12954"/>
                    <a:pt x="0" y="8387"/>
                  </a:cubicBezTo>
                  <a:cubicBezTo>
                    <a:pt x="0" y="3820"/>
                    <a:pt x="3737" y="83"/>
                    <a:pt x="8304" y="83"/>
                  </a:cubicBezTo>
                  <a:cubicBezTo>
                    <a:pt x="20095" y="83"/>
                    <a:pt x="25908" y="7473"/>
                    <a:pt x="29728" y="12373"/>
                  </a:cubicBezTo>
                  <a:cubicBezTo>
                    <a:pt x="32634" y="16109"/>
                    <a:pt x="33548" y="16857"/>
                    <a:pt x="34793" y="16857"/>
                  </a:cubicBezTo>
                  <a:cubicBezTo>
                    <a:pt x="37533" y="16857"/>
                    <a:pt x="39858" y="14781"/>
                    <a:pt x="43263" y="11459"/>
                  </a:cubicBezTo>
                  <a:cubicBezTo>
                    <a:pt x="47249" y="7556"/>
                    <a:pt x="52314" y="2740"/>
                    <a:pt x="59871" y="2740"/>
                  </a:cubicBezTo>
                  <a:cubicBezTo>
                    <a:pt x="67427" y="2740"/>
                    <a:pt x="72659" y="8055"/>
                    <a:pt x="76229" y="11875"/>
                  </a:cubicBezTo>
                  <a:cubicBezTo>
                    <a:pt x="79551" y="15445"/>
                    <a:pt x="81045" y="16857"/>
                    <a:pt x="83288" y="16857"/>
                  </a:cubicBezTo>
                  <a:cubicBezTo>
                    <a:pt x="85031" y="16857"/>
                    <a:pt x="86941" y="14781"/>
                    <a:pt x="89931" y="11293"/>
                  </a:cubicBezTo>
                  <a:cubicBezTo>
                    <a:pt x="94000" y="6477"/>
                    <a:pt x="99646" y="0"/>
                    <a:pt x="109196" y="0"/>
                  </a:cubicBezTo>
                  <a:cubicBezTo>
                    <a:pt x="119326" y="0"/>
                    <a:pt x="125471" y="7556"/>
                    <a:pt x="129623" y="12456"/>
                  </a:cubicBezTo>
                  <a:cubicBezTo>
                    <a:pt x="130869" y="13950"/>
                    <a:pt x="132695" y="16109"/>
                    <a:pt x="133609" y="16857"/>
                  </a:cubicBezTo>
                  <a:cubicBezTo>
                    <a:pt x="137927" y="17189"/>
                    <a:pt x="141331" y="20760"/>
                    <a:pt x="141331" y="25161"/>
                  </a:cubicBezTo>
                  <a:cubicBezTo>
                    <a:pt x="141331" y="29562"/>
                    <a:pt x="137595" y="33465"/>
                    <a:pt x="133028" y="33465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9EB8D5D-6B0E-DC62-57E9-FEB9FC77E506}"/>
                </a:ext>
              </a:extLst>
            </p:cNvPr>
            <p:cNvSpPr/>
            <p:nvPr/>
          </p:nvSpPr>
          <p:spPr>
            <a:xfrm>
              <a:off x="2005231" y="1774197"/>
              <a:ext cx="77142" cy="120488"/>
            </a:xfrm>
            <a:custGeom>
              <a:avLst/>
              <a:gdLst>
                <a:gd name="connsiteX0" fmla="*/ 68839 w 77142"/>
                <a:gd name="connsiteY0" fmla="*/ 120489 h 120488"/>
                <a:gd name="connsiteX1" fmla="*/ 8304 w 77142"/>
                <a:gd name="connsiteY1" fmla="*/ 120489 h 120488"/>
                <a:gd name="connsiteX2" fmla="*/ 0 w 77142"/>
                <a:gd name="connsiteY2" fmla="*/ 112185 h 120488"/>
                <a:gd name="connsiteX3" fmla="*/ 0 w 77142"/>
                <a:gd name="connsiteY3" fmla="*/ 8304 h 120488"/>
                <a:gd name="connsiteX4" fmla="*/ 8304 w 77142"/>
                <a:gd name="connsiteY4" fmla="*/ 0 h 120488"/>
                <a:gd name="connsiteX5" fmla="*/ 68839 w 77142"/>
                <a:gd name="connsiteY5" fmla="*/ 0 h 120488"/>
                <a:gd name="connsiteX6" fmla="*/ 77143 w 77142"/>
                <a:gd name="connsiteY6" fmla="*/ 8304 h 120488"/>
                <a:gd name="connsiteX7" fmla="*/ 77143 w 77142"/>
                <a:gd name="connsiteY7" fmla="*/ 112185 h 120488"/>
                <a:gd name="connsiteX8" fmla="*/ 68839 w 77142"/>
                <a:gd name="connsiteY8" fmla="*/ 120489 h 120488"/>
                <a:gd name="connsiteX9" fmla="*/ 16608 w 77142"/>
                <a:gd name="connsiteY9" fmla="*/ 103881 h 120488"/>
                <a:gd name="connsiteX10" fmla="*/ 60535 w 77142"/>
                <a:gd name="connsiteY10" fmla="*/ 103881 h 120488"/>
                <a:gd name="connsiteX11" fmla="*/ 60535 w 77142"/>
                <a:gd name="connsiteY11" fmla="*/ 16608 h 120488"/>
                <a:gd name="connsiteX12" fmla="*/ 16608 w 77142"/>
                <a:gd name="connsiteY12" fmla="*/ 16608 h 120488"/>
                <a:gd name="connsiteX13" fmla="*/ 16608 w 77142"/>
                <a:gd name="connsiteY13" fmla="*/ 103881 h 12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142" h="120488">
                  <a:moveTo>
                    <a:pt x="68839" y="120489"/>
                  </a:moveTo>
                  <a:lnTo>
                    <a:pt x="8304" y="120489"/>
                  </a:lnTo>
                  <a:cubicBezTo>
                    <a:pt x="3737" y="120489"/>
                    <a:pt x="0" y="116752"/>
                    <a:pt x="0" y="112185"/>
                  </a:cubicBezTo>
                  <a:lnTo>
                    <a:pt x="0" y="8304"/>
                  </a:lnTo>
                  <a:cubicBezTo>
                    <a:pt x="0" y="3737"/>
                    <a:pt x="3737" y="0"/>
                    <a:pt x="8304" y="0"/>
                  </a:cubicBezTo>
                  <a:lnTo>
                    <a:pt x="68839" y="0"/>
                  </a:lnTo>
                  <a:cubicBezTo>
                    <a:pt x="73406" y="0"/>
                    <a:pt x="77143" y="3737"/>
                    <a:pt x="77143" y="8304"/>
                  </a:cubicBezTo>
                  <a:lnTo>
                    <a:pt x="77143" y="112185"/>
                  </a:lnTo>
                  <a:cubicBezTo>
                    <a:pt x="77143" y="116752"/>
                    <a:pt x="73406" y="120489"/>
                    <a:pt x="68839" y="120489"/>
                  </a:cubicBezTo>
                  <a:close/>
                  <a:moveTo>
                    <a:pt x="16608" y="103881"/>
                  </a:moveTo>
                  <a:lnTo>
                    <a:pt x="60535" y="103881"/>
                  </a:lnTo>
                  <a:lnTo>
                    <a:pt x="60535" y="16608"/>
                  </a:lnTo>
                  <a:lnTo>
                    <a:pt x="16608" y="16608"/>
                  </a:lnTo>
                  <a:lnTo>
                    <a:pt x="16608" y="103881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E4E575-A01F-65C7-007F-9EAE2787E761}"/>
                </a:ext>
              </a:extLst>
            </p:cNvPr>
            <p:cNvSpPr/>
            <p:nvPr/>
          </p:nvSpPr>
          <p:spPr>
            <a:xfrm>
              <a:off x="1931410" y="1790722"/>
              <a:ext cx="42183" cy="56964"/>
            </a:xfrm>
            <a:custGeom>
              <a:avLst/>
              <a:gdLst>
                <a:gd name="connsiteX0" fmla="*/ 35956 w 42183"/>
                <a:gd name="connsiteY0" fmla="*/ 56964 h 56964"/>
                <a:gd name="connsiteX1" fmla="*/ 6228 w 42183"/>
                <a:gd name="connsiteY1" fmla="*/ 56964 h 56964"/>
                <a:gd name="connsiteX2" fmla="*/ 0 w 42183"/>
                <a:gd name="connsiteY2" fmla="*/ 50737 h 56964"/>
                <a:gd name="connsiteX3" fmla="*/ 0 w 42183"/>
                <a:gd name="connsiteY3" fmla="*/ 6228 h 56964"/>
                <a:gd name="connsiteX4" fmla="*/ 6228 w 42183"/>
                <a:gd name="connsiteY4" fmla="*/ 0 h 56964"/>
                <a:gd name="connsiteX5" fmla="*/ 35956 w 42183"/>
                <a:gd name="connsiteY5" fmla="*/ 0 h 56964"/>
                <a:gd name="connsiteX6" fmla="*/ 42183 w 42183"/>
                <a:gd name="connsiteY6" fmla="*/ 6228 h 56964"/>
                <a:gd name="connsiteX7" fmla="*/ 42183 w 42183"/>
                <a:gd name="connsiteY7" fmla="*/ 50737 h 56964"/>
                <a:gd name="connsiteX8" fmla="*/ 35956 w 42183"/>
                <a:gd name="connsiteY8" fmla="*/ 56964 h 56964"/>
                <a:gd name="connsiteX9" fmla="*/ 12456 w 42183"/>
                <a:gd name="connsiteY9" fmla="*/ 44509 h 56964"/>
                <a:gd name="connsiteX10" fmla="*/ 29728 w 42183"/>
                <a:gd name="connsiteY10" fmla="*/ 44509 h 56964"/>
                <a:gd name="connsiteX11" fmla="*/ 29728 w 42183"/>
                <a:gd name="connsiteY11" fmla="*/ 12456 h 56964"/>
                <a:gd name="connsiteX12" fmla="*/ 12456 w 42183"/>
                <a:gd name="connsiteY12" fmla="*/ 12456 h 56964"/>
                <a:gd name="connsiteX13" fmla="*/ 12456 w 42183"/>
                <a:gd name="connsiteY13" fmla="*/ 44509 h 5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183" h="56964">
                  <a:moveTo>
                    <a:pt x="35956" y="56964"/>
                  </a:moveTo>
                  <a:lnTo>
                    <a:pt x="6228" y="56964"/>
                  </a:lnTo>
                  <a:cubicBezTo>
                    <a:pt x="2823" y="56964"/>
                    <a:pt x="0" y="54141"/>
                    <a:pt x="0" y="50737"/>
                  </a:cubicBezTo>
                  <a:lnTo>
                    <a:pt x="0" y="6228"/>
                  </a:lnTo>
                  <a:cubicBezTo>
                    <a:pt x="0" y="2823"/>
                    <a:pt x="2823" y="0"/>
                    <a:pt x="6228" y="0"/>
                  </a:cubicBezTo>
                  <a:lnTo>
                    <a:pt x="35956" y="0"/>
                  </a:lnTo>
                  <a:cubicBezTo>
                    <a:pt x="39360" y="0"/>
                    <a:pt x="42183" y="2823"/>
                    <a:pt x="42183" y="6228"/>
                  </a:cubicBezTo>
                  <a:lnTo>
                    <a:pt x="42183" y="50737"/>
                  </a:lnTo>
                  <a:cubicBezTo>
                    <a:pt x="42183" y="54141"/>
                    <a:pt x="39360" y="56964"/>
                    <a:pt x="35956" y="56964"/>
                  </a:cubicBezTo>
                  <a:close/>
                  <a:moveTo>
                    <a:pt x="12456" y="44509"/>
                  </a:moveTo>
                  <a:lnTo>
                    <a:pt x="29728" y="44509"/>
                  </a:lnTo>
                  <a:lnTo>
                    <a:pt x="29728" y="12456"/>
                  </a:lnTo>
                  <a:lnTo>
                    <a:pt x="12456" y="12456"/>
                  </a:lnTo>
                  <a:lnTo>
                    <a:pt x="12456" y="44509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1EEE93-B8F6-6C24-CE76-DC3CDF4B3B09}"/>
                </a:ext>
              </a:extLst>
            </p:cNvPr>
            <p:cNvSpPr/>
            <p:nvPr/>
          </p:nvSpPr>
          <p:spPr>
            <a:xfrm>
              <a:off x="1870377" y="1790722"/>
              <a:ext cx="42183" cy="56964"/>
            </a:xfrm>
            <a:custGeom>
              <a:avLst/>
              <a:gdLst>
                <a:gd name="connsiteX0" fmla="*/ 35956 w 42183"/>
                <a:gd name="connsiteY0" fmla="*/ 56964 h 56964"/>
                <a:gd name="connsiteX1" fmla="*/ 6228 w 42183"/>
                <a:gd name="connsiteY1" fmla="*/ 56964 h 56964"/>
                <a:gd name="connsiteX2" fmla="*/ 0 w 42183"/>
                <a:gd name="connsiteY2" fmla="*/ 50737 h 56964"/>
                <a:gd name="connsiteX3" fmla="*/ 0 w 42183"/>
                <a:gd name="connsiteY3" fmla="*/ 6228 h 56964"/>
                <a:gd name="connsiteX4" fmla="*/ 6228 w 42183"/>
                <a:gd name="connsiteY4" fmla="*/ 0 h 56964"/>
                <a:gd name="connsiteX5" fmla="*/ 35956 w 42183"/>
                <a:gd name="connsiteY5" fmla="*/ 0 h 56964"/>
                <a:gd name="connsiteX6" fmla="*/ 42184 w 42183"/>
                <a:gd name="connsiteY6" fmla="*/ 6228 h 56964"/>
                <a:gd name="connsiteX7" fmla="*/ 42184 w 42183"/>
                <a:gd name="connsiteY7" fmla="*/ 50737 h 56964"/>
                <a:gd name="connsiteX8" fmla="*/ 35956 w 42183"/>
                <a:gd name="connsiteY8" fmla="*/ 56964 h 56964"/>
                <a:gd name="connsiteX9" fmla="*/ 12456 w 42183"/>
                <a:gd name="connsiteY9" fmla="*/ 44509 h 56964"/>
                <a:gd name="connsiteX10" fmla="*/ 29728 w 42183"/>
                <a:gd name="connsiteY10" fmla="*/ 44509 h 56964"/>
                <a:gd name="connsiteX11" fmla="*/ 29728 w 42183"/>
                <a:gd name="connsiteY11" fmla="*/ 12456 h 56964"/>
                <a:gd name="connsiteX12" fmla="*/ 12456 w 42183"/>
                <a:gd name="connsiteY12" fmla="*/ 12456 h 56964"/>
                <a:gd name="connsiteX13" fmla="*/ 12456 w 42183"/>
                <a:gd name="connsiteY13" fmla="*/ 44509 h 5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183" h="56964">
                  <a:moveTo>
                    <a:pt x="35956" y="56964"/>
                  </a:moveTo>
                  <a:lnTo>
                    <a:pt x="6228" y="56964"/>
                  </a:lnTo>
                  <a:cubicBezTo>
                    <a:pt x="2823" y="56964"/>
                    <a:pt x="0" y="54141"/>
                    <a:pt x="0" y="50737"/>
                  </a:cubicBezTo>
                  <a:lnTo>
                    <a:pt x="0" y="6228"/>
                  </a:lnTo>
                  <a:cubicBezTo>
                    <a:pt x="0" y="2823"/>
                    <a:pt x="2823" y="0"/>
                    <a:pt x="6228" y="0"/>
                  </a:cubicBezTo>
                  <a:lnTo>
                    <a:pt x="35956" y="0"/>
                  </a:lnTo>
                  <a:cubicBezTo>
                    <a:pt x="39360" y="0"/>
                    <a:pt x="42184" y="2823"/>
                    <a:pt x="42184" y="6228"/>
                  </a:cubicBezTo>
                  <a:lnTo>
                    <a:pt x="42184" y="50737"/>
                  </a:lnTo>
                  <a:cubicBezTo>
                    <a:pt x="42184" y="54141"/>
                    <a:pt x="39360" y="56964"/>
                    <a:pt x="35956" y="56964"/>
                  </a:cubicBezTo>
                  <a:close/>
                  <a:moveTo>
                    <a:pt x="12456" y="44509"/>
                  </a:moveTo>
                  <a:lnTo>
                    <a:pt x="29728" y="44509"/>
                  </a:lnTo>
                  <a:lnTo>
                    <a:pt x="29728" y="12456"/>
                  </a:lnTo>
                  <a:lnTo>
                    <a:pt x="12456" y="12456"/>
                  </a:lnTo>
                  <a:lnTo>
                    <a:pt x="12456" y="44509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7AD3B3B-F187-9753-79CF-21DE9508318C}"/>
                </a:ext>
              </a:extLst>
            </p:cNvPr>
            <p:cNvSpPr/>
            <p:nvPr/>
          </p:nvSpPr>
          <p:spPr>
            <a:xfrm>
              <a:off x="1809426" y="1790722"/>
              <a:ext cx="42183" cy="56964"/>
            </a:xfrm>
            <a:custGeom>
              <a:avLst/>
              <a:gdLst>
                <a:gd name="connsiteX0" fmla="*/ 35956 w 42183"/>
                <a:gd name="connsiteY0" fmla="*/ 56964 h 56964"/>
                <a:gd name="connsiteX1" fmla="*/ 6228 w 42183"/>
                <a:gd name="connsiteY1" fmla="*/ 56964 h 56964"/>
                <a:gd name="connsiteX2" fmla="*/ 0 w 42183"/>
                <a:gd name="connsiteY2" fmla="*/ 50737 h 56964"/>
                <a:gd name="connsiteX3" fmla="*/ 0 w 42183"/>
                <a:gd name="connsiteY3" fmla="*/ 6228 h 56964"/>
                <a:gd name="connsiteX4" fmla="*/ 6228 w 42183"/>
                <a:gd name="connsiteY4" fmla="*/ 0 h 56964"/>
                <a:gd name="connsiteX5" fmla="*/ 35956 w 42183"/>
                <a:gd name="connsiteY5" fmla="*/ 0 h 56964"/>
                <a:gd name="connsiteX6" fmla="*/ 42184 w 42183"/>
                <a:gd name="connsiteY6" fmla="*/ 6228 h 56964"/>
                <a:gd name="connsiteX7" fmla="*/ 42184 w 42183"/>
                <a:gd name="connsiteY7" fmla="*/ 50737 h 56964"/>
                <a:gd name="connsiteX8" fmla="*/ 35956 w 42183"/>
                <a:gd name="connsiteY8" fmla="*/ 56964 h 56964"/>
                <a:gd name="connsiteX9" fmla="*/ 12456 w 42183"/>
                <a:gd name="connsiteY9" fmla="*/ 44509 h 56964"/>
                <a:gd name="connsiteX10" fmla="*/ 29728 w 42183"/>
                <a:gd name="connsiteY10" fmla="*/ 44509 h 56964"/>
                <a:gd name="connsiteX11" fmla="*/ 29728 w 42183"/>
                <a:gd name="connsiteY11" fmla="*/ 12456 h 56964"/>
                <a:gd name="connsiteX12" fmla="*/ 12456 w 42183"/>
                <a:gd name="connsiteY12" fmla="*/ 12456 h 56964"/>
                <a:gd name="connsiteX13" fmla="*/ 12456 w 42183"/>
                <a:gd name="connsiteY13" fmla="*/ 44509 h 5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183" h="56964">
                  <a:moveTo>
                    <a:pt x="35956" y="56964"/>
                  </a:moveTo>
                  <a:lnTo>
                    <a:pt x="6228" y="56964"/>
                  </a:lnTo>
                  <a:cubicBezTo>
                    <a:pt x="2823" y="56964"/>
                    <a:pt x="0" y="54141"/>
                    <a:pt x="0" y="50737"/>
                  </a:cubicBezTo>
                  <a:lnTo>
                    <a:pt x="0" y="6228"/>
                  </a:lnTo>
                  <a:cubicBezTo>
                    <a:pt x="0" y="2823"/>
                    <a:pt x="2823" y="0"/>
                    <a:pt x="6228" y="0"/>
                  </a:cubicBezTo>
                  <a:lnTo>
                    <a:pt x="35956" y="0"/>
                  </a:lnTo>
                  <a:cubicBezTo>
                    <a:pt x="39360" y="0"/>
                    <a:pt x="42184" y="2823"/>
                    <a:pt x="42184" y="6228"/>
                  </a:cubicBezTo>
                  <a:lnTo>
                    <a:pt x="42184" y="50737"/>
                  </a:lnTo>
                  <a:cubicBezTo>
                    <a:pt x="42184" y="54141"/>
                    <a:pt x="39360" y="56964"/>
                    <a:pt x="35956" y="56964"/>
                  </a:cubicBezTo>
                  <a:close/>
                  <a:moveTo>
                    <a:pt x="12456" y="44509"/>
                  </a:moveTo>
                  <a:lnTo>
                    <a:pt x="29728" y="44509"/>
                  </a:lnTo>
                  <a:lnTo>
                    <a:pt x="29728" y="12456"/>
                  </a:lnTo>
                  <a:lnTo>
                    <a:pt x="12456" y="12456"/>
                  </a:lnTo>
                  <a:lnTo>
                    <a:pt x="12456" y="44509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8E121D-00A4-E2E4-42FC-FAF72943F3C1}"/>
              </a:ext>
            </a:extLst>
          </p:cNvPr>
          <p:cNvGrpSpPr/>
          <p:nvPr/>
        </p:nvGrpSpPr>
        <p:grpSpPr>
          <a:xfrm>
            <a:off x="2301945" y="2263209"/>
            <a:ext cx="446497" cy="462108"/>
            <a:chOff x="1767741" y="2133090"/>
            <a:chExt cx="446497" cy="462108"/>
          </a:xfrm>
          <a:solidFill>
            <a:srgbClr val="0040C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895A8B-37DB-8EEE-9DB9-E8752B2700AE}"/>
                </a:ext>
              </a:extLst>
            </p:cNvPr>
            <p:cNvSpPr/>
            <p:nvPr/>
          </p:nvSpPr>
          <p:spPr>
            <a:xfrm>
              <a:off x="1767741" y="2547867"/>
              <a:ext cx="446497" cy="47331"/>
            </a:xfrm>
            <a:custGeom>
              <a:avLst/>
              <a:gdLst>
                <a:gd name="connsiteX0" fmla="*/ 439523 w 446497"/>
                <a:gd name="connsiteY0" fmla="*/ 47332 h 47331"/>
                <a:gd name="connsiteX1" fmla="*/ 6975 w 446497"/>
                <a:gd name="connsiteY1" fmla="*/ 47332 h 47331"/>
                <a:gd name="connsiteX2" fmla="*/ 0 w 446497"/>
                <a:gd name="connsiteY2" fmla="*/ 40357 h 47331"/>
                <a:gd name="connsiteX3" fmla="*/ 0 w 446497"/>
                <a:gd name="connsiteY3" fmla="*/ 6975 h 47331"/>
                <a:gd name="connsiteX4" fmla="*/ 6975 w 446497"/>
                <a:gd name="connsiteY4" fmla="*/ 0 h 47331"/>
                <a:gd name="connsiteX5" fmla="*/ 439523 w 446497"/>
                <a:gd name="connsiteY5" fmla="*/ 0 h 47331"/>
                <a:gd name="connsiteX6" fmla="*/ 446498 w 446497"/>
                <a:gd name="connsiteY6" fmla="*/ 6975 h 47331"/>
                <a:gd name="connsiteX7" fmla="*/ 446498 w 446497"/>
                <a:gd name="connsiteY7" fmla="*/ 40357 h 47331"/>
                <a:gd name="connsiteX8" fmla="*/ 439523 w 446497"/>
                <a:gd name="connsiteY8" fmla="*/ 47332 h 47331"/>
                <a:gd name="connsiteX9" fmla="*/ 13950 w 446497"/>
                <a:gd name="connsiteY9" fmla="*/ 33381 h 47331"/>
                <a:gd name="connsiteX10" fmla="*/ 432547 w 446497"/>
                <a:gd name="connsiteY10" fmla="*/ 33381 h 47331"/>
                <a:gd name="connsiteX11" fmla="*/ 432547 w 446497"/>
                <a:gd name="connsiteY11" fmla="*/ 14034 h 47331"/>
                <a:gd name="connsiteX12" fmla="*/ 13950 w 446497"/>
                <a:gd name="connsiteY12" fmla="*/ 14034 h 47331"/>
                <a:gd name="connsiteX13" fmla="*/ 13950 w 446497"/>
                <a:gd name="connsiteY13" fmla="*/ 33381 h 47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6497" h="47331">
                  <a:moveTo>
                    <a:pt x="439523" y="47332"/>
                  </a:moveTo>
                  <a:lnTo>
                    <a:pt x="6975" y="47332"/>
                  </a:lnTo>
                  <a:cubicBezTo>
                    <a:pt x="3155" y="47332"/>
                    <a:pt x="0" y="44176"/>
                    <a:pt x="0" y="40357"/>
                  </a:cubicBezTo>
                  <a:lnTo>
                    <a:pt x="0" y="6975"/>
                  </a:lnTo>
                  <a:cubicBezTo>
                    <a:pt x="0" y="3155"/>
                    <a:pt x="3155" y="0"/>
                    <a:pt x="6975" y="0"/>
                  </a:cubicBezTo>
                  <a:lnTo>
                    <a:pt x="439523" y="0"/>
                  </a:lnTo>
                  <a:cubicBezTo>
                    <a:pt x="443342" y="0"/>
                    <a:pt x="446498" y="3155"/>
                    <a:pt x="446498" y="6975"/>
                  </a:cubicBezTo>
                  <a:lnTo>
                    <a:pt x="446498" y="40357"/>
                  </a:lnTo>
                  <a:cubicBezTo>
                    <a:pt x="446498" y="44176"/>
                    <a:pt x="443342" y="47332"/>
                    <a:pt x="439523" y="47332"/>
                  </a:cubicBezTo>
                  <a:close/>
                  <a:moveTo>
                    <a:pt x="13950" y="33381"/>
                  </a:moveTo>
                  <a:lnTo>
                    <a:pt x="432547" y="33381"/>
                  </a:lnTo>
                  <a:lnTo>
                    <a:pt x="432547" y="14034"/>
                  </a:lnTo>
                  <a:lnTo>
                    <a:pt x="13950" y="14034"/>
                  </a:lnTo>
                  <a:lnTo>
                    <a:pt x="13950" y="33381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BB27C-0BE7-605C-BBCE-73AB21650935}"/>
                </a:ext>
              </a:extLst>
            </p:cNvPr>
            <p:cNvSpPr/>
            <p:nvPr/>
          </p:nvSpPr>
          <p:spPr>
            <a:xfrm>
              <a:off x="1933237" y="2133090"/>
              <a:ext cx="259412" cy="428810"/>
            </a:xfrm>
            <a:custGeom>
              <a:avLst/>
              <a:gdLst>
                <a:gd name="connsiteX0" fmla="*/ 252437 w 259412"/>
                <a:gd name="connsiteY0" fmla="*/ 428811 h 428810"/>
                <a:gd name="connsiteX1" fmla="*/ 6975 w 259412"/>
                <a:gd name="connsiteY1" fmla="*/ 428811 h 428810"/>
                <a:gd name="connsiteX2" fmla="*/ 0 w 259412"/>
                <a:gd name="connsiteY2" fmla="*/ 421835 h 428810"/>
                <a:gd name="connsiteX3" fmla="*/ 0 w 259412"/>
                <a:gd name="connsiteY3" fmla="*/ 6975 h 428810"/>
                <a:gd name="connsiteX4" fmla="*/ 6975 w 259412"/>
                <a:gd name="connsiteY4" fmla="*/ 0 h 428810"/>
                <a:gd name="connsiteX5" fmla="*/ 252437 w 259412"/>
                <a:gd name="connsiteY5" fmla="*/ 0 h 428810"/>
                <a:gd name="connsiteX6" fmla="*/ 259412 w 259412"/>
                <a:gd name="connsiteY6" fmla="*/ 6975 h 428810"/>
                <a:gd name="connsiteX7" fmla="*/ 259412 w 259412"/>
                <a:gd name="connsiteY7" fmla="*/ 421835 h 428810"/>
                <a:gd name="connsiteX8" fmla="*/ 252437 w 259412"/>
                <a:gd name="connsiteY8" fmla="*/ 428811 h 428810"/>
                <a:gd name="connsiteX9" fmla="*/ 13950 w 259412"/>
                <a:gd name="connsiteY9" fmla="*/ 414860 h 428810"/>
                <a:gd name="connsiteX10" fmla="*/ 245462 w 259412"/>
                <a:gd name="connsiteY10" fmla="*/ 414860 h 428810"/>
                <a:gd name="connsiteX11" fmla="*/ 245462 w 259412"/>
                <a:gd name="connsiteY11" fmla="*/ 13950 h 428810"/>
                <a:gd name="connsiteX12" fmla="*/ 13950 w 259412"/>
                <a:gd name="connsiteY12" fmla="*/ 13950 h 428810"/>
                <a:gd name="connsiteX13" fmla="*/ 13950 w 259412"/>
                <a:gd name="connsiteY13" fmla="*/ 414860 h 42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412" h="428810">
                  <a:moveTo>
                    <a:pt x="252437" y="428811"/>
                  </a:moveTo>
                  <a:lnTo>
                    <a:pt x="6975" y="428811"/>
                  </a:lnTo>
                  <a:cubicBezTo>
                    <a:pt x="3156" y="428811"/>
                    <a:pt x="0" y="425655"/>
                    <a:pt x="0" y="421835"/>
                  </a:cubicBezTo>
                  <a:lnTo>
                    <a:pt x="0" y="6975"/>
                  </a:lnTo>
                  <a:cubicBezTo>
                    <a:pt x="0" y="3155"/>
                    <a:pt x="3156" y="0"/>
                    <a:pt x="6975" y="0"/>
                  </a:cubicBezTo>
                  <a:lnTo>
                    <a:pt x="252437" y="0"/>
                  </a:lnTo>
                  <a:cubicBezTo>
                    <a:pt x="256257" y="0"/>
                    <a:pt x="259412" y="3155"/>
                    <a:pt x="259412" y="6975"/>
                  </a:cubicBezTo>
                  <a:lnTo>
                    <a:pt x="259412" y="421835"/>
                  </a:lnTo>
                  <a:cubicBezTo>
                    <a:pt x="259412" y="425655"/>
                    <a:pt x="256257" y="428811"/>
                    <a:pt x="252437" y="428811"/>
                  </a:cubicBezTo>
                  <a:close/>
                  <a:moveTo>
                    <a:pt x="13950" y="414860"/>
                  </a:moveTo>
                  <a:lnTo>
                    <a:pt x="245462" y="414860"/>
                  </a:lnTo>
                  <a:lnTo>
                    <a:pt x="245462" y="13950"/>
                  </a:lnTo>
                  <a:lnTo>
                    <a:pt x="13950" y="13950"/>
                  </a:lnTo>
                  <a:lnTo>
                    <a:pt x="13950" y="414860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A4CE72-61CE-8D8F-04B2-87C3569FE9D8}"/>
                </a:ext>
              </a:extLst>
            </p:cNvPr>
            <p:cNvSpPr/>
            <p:nvPr/>
          </p:nvSpPr>
          <p:spPr>
            <a:xfrm>
              <a:off x="1789414" y="2217457"/>
              <a:ext cx="157690" cy="344443"/>
            </a:xfrm>
            <a:custGeom>
              <a:avLst/>
              <a:gdLst>
                <a:gd name="connsiteX0" fmla="*/ 150715 w 157690"/>
                <a:gd name="connsiteY0" fmla="*/ 344444 h 344443"/>
                <a:gd name="connsiteX1" fmla="*/ 6975 w 157690"/>
                <a:gd name="connsiteY1" fmla="*/ 344444 h 344443"/>
                <a:gd name="connsiteX2" fmla="*/ 0 w 157690"/>
                <a:gd name="connsiteY2" fmla="*/ 337468 h 344443"/>
                <a:gd name="connsiteX3" fmla="*/ 0 w 157690"/>
                <a:gd name="connsiteY3" fmla="*/ 279092 h 344443"/>
                <a:gd name="connsiteX4" fmla="*/ 6975 w 157690"/>
                <a:gd name="connsiteY4" fmla="*/ 272117 h 344443"/>
                <a:gd name="connsiteX5" fmla="*/ 13950 w 157690"/>
                <a:gd name="connsiteY5" fmla="*/ 279092 h 344443"/>
                <a:gd name="connsiteX6" fmla="*/ 13950 w 157690"/>
                <a:gd name="connsiteY6" fmla="*/ 330493 h 344443"/>
                <a:gd name="connsiteX7" fmla="*/ 143657 w 157690"/>
                <a:gd name="connsiteY7" fmla="*/ 330493 h 344443"/>
                <a:gd name="connsiteX8" fmla="*/ 143657 w 157690"/>
                <a:gd name="connsiteY8" fmla="*/ 13951 h 344443"/>
                <a:gd name="connsiteX9" fmla="*/ 13950 w 157690"/>
                <a:gd name="connsiteY9" fmla="*/ 13951 h 344443"/>
                <a:gd name="connsiteX10" fmla="*/ 13950 w 157690"/>
                <a:gd name="connsiteY10" fmla="*/ 181854 h 344443"/>
                <a:gd name="connsiteX11" fmla="*/ 6975 w 157690"/>
                <a:gd name="connsiteY11" fmla="*/ 188830 h 344443"/>
                <a:gd name="connsiteX12" fmla="*/ 0 w 157690"/>
                <a:gd name="connsiteY12" fmla="*/ 181854 h 344443"/>
                <a:gd name="connsiteX13" fmla="*/ 0 w 157690"/>
                <a:gd name="connsiteY13" fmla="*/ 6975 h 344443"/>
                <a:gd name="connsiteX14" fmla="*/ 6975 w 157690"/>
                <a:gd name="connsiteY14" fmla="*/ 0 h 344443"/>
                <a:gd name="connsiteX15" fmla="*/ 150715 w 157690"/>
                <a:gd name="connsiteY15" fmla="*/ 0 h 344443"/>
                <a:gd name="connsiteX16" fmla="*/ 157690 w 157690"/>
                <a:gd name="connsiteY16" fmla="*/ 6975 h 344443"/>
                <a:gd name="connsiteX17" fmla="*/ 157690 w 157690"/>
                <a:gd name="connsiteY17" fmla="*/ 337468 h 344443"/>
                <a:gd name="connsiteX18" fmla="*/ 150715 w 157690"/>
                <a:gd name="connsiteY18" fmla="*/ 344444 h 3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7690" h="344443">
                  <a:moveTo>
                    <a:pt x="150715" y="344444"/>
                  </a:moveTo>
                  <a:lnTo>
                    <a:pt x="6975" y="344444"/>
                  </a:lnTo>
                  <a:cubicBezTo>
                    <a:pt x="3155" y="344444"/>
                    <a:pt x="0" y="341288"/>
                    <a:pt x="0" y="337468"/>
                  </a:cubicBezTo>
                  <a:lnTo>
                    <a:pt x="0" y="279092"/>
                  </a:lnTo>
                  <a:cubicBezTo>
                    <a:pt x="0" y="275273"/>
                    <a:pt x="3155" y="272117"/>
                    <a:pt x="6975" y="272117"/>
                  </a:cubicBezTo>
                  <a:cubicBezTo>
                    <a:pt x="10795" y="272117"/>
                    <a:pt x="13950" y="275273"/>
                    <a:pt x="13950" y="279092"/>
                  </a:cubicBezTo>
                  <a:lnTo>
                    <a:pt x="13950" y="330493"/>
                  </a:lnTo>
                  <a:lnTo>
                    <a:pt x="143657" y="330493"/>
                  </a:lnTo>
                  <a:lnTo>
                    <a:pt x="143657" y="13951"/>
                  </a:lnTo>
                  <a:lnTo>
                    <a:pt x="13950" y="13951"/>
                  </a:lnTo>
                  <a:lnTo>
                    <a:pt x="13950" y="181854"/>
                  </a:lnTo>
                  <a:cubicBezTo>
                    <a:pt x="13950" y="185674"/>
                    <a:pt x="10795" y="188830"/>
                    <a:pt x="6975" y="188830"/>
                  </a:cubicBezTo>
                  <a:cubicBezTo>
                    <a:pt x="3155" y="188830"/>
                    <a:pt x="0" y="185674"/>
                    <a:pt x="0" y="181854"/>
                  </a:cubicBezTo>
                  <a:lnTo>
                    <a:pt x="0" y="6975"/>
                  </a:lnTo>
                  <a:cubicBezTo>
                    <a:pt x="0" y="3156"/>
                    <a:pt x="3155" y="0"/>
                    <a:pt x="6975" y="0"/>
                  </a:cubicBezTo>
                  <a:lnTo>
                    <a:pt x="150715" y="0"/>
                  </a:lnTo>
                  <a:cubicBezTo>
                    <a:pt x="154535" y="0"/>
                    <a:pt x="157690" y="3156"/>
                    <a:pt x="157690" y="6975"/>
                  </a:cubicBezTo>
                  <a:lnTo>
                    <a:pt x="157690" y="337468"/>
                  </a:lnTo>
                  <a:cubicBezTo>
                    <a:pt x="157690" y="341288"/>
                    <a:pt x="154535" y="344444"/>
                    <a:pt x="150715" y="344444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945B4B7-3C9F-1CEC-68F1-4BAF18787E5C}"/>
                </a:ext>
              </a:extLst>
            </p:cNvPr>
            <p:cNvSpPr/>
            <p:nvPr/>
          </p:nvSpPr>
          <p:spPr>
            <a:xfrm>
              <a:off x="1819059" y="2246852"/>
              <a:ext cx="98483" cy="43678"/>
            </a:xfrm>
            <a:custGeom>
              <a:avLst/>
              <a:gdLst>
                <a:gd name="connsiteX0" fmla="*/ 93252 w 98483"/>
                <a:gd name="connsiteY0" fmla="*/ 43678 h 43678"/>
                <a:gd name="connsiteX1" fmla="*/ 5231 w 98483"/>
                <a:gd name="connsiteY1" fmla="*/ 43678 h 43678"/>
                <a:gd name="connsiteX2" fmla="*/ 0 w 98483"/>
                <a:gd name="connsiteY2" fmla="*/ 38447 h 43678"/>
                <a:gd name="connsiteX3" fmla="*/ 0 w 98483"/>
                <a:gd name="connsiteY3" fmla="*/ 5231 h 43678"/>
                <a:gd name="connsiteX4" fmla="*/ 5231 w 98483"/>
                <a:gd name="connsiteY4" fmla="*/ 0 h 43678"/>
                <a:gd name="connsiteX5" fmla="*/ 93252 w 98483"/>
                <a:gd name="connsiteY5" fmla="*/ 0 h 43678"/>
                <a:gd name="connsiteX6" fmla="*/ 98484 w 98483"/>
                <a:gd name="connsiteY6" fmla="*/ 5231 h 43678"/>
                <a:gd name="connsiteX7" fmla="*/ 98484 w 98483"/>
                <a:gd name="connsiteY7" fmla="*/ 38447 h 43678"/>
                <a:gd name="connsiteX8" fmla="*/ 93252 w 98483"/>
                <a:gd name="connsiteY8" fmla="*/ 43678 h 43678"/>
                <a:gd name="connsiteX9" fmla="*/ 10463 w 98483"/>
                <a:gd name="connsiteY9" fmla="*/ 33215 h 43678"/>
                <a:gd name="connsiteX10" fmla="*/ 88021 w 98483"/>
                <a:gd name="connsiteY10" fmla="*/ 33215 h 43678"/>
                <a:gd name="connsiteX11" fmla="*/ 88021 w 98483"/>
                <a:gd name="connsiteY11" fmla="*/ 10463 h 43678"/>
                <a:gd name="connsiteX12" fmla="*/ 10463 w 98483"/>
                <a:gd name="connsiteY12" fmla="*/ 10463 h 43678"/>
                <a:gd name="connsiteX13" fmla="*/ 10463 w 98483"/>
                <a:gd name="connsiteY13" fmla="*/ 33215 h 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483" h="43678">
                  <a:moveTo>
                    <a:pt x="93252" y="43678"/>
                  </a:moveTo>
                  <a:lnTo>
                    <a:pt x="5231" y="43678"/>
                  </a:lnTo>
                  <a:cubicBezTo>
                    <a:pt x="2325" y="43678"/>
                    <a:pt x="0" y="41353"/>
                    <a:pt x="0" y="38447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93252" y="0"/>
                  </a:lnTo>
                  <a:cubicBezTo>
                    <a:pt x="96159" y="0"/>
                    <a:pt x="98484" y="2325"/>
                    <a:pt x="98484" y="5231"/>
                  </a:cubicBezTo>
                  <a:lnTo>
                    <a:pt x="98484" y="38447"/>
                  </a:lnTo>
                  <a:cubicBezTo>
                    <a:pt x="98484" y="41353"/>
                    <a:pt x="96159" y="43678"/>
                    <a:pt x="93252" y="43678"/>
                  </a:cubicBezTo>
                  <a:close/>
                  <a:moveTo>
                    <a:pt x="10463" y="33215"/>
                  </a:moveTo>
                  <a:lnTo>
                    <a:pt x="88021" y="33215"/>
                  </a:lnTo>
                  <a:lnTo>
                    <a:pt x="88021" y="10463"/>
                  </a:lnTo>
                  <a:lnTo>
                    <a:pt x="10463" y="10463"/>
                  </a:lnTo>
                  <a:lnTo>
                    <a:pt x="10463" y="33215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9D797E6-FB78-D621-6A65-0D8E37927465}"/>
                </a:ext>
              </a:extLst>
            </p:cNvPr>
            <p:cNvSpPr/>
            <p:nvPr/>
          </p:nvSpPr>
          <p:spPr>
            <a:xfrm>
              <a:off x="1819059" y="2306059"/>
              <a:ext cx="98483" cy="43678"/>
            </a:xfrm>
            <a:custGeom>
              <a:avLst/>
              <a:gdLst>
                <a:gd name="connsiteX0" fmla="*/ 93252 w 98483"/>
                <a:gd name="connsiteY0" fmla="*/ 43678 h 43678"/>
                <a:gd name="connsiteX1" fmla="*/ 5231 w 98483"/>
                <a:gd name="connsiteY1" fmla="*/ 43678 h 43678"/>
                <a:gd name="connsiteX2" fmla="*/ 0 w 98483"/>
                <a:gd name="connsiteY2" fmla="*/ 38447 h 43678"/>
                <a:gd name="connsiteX3" fmla="*/ 0 w 98483"/>
                <a:gd name="connsiteY3" fmla="*/ 5231 h 43678"/>
                <a:gd name="connsiteX4" fmla="*/ 5231 w 98483"/>
                <a:gd name="connsiteY4" fmla="*/ 0 h 43678"/>
                <a:gd name="connsiteX5" fmla="*/ 93252 w 98483"/>
                <a:gd name="connsiteY5" fmla="*/ 0 h 43678"/>
                <a:gd name="connsiteX6" fmla="*/ 98484 w 98483"/>
                <a:gd name="connsiteY6" fmla="*/ 5231 h 43678"/>
                <a:gd name="connsiteX7" fmla="*/ 98484 w 98483"/>
                <a:gd name="connsiteY7" fmla="*/ 38447 h 43678"/>
                <a:gd name="connsiteX8" fmla="*/ 93252 w 98483"/>
                <a:gd name="connsiteY8" fmla="*/ 43678 h 43678"/>
                <a:gd name="connsiteX9" fmla="*/ 10463 w 98483"/>
                <a:gd name="connsiteY9" fmla="*/ 33215 h 43678"/>
                <a:gd name="connsiteX10" fmla="*/ 88021 w 98483"/>
                <a:gd name="connsiteY10" fmla="*/ 33215 h 43678"/>
                <a:gd name="connsiteX11" fmla="*/ 88021 w 98483"/>
                <a:gd name="connsiteY11" fmla="*/ 10463 h 43678"/>
                <a:gd name="connsiteX12" fmla="*/ 10463 w 98483"/>
                <a:gd name="connsiteY12" fmla="*/ 10463 h 43678"/>
                <a:gd name="connsiteX13" fmla="*/ 10463 w 98483"/>
                <a:gd name="connsiteY13" fmla="*/ 33215 h 4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483" h="43678">
                  <a:moveTo>
                    <a:pt x="93252" y="43678"/>
                  </a:moveTo>
                  <a:lnTo>
                    <a:pt x="5231" y="43678"/>
                  </a:lnTo>
                  <a:cubicBezTo>
                    <a:pt x="2325" y="43678"/>
                    <a:pt x="0" y="41353"/>
                    <a:pt x="0" y="38447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93252" y="0"/>
                  </a:lnTo>
                  <a:cubicBezTo>
                    <a:pt x="96159" y="0"/>
                    <a:pt x="98484" y="2325"/>
                    <a:pt x="98484" y="5231"/>
                  </a:cubicBezTo>
                  <a:lnTo>
                    <a:pt x="98484" y="38447"/>
                  </a:lnTo>
                  <a:cubicBezTo>
                    <a:pt x="98484" y="41353"/>
                    <a:pt x="96159" y="43678"/>
                    <a:pt x="93252" y="43678"/>
                  </a:cubicBezTo>
                  <a:close/>
                  <a:moveTo>
                    <a:pt x="10463" y="33215"/>
                  </a:moveTo>
                  <a:lnTo>
                    <a:pt x="88021" y="33215"/>
                  </a:lnTo>
                  <a:lnTo>
                    <a:pt x="88021" y="10463"/>
                  </a:lnTo>
                  <a:lnTo>
                    <a:pt x="10463" y="10463"/>
                  </a:lnTo>
                  <a:lnTo>
                    <a:pt x="10463" y="33215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0C61F5E-9865-B7FA-2D89-940AC17AD85D}"/>
                </a:ext>
              </a:extLst>
            </p:cNvPr>
            <p:cNvSpPr/>
            <p:nvPr/>
          </p:nvSpPr>
          <p:spPr>
            <a:xfrm>
              <a:off x="2109361" y="2168132"/>
              <a:ext cx="49407" cy="40356"/>
            </a:xfrm>
            <a:custGeom>
              <a:avLst/>
              <a:gdLst>
                <a:gd name="connsiteX0" fmla="*/ 44177 w 49407"/>
                <a:gd name="connsiteY0" fmla="*/ 40357 h 40356"/>
                <a:gd name="connsiteX1" fmla="*/ 5231 w 49407"/>
                <a:gd name="connsiteY1" fmla="*/ 40357 h 40356"/>
                <a:gd name="connsiteX2" fmla="*/ 0 w 49407"/>
                <a:gd name="connsiteY2" fmla="*/ 35125 h 40356"/>
                <a:gd name="connsiteX3" fmla="*/ 0 w 49407"/>
                <a:gd name="connsiteY3" fmla="*/ 5231 h 40356"/>
                <a:gd name="connsiteX4" fmla="*/ 5231 w 49407"/>
                <a:gd name="connsiteY4" fmla="*/ 0 h 40356"/>
                <a:gd name="connsiteX5" fmla="*/ 44177 w 49407"/>
                <a:gd name="connsiteY5" fmla="*/ 0 h 40356"/>
                <a:gd name="connsiteX6" fmla="*/ 49408 w 49407"/>
                <a:gd name="connsiteY6" fmla="*/ 5231 h 40356"/>
                <a:gd name="connsiteX7" fmla="*/ 49408 w 49407"/>
                <a:gd name="connsiteY7" fmla="*/ 35125 h 40356"/>
                <a:gd name="connsiteX8" fmla="*/ 44177 w 49407"/>
                <a:gd name="connsiteY8" fmla="*/ 40357 h 40356"/>
                <a:gd name="connsiteX9" fmla="*/ 10463 w 49407"/>
                <a:gd name="connsiteY9" fmla="*/ 29894 h 40356"/>
                <a:gd name="connsiteX10" fmla="*/ 38945 w 49407"/>
                <a:gd name="connsiteY10" fmla="*/ 29894 h 40356"/>
                <a:gd name="connsiteX11" fmla="*/ 38945 w 49407"/>
                <a:gd name="connsiteY11" fmla="*/ 10463 h 40356"/>
                <a:gd name="connsiteX12" fmla="*/ 10463 w 49407"/>
                <a:gd name="connsiteY12" fmla="*/ 10463 h 40356"/>
                <a:gd name="connsiteX13" fmla="*/ 10463 w 49407"/>
                <a:gd name="connsiteY13" fmla="*/ 29894 h 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7" h="40356">
                  <a:moveTo>
                    <a:pt x="44177" y="40357"/>
                  </a:moveTo>
                  <a:lnTo>
                    <a:pt x="5231" y="40357"/>
                  </a:lnTo>
                  <a:cubicBezTo>
                    <a:pt x="2325" y="40357"/>
                    <a:pt x="0" y="38032"/>
                    <a:pt x="0" y="35125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44177" y="0"/>
                  </a:lnTo>
                  <a:cubicBezTo>
                    <a:pt x="47083" y="0"/>
                    <a:pt x="49408" y="2325"/>
                    <a:pt x="49408" y="5231"/>
                  </a:cubicBezTo>
                  <a:lnTo>
                    <a:pt x="49408" y="35125"/>
                  </a:lnTo>
                  <a:cubicBezTo>
                    <a:pt x="49408" y="38032"/>
                    <a:pt x="47083" y="40357"/>
                    <a:pt x="44177" y="40357"/>
                  </a:cubicBezTo>
                  <a:close/>
                  <a:moveTo>
                    <a:pt x="10463" y="29894"/>
                  </a:moveTo>
                  <a:lnTo>
                    <a:pt x="38945" y="29894"/>
                  </a:lnTo>
                  <a:lnTo>
                    <a:pt x="38945" y="10463"/>
                  </a:lnTo>
                  <a:lnTo>
                    <a:pt x="10463" y="10463"/>
                  </a:lnTo>
                  <a:lnTo>
                    <a:pt x="10463" y="2989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E4E39D8-BFE8-F4D9-1011-DD42A2435B2A}"/>
                </a:ext>
              </a:extLst>
            </p:cNvPr>
            <p:cNvSpPr/>
            <p:nvPr/>
          </p:nvSpPr>
          <p:spPr>
            <a:xfrm>
              <a:off x="2038197" y="2168132"/>
              <a:ext cx="49407" cy="40356"/>
            </a:xfrm>
            <a:custGeom>
              <a:avLst/>
              <a:gdLst>
                <a:gd name="connsiteX0" fmla="*/ 44176 w 49407"/>
                <a:gd name="connsiteY0" fmla="*/ 40357 h 40356"/>
                <a:gd name="connsiteX1" fmla="*/ 5231 w 49407"/>
                <a:gd name="connsiteY1" fmla="*/ 40357 h 40356"/>
                <a:gd name="connsiteX2" fmla="*/ 0 w 49407"/>
                <a:gd name="connsiteY2" fmla="*/ 35125 h 40356"/>
                <a:gd name="connsiteX3" fmla="*/ 0 w 49407"/>
                <a:gd name="connsiteY3" fmla="*/ 5231 h 40356"/>
                <a:gd name="connsiteX4" fmla="*/ 5231 w 49407"/>
                <a:gd name="connsiteY4" fmla="*/ 0 h 40356"/>
                <a:gd name="connsiteX5" fmla="*/ 44176 w 49407"/>
                <a:gd name="connsiteY5" fmla="*/ 0 h 40356"/>
                <a:gd name="connsiteX6" fmla="*/ 49408 w 49407"/>
                <a:gd name="connsiteY6" fmla="*/ 5231 h 40356"/>
                <a:gd name="connsiteX7" fmla="*/ 49408 w 49407"/>
                <a:gd name="connsiteY7" fmla="*/ 35125 h 40356"/>
                <a:gd name="connsiteX8" fmla="*/ 44176 w 49407"/>
                <a:gd name="connsiteY8" fmla="*/ 40357 h 40356"/>
                <a:gd name="connsiteX9" fmla="*/ 10463 w 49407"/>
                <a:gd name="connsiteY9" fmla="*/ 29894 h 40356"/>
                <a:gd name="connsiteX10" fmla="*/ 38945 w 49407"/>
                <a:gd name="connsiteY10" fmla="*/ 29894 h 40356"/>
                <a:gd name="connsiteX11" fmla="*/ 38945 w 49407"/>
                <a:gd name="connsiteY11" fmla="*/ 10463 h 40356"/>
                <a:gd name="connsiteX12" fmla="*/ 10463 w 49407"/>
                <a:gd name="connsiteY12" fmla="*/ 10463 h 40356"/>
                <a:gd name="connsiteX13" fmla="*/ 10463 w 49407"/>
                <a:gd name="connsiteY13" fmla="*/ 29894 h 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7" h="40356">
                  <a:moveTo>
                    <a:pt x="44176" y="40357"/>
                  </a:moveTo>
                  <a:lnTo>
                    <a:pt x="5231" y="40357"/>
                  </a:lnTo>
                  <a:cubicBezTo>
                    <a:pt x="2325" y="40357"/>
                    <a:pt x="0" y="38032"/>
                    <a:pt x="0" y="35125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44176" y="0"/>
                  </a:lnTo>
                  <a:cubicBezTo>
                    <a:pt x="47083" y="0"/>
                    <a:pt x="49408" y="2325"/>
                    <a:pt x="49408" y="5231"/>
                  </a:cubicBezTo>
                  <a:lnTo>
                    <a:pt x="49408" y="35125"/>
                  </a:lnTo>
                  <a:cubicBezTo>
                    <a:pt x="49408" y="38032"/>
                    <a:pt x="47083" y="40357"/>
                    <a:pt x="44176" y="40357"/>
                  </a:cubicBezTo>
                  <a:close/>
                  <a:moveTo>
                    <a:pt x="10463" y="29894"/>
                  </a:moveTo>
                  <a:lnTo>
                    <a:pt x="38945" y="29894"/>
                  </a:lnTo>
                  <a:lnTo>
                    <a:pt x="38945" y="10463"/>
                  </a:lnTo>
                  <a:lnTo>
                    <a:pt x="10463" y="10463"/>
                  </a:lnTo>
                  <a:lnTo>
                    <a:pt x="10463" y="2989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E89C886-0458-749D-D06F-926EBDC4508B}"/>
                </a:ext>
              </a:extLst>
            </p:cNvPr>
            <p:cNvSpPr/>
            <p:nvPr/>
          </p:nvSpPr>
          <p:spPr>
            <a:xfrm>
              <a:off x="1966950" y="2168132"/>
              <a:ext cx="49407" cy="40356"/>
            </a:xfrm>
            <a:custGeom>
              <a:avLst/>
              <a:gdLst>
                <a:gd name="connsiteX0" fmla="*/ 44176 w 49407"/>
                <a:gd name="connsiteY0" fmla="*/ 40357 h 40356"/>
                <a:gd name="connsiteX1" fmla="*/ 5231 w 49407"/>
                <a:gd name="connsiteY1" fmla="*/ 40357 h 40356"/>
                <a:gd name="connsiteX2" fmla="*/ 0 w 49407"/>
                <a:gd name="connsiteY2" fmla="*/ 35125 h 40356"/>
                <a:gd name="connsiteX3" fmla="*/ 0 w 49407"/>
                <a:gd name="connsiteY3" fmla="*/ 5231 h 40356"/>
                <a:gd name="connsiteX4" fmla="*/ 5231 w 49407"/>
                <a:gd name="connsiteY4" fmla="*/ 0 h 40356"/>
                <a:gd name="connsiteX5" fmla="*/ 44176 w 49407"/>
                <a:gd name="connsiteY5" fmla="*/ 0 h 40356"/>
                <a:gd name="connsiteX6" fmla="*/ 49408 w 49407"/>
                <a:gd name="connsiteY6" fmla="*/ 5231 h 40356"/>
                <a:gd name="connsiteX7" fmla="*/ 49408 w 49407"/>
                <a:gd name="connsiteY7" fmla="*/ 35125 h 40356"/>
                <a:gd name="connsiteX8" fmla="*/ 44176 w 49407"/>
                <a:gd name="connsiteY8" fmla="*/ 40357 h 40356"/>
                <a:gd name="connsiteX9" fmla="*/ 10463 w 49407"/>
                <a:gd name="connsiteY9" fmla="*/ 29894 h 40356"/>
                <a:gd name="connsiteX10" fmla="*/ 38945 w 49407"/>
                <a:gd name="connsiteY10" fmla="*/ 29894 h 40356"/>
                <a:gd name="connsiteX11" fmla="*/ 38945 w 49407"/>
                <a:gd name="connsiteY11" fmla="*/ 10463 h 40356"/>
                <a:gd name="connsiteX12" fmla="*/ 10463 w 49407"/>
                <a:gd name="connsiteY12" fmla="*/ 10463 h 40356"/>
                <a:gd name="connsiteX13" fmla="*/ 10463 w 49407"/>
                <a:gd name="connsiteY13" fmla="*/ 29894 h 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7" h="40356">
                  <a:moveTo>
                    <a:pt x="44176" y="40357"/>
                  </a:moveTo>
                  <a:lnTo>
                    <a:pt x="5231" y="40357"/>
                  </a:lnTo>
                  <a:cubicBezTo>
                    <a:pt x="2325" y="40357"/>
                    <a:pt x="0" y="38032"/>
                    <a:pt x="0" y="35125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44176" y="0"/>
                  </a:lnTo>
                  <a:cubicBezTo>
                    <a:pt x="47083" y="0"/>
                    <a:pt x="49408" y="2325"/>
                    <a:pt x="49408" y="5231"/>
                  </a:cubicBezTo>
                  <a:lnTo>
                    <a:pt x="49408" y="35125"/>
                  </a:lnTo>
                  <a:cubicBezTo>
                    <a:pt x="49408" y="38032"/>
                    <a:pt x="47083" y="40357"/>
                    <a:pt x="44176" y="40357"/>
                  </a:cubicBezTo>
                  <a:close/>
                  <a:moveTo>
                    <a:pt x="10463" y="29894"/>
                  </a:moveTo>
                  <a:lnTo>
                    <a:pt x="38945" y="29894"/>
                  </a:lnTo>
                  <a:lnTo>
                    <a:pt x="38945" y="10463"/>
                  </a:lnTo>
                  <a:lnTo>
                    <a:pt x="10463" y="10463"/>
                  </a:lnTo>
                  <a:lnTo>
                    <a:pt x="10463" y="2989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BD0B62F-D91A-FB75-CDAD-7EF89128DD3F}"/>
                </a:ext>
              </a:extLst>
            </p:cNvPr>
            <p:cNvSpPr/>
            <p:nvPr/>
          </p:nvSpPr>
          <p:spPr>
            <a:xfrm>
              <a:off x="2109361" y="2224100"/>
              <a:ext cx="49407" cy="40356"/>
            </a:xfrm>
            <a:custGeom>
              <a:avLst/>
              <a:gdLst>
                <a:gd name="connsiteX0" fmla="*/ 44177 w 49407"/>
                <a:gd name="connsiteY0" fmla="*/ 40357 h 40356"/>
                <a:gd name="connsiteX1" fmla="*/ 5231 w 49407"/>
                <a:gd name="connsiteY1" fmla="*/ 40357 h 40356"/>
                <a:gd name="connsiteX2" fmla="*/ 0 w 49407"/>
                <a:gd name="connsiteY2" fmla="*/ 35125 h 40356"/>
                <a:gd name="connsiteX3" fmla="*/ 0 w 49407"/>
                <a:gd name="connsiteY3" fmla="*/ 5231 h 40356"/>
                <a:gd name="connsiteX4" fmla="*/ 5231 w 49407"/>
                <a:gd name="connsiteY4" fmla="*/ 0 h 40356"/>
                <a:gd name="connsiteX5" fmla="*/ 44177 w 49407"/>
                <a:gd name="connsiteY5" fmla="*/ 0 h 40356"/>
                <a:gd name="connsiteX6" fmla="*/ 49408 w 49407"/>
                <a:gd name="connsiteY6" fmla="*/ 5231 h 40356"/>
                <a:gd name="connsiteX7" fmla="*/ 49408 w 49407"/>
                <a:gd name="connsiteY7" fmla="*/ 35125 h 40356"/>
                <a:gd name="connsiteX8" fmla="*/ 44177 w 49407"/>
                <a:gd name="connsiteY8" fmla="*/ 40357 h 40356"/>
                <a:gd name="connsiteX9" fmla="*/ 10463 w 49407"/>
                <a:gd name="connsiteY9" fmla="*/ 29894 h 40356"/>
                <a:gd name="connsiteX10" fmla="*/ 38945 w 49407"/>
                <a:gd name="connsiteY10" fmla="*/ 29894 h 40356"/>
                <a:gd name="connsiteX11" fmla="*/ 38945 w 49407"/>
                <a:gd name="connsiteY11" fmla="*/ 10463 h 40356"/>
                <a:gd name="connsiteX12" fmla="*/ 10463 w 49407"/>
                <a:gd name="connsiteY12" fmla="*/ 10463 h 40356"/>
                <a:gd name="connsiteX13" fmla="*/ 10463 w 49407"/>
                <a:gd name="connsiteY13" fmla="*/ 29894 h 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7" h="40356">
                  <a:moveTo>
                    <a:pt x="44177" y="40357"/>
                  </a:moveTo>
                  <a:lnTo>
                    <a:pt x="5231" y="40357"/>
                  </a:lnTo>
                  <a:cubicBezTo>
                    <a:pt x="2325" y="40357"/>
                    <a:pt x="0" y="38032"/>
                    <a:pt x="0" y="35125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44177" y="0"/>
                  </a:lnTo>
                  <a:cubicBezTo>
                    <a:pt x="47083" y="0"/>
                    <a:pt x="49408" y="2325"/>
                    <a:pt x="49408" y="5231"/>
                  </a:cubicBezTo>
                  <a:lnTo>
                    <a:pt x="49408" y="35125"/>
                  </a:lnTo>
                  <a:cubicBezTo>
                    <a:pt x="49408" y="38032"/>
                    <a:pt x="47083" y="40357"/>
                    <a:pt x="44177" y="40357"/>
                  </a:cubicBezTo>
                  <a:close/>
                  <a:moveTo>
                    <a:pt x="10463" y="29894"/>
                  </a:moveTo>
                  <a:lnTo>
                    <a:pt x="38945" y="29894"/>
                  </a:lnTo>
                  <a:lnTo>
                    <a:pt x="38945" y="10463"/>
                  </a:lnTo>
                  <a:lnTo>
                    <a:pt x="10463" y="10463"/>
                  </a:lnTo>
                  <a:lnTo>
                    <a:pt x="10463" y="2989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B4AEC95-248F-81F4-276B-6875C0BCE908}"/>
                </a:ext>
              </a:extLst>
            </p:cNvPr>
            <p:cNvSpPr/>
            <p:nvPr/>
          </p:nvSpPr>
          <p:spPr>
            <a:xfrm>
              <a:off x="2038197" y="2224100"/>
              <a:ext cx="49407" cy="40356"/>
            </a:xfrm>
            <a:custGeom>
              <a:avLst/>
              <a:gdLst>
                <a:gd name="connsiteX0" fmla="*/ 44176 w 49407"/>
                <a:gd name="connsiteY0" fmla="*/ 40357 h 40356"/>
                <a:gd name="connsiteX1" fmla="*/ 5231 w 49407"/>
                <a:gd name="connsiteY1" fmla="*/ 40357 h 40356"/>
                <a:gd name="connsiteX2" fmla="*/ 0 w 49407"/>
                <a:gd name="connsiteY2" fmla="*/ 35125 h 40356"/>
                <a:gd name="connsiteX3" fmla="*/ 0 w 49407"/>
                <a:gd name="connsiteY3" fmla="*/ 5231 h 40356"/>
                <a:gd name="connsiteX4" fmla="*/ 5231 w 49407"/>
                <a:gd name="connsiteY4" fmla="*/ 0 h 40356"/>
                <a:gd name="connsiteX5" fmla="*/ 44176 w 49407"/>
                <a:gd name="connsiteY5" fmla="*/ 0 h 40356"/>
                <a:gd name="connsiteX6" fmla="*/ 49408 w 49407"/>
                <a:gd name="connsiteY6" fmla="*/ 5231 h 40356"/>
                <a:gd name="connsiteX7" fmla="*/ 49408 w 49407"/>
                <a:gd name="connsiteY7" fmla="*/ 35125 h 40356"/>
                <a:gd name="connsiteX8" fmla="*/ 44176 w 49407"/>
                <a:gd name="connsiteY8" fmla="*/ 40357 h 40356"/>
                <a:gd name="connsiteX9" fmla="*/ 10463 w 49407"/>
                <a:gd name="connsiteY9" fmla="*/ 29894 h 40356"/>
                <a:gd name="connsiteX10" fmla="*/ 38945 w 49407"/>
                <a:gd name="connsiteY10" fmla="*/ 29894 h 40356"/>
                <a:gd name="connsiteX11" fmla="*/ 38945 w 49407"/>
                <a:gd name="connsiteY11" fmla="*/ 10463 h 40356"/>
                <a:gd name="connsiteX12" fmla="*/ 10463 w 49407"/>
                <a:gd name="connsiteY12" fmla="*/ 10463 h 40356"/>
                <a:gd name="connsiteX13" fmla="*/ 10463 w 49407"/>
                <a:gd name="connsiteY13" fmla="*/ 29894 h 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7" h="40356">
                  <a:moveTo>
                    <a:pt x="44176" y="40357"/>
                  </a:moveTo>
                  <a:lnTo>
                    <a:pt x="5231" y="40357"/>
                  </a:lnTo>
                  <a:cubicBezTo>
                    <a:pt x="2325" y="40357"/>
                    <a:pt x="0" y="38032"/>
                    <a:pt x="0" y="35125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44176" y="0"/>
                  </a:lnTo>
                  <a:cubicBezTo>
                    <a:pt x="47083" y="0"/>
                    <a:pt x="49408" y="2325"/>
                    <a:pt x="49408" y="5231"/>
                  </a:cubicBezTo>
                  <a:lnTo>
                    <a:pt x="49408" y="35125"/>
                  </a:lnTo>
                  <a:cubicBezTo>
                    <a:pt x="49408" y="38032"/>
                    <a:pt x="47083" y="40357"/>
                    <a:pt x="44176" y="40357"/>
                  </a:cubicBezTo>
                  <a:close/>
                  <a:moveTo>
                    <a:pt x="10463" y="29894"/>
                  </a:moveTo>
                  <a:lnTo>
                    <a:pt x="38945" y="29894"/>
                  </a:lnTo>
                  <a:lnTo>
                    <a:pt x="38945" y="10463"/>
                  </a:lnTo>
                  <a:lnTo>
                    <a:pt x="10463" y="10463"/>
                  </a:lnTo>
                  <a:lnTo>
                    <a:pt x="10463" y="2989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F544C35-08EB-B5EB-6754-26A94AC42708}"/>
                </a:ext>
              </a:extLst>
            </p:cNvPr>
            <p:cNvSpPr/>
            <p:nvPr/>
          </p:nvSpPr>
          <p:spPr>
            <a:xfrm>
              <a:off x="1966950" y="2224100"/>
              <a:ext cx="49407" cy="40356"/>
            </a:xfrm>
            <a:custGeom>
              <a:avLst/>
              <a:gdLst>
                <a:gd name="connsiteX0" fmla="*/ 44176 w 49407"/>
                <a:gd name="connsiteY0" fmla="*/ 40357 h 40356"/>
                <a:gd name="connsiteX1" fmla="*/ 5231 w 49407"/>
                <a:gd name="connsiteY1" fmla="*/ 40357 h 40356"/>
                <a:gd name="connsiteX2" fmla="*/ 0 w 49407"/>
                <a:gd name="connsiteY2" fmla="*/ 35125 h 40356"/>
                <a:gd name="connsiteX3" fmla="*/ 0 w 49407"/>
                <a:gd name="connsiteY3" fmla="*/ 5231 h 40356"/>
                <a:gd name="connsiteX4" fmla="*/ 5231 w 49407"/>
                <a:gd name="connsiteY4" fmla="*/ 0 h 40356"/>
                <a:gd name="connsiteX5" fmla="*/ 44176 w 49407"/>
                <a:gd name="connsiteY5" fmla="*/ 0 h 40356"/>
                <a:gd name="connsiteX6" fmla="*/ 49408 w 49407"/>
                <a:gd name="connsiteY6" fmla="*/ 5231 h 40356"/>
                <a:gd name="connsiteX7" fmla="*/ 49408 w 49407"/>
                <a:gd name="connsiteY7" fmla="*/ 35125 h 40356"/>
                <a:gd name="connsiteX8" fmla="*/ 44176 w 49407"/>
                <a:gd name="connsiteY8" fmla="*/ 40357 h 40356"/>
                <a:gd name="connsiteX9" fmla="*/ 10463 w 49407"/>
                <a:gd name="connsiteY9" fmla="*/ 29894 h 40356"/>
                <a:gd name="connsiteX10" fmla="*/ 38945 w 49407"/>
                <a:gd name="connsiteY10" fmla="*/ 29894 h 40356"/>
                <a:gd name="connsiteX11" fmla="*/ 38945 w 49407"/>
                <a:gd name="connsiteY11" fmla="*/ 10463 h 40356"/>
                <a:gd name="connsiteX12" fmla="*/ 10463 w 49407"/>
                <a:gd name="connsiteY12" fmla="*/ 10463 h 40356"/>
                <a:gd name="connsiteX13" fmla="*/ 10463 w 49407"/>
                <a:gd name="connsiteY13" fmla="*/ 29894 h 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7" h="40356">
                  <a:moveTo>
                    <a:pt x="44176" y="40357"/>
                  </a:moveTo>
                  <a:lnTo>
                    <a:pt x="5231" y="40357"/>
                  </a:lnTo>
                  <a:cubicBezTo>
                    <a:pt x="2325" y="40357"/>
                    <a:pt x="0" y="38032"/>
                    <a:pt x="0" y="35125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44176" y="0"/>
                  </a:lnTo>
                  <a:cubicBezTo>
                    <a:pt x="47083" y="0"/>
                    <a:pt x="49408" y="2325"/>
                    <a:pt x="49408" y="5231"/>
                  </a:cubicBezTo>
                  <a:lnTo>
                    <a:pt x="49408" y="35125"/>
                  </a:lnTo>
                  <a:cubicBezTo>
                    <a:pt x="49408" y="38032"/>
                    <a:pt x="47083" y="40357"/>
                    <a:pt x="44176" y="40357"/>
                  </a:cubicBezTo>
                  <a:close/>
                  <a:moveTo>
                    <a:pt x="10463" y="29894"/>
                  </a:moveTo>
                  <a:lnTo>
                    <a:pt x="38945" y="29894"/>
                  </a:lnTo>
                  <a:lnTo>
                    <a:pt x="38945" y="10463"/>
                  </a:lnTo>
                  <a:lnTo>
                    <a:pt x="10463" y="10463"/>
                  </a:lnTo>
                  <a:lnTo>
                    <a:pt x="10463" y="2989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080BF89-1DC5-8E92-5E6D-269818A58280}"/>
                </a:ext>
              </a:extLst>
            </p:cNvPr>
            <p:cNvSpPr/>
            <p:nvPr/>
          </p:nvSpPr>
          <p:spPr>
            <a:xfrm>
              <a:off x="2109361" y="2280068"/>
              <a:ext cx="49407" cy="40356"/>
            </a:xfrm>
            <a:custGeom>
              <a:avLst/>
              <a:gdLst>
                <a:gd name="connsiteX0" fmla="*/ 44177 w 49407"/>
                <a:gd name="connsiteY0" fmla="*/ 40357 h 40356"/>
                <a:gd name="connsiteX1" fmla="*/ 5231 w 49407"/>
                <a:gd name="connsiteY1" fmla="*/ 40357 h 40356"/>
                <a:gd name="connsiteX2" fmla="*/ 0 w 49407"/>
                <a:gd name="connsiteY2" fmla="*/ 35125 h 40356"/>
                <a:gd name="connsiteX3" fmla="*/ 0 w 49407"/>
                <a:gd name="connsiteY3" fmla="*/ 5231 h 40356"/>
                <a:gd name="connsiteX4" fmla="*/ 5231 w 49407"/>
                <a:gd name="connsiteY4" fmla="*/ 0 h 40356"/>
                <a:gd name="connsiteX5" fmla="*/ 44177 w 49407"/>
                <a:gd name="connsiteY5" fmla="*/ 0 h 40356"/>
                <a:gd name="connsiteX6" fmla="*/ 49408 w 49407"/>
                <a:gd name="connsiteY6" fmla="*/ 5231 h 40356"/>
                <a:gd name="connsiteX7" fmla="*/ 49408 w 49407"/>
                <a:gd name="connsiteY7" fmla="*/ 35125 h 40356"/>
                <a:gd name="connsiteX8" fmla="*/ 44177 w 49407"/>
                <a:gd name="connsiteY8" fmla="*/ 40357 h 40356"/>
                <a:gd name="connsiteX9" fmla="*/ 10463 w 49407"/>
                <a:gd name="connsiteY9" fmla="*/ 29894 h 40356"/>
                <a:gd name="connsiteX10" fmla="*/ 38945 w 49407"/>
                <a:gd name="connsiteY10" fmla="*/ 29894 h 40356"/>
                <a:gd name="connsiteX11" fmla="*/ 38945 w 49407"/>
                <a:gd name="connsiteY11" fmla="*/ 10463 h 40356"/>
                <a:gd name="connsiteX12" fmla="*/ 10463 w 49407"/>
                <a:gd name="connsiteY12" fmla="*/ 10463 h 40356"/>
                <a:gd name="connsiteX13" fmla="*/ 10463 w 49407"/>
                <a:gd name="connsiteY13" fmla="*/ 29894 h 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7" h="40356">
                  <a:moveTo>
                    <a:pt x="44177" y="40357"/>
                  </a:moveTo>
                  <a:lnTo>
                    <a:pt x="5231" y="40357"/>
                  </a:lnTo>
                  <a:cubicBezTo>
                    <a:pt x="2325" y="40357"/>
                    <a:pt x="0" y="38032"/>
                    <a:pt x="0" y="35125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44177" y="0"/>
                  </a:lnTo>
                  <a:cubicBezTo>
                    <a:pt x="47083" y="0"/>
                    <a:pt x="49408" y="2325"/>
                    <a:pt x="49408" y="5231"/>
                  </a:cubicBezTo>
                  <a:lnTo>
                    <a:pt x="49408" y="35125"/>
                  </a:lnTo>
                  <a:cubicBezTo>
                    <a:pt x="49408" y="38032"/>
                    <a:pt x="47083" y="40357"/>
                    <a:pt x="44177" y="40357"/>
                  </a:cubicBezTo>
                  <a:close/>
                  <a:moveTo>
                    <a:pt x="10463" y="29894"/>
                  </a:moveTo>
                  <a:lnTo>
                    <a:pt x="38945" y="29894"/>
                  </a:lnTo>
                  <a:lnTo>
                    <a:pt x="38945" y="10463"/>
                  </a:lnTo>
                  <a:lnTo>
                    <a:pt x="10463" y="10463"/>
                  </a:lnTo>
                  <a:lnTo>
                    <a:pt x="10463" y="2989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957A792-A552-6B63-0AD4-39EBAC1E3F8F}"/>
                </a:ext>
              </a:extLst>
            </p:cNvPr>
            <p:cNvSpPr/>
            <p:nvPr/>
          </p:nvSpPr>
          <p:spPr>
            <a:xfrm>
              <a:off x="2038197" y="2280068"/>
              <a:ext cx="49407" cy="40356"/>
            </a:xfrm>
            <a:custGeom>
              <a:avLst/>
              <a:gdLst>
                <a:gd name="connsiteX0" fmla="*/ 44176 w 49407"/>
                <a:gd name="connsiteY0" fmla="*/ 40357 h 40356"/>
                <a:gd name="connsiteX1" fmla="*/ 5231 w 49407"/>
                <a:gd name="connsiteY1" fmla="*/ 40357 h 40356"/>
                <a:gd name="connsiteX2" fmla="*/ 0 w 49407"/>
                <a:gd name="connsiteY2" fmla="*/ 35125 h 40356"/>
                <a:gd name="connsiteX3" fmla="*/ 0 w 49407"/>
                <a:gd name="connsiteY3" fmla="*/ 5231 h 40356"/>
                <a:gd name="connsiteX4" fmla="*/ 5231 w 49407"/>
                <a:gd name="connsiteY4" fmla="*/ 0 h 40356"/>
                <a:gd name="connsiteX5" fmla="*/ 44176 w 49407"/>
                <a:gd name="connsiteY5" fmla="*/ 0 h 40356"/>
                <a:gd name="connsiteX6" fmla="*/ 49408 w 49407"/>
                <a:gd name="connsiteY6" fmla="*/ 5231 h 40356"/>
                <a:gd name="connsiteX7" fmla="*/ 49408 w 49407"/>
                <a:gd name="connsiteY7" fmla="*/ 35125 h 40356"/>
                <a:gd name="connsiteX8" fmla="*/ 44176 w 49407"/>
                <a:gd name="connsiteY8" fmla="*/ 40357 h 40356"/>
                <a:gd name="connsiteX9" fmla="*/ 10463 w 49407"/>
                <a:gd name="connsiteY9" fmla="*/ 29894 h 40356"/>
                <a:gd name="connsiteX10" fmla="*/ 38945 w 49407"/>
                <a:gd name="connsiteY10" fmla="*/ 29894 h 40356"/>
                <a:gd name="connsiteX11" fmla="*/ 38945 w 49407"/>
                <a:gd name="connsiteY11" fmla="*/ 10463 h 40356"/>
                <a:gd name="connsiteX12" fmla="*/ 10463 w 49407"/>
                <a:gd name="connsiteY12" fmla="*/ 10463 h 40356"/>
                <a:gd name="connsiteX13" fmla="*/ 10463 w 49407"/>
                <a:gd name="connsiteY13" fmla="*/ 29894 h 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7" h="40356">
                  <a:moveTo>
                    <a:pt x="44176" y="40357"/>
                  </a:moveTo>
                  <a:lnTo>
                    <a:pt x="5231" y="40357"/>
                  </a:lnTo>
                  <a:cubicBezTo>
                    <a:pt x="2325" y="40357"/>
                    <a:pt x="0" y="38032"/>
                    <a:pt x="0" y="35125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44176" y="0"/>
                  </a:lnTo>
                  <a:cubicBezTo>
                    <a:pt x="47083" y="0"/>
                    <a:pt x="49408" y="2325"/>
                    <a:pt x="49408" y="5231"/>
                  </a:cubicBezTo>
                  <a:lnTo>
                    <a:pt x="49408" y="35125"/>
                  </a:lnTo>
                  <a:cubicBezTo>
                    <a:pt x="49408" y="38032"/>
                    <a:pt x="47083" y="40357"/>
                    <a:pt x="44176" y="40357"/>
                  </a:cubicBezTo>
                  <a:close/>
                  <a:moveTo>
                    <a:pt x="10463" y="29894"/>
                  </a:moveTo>
                  <a:lnTo>
                    <a:pt x="38945" y="29894"/>
                  </a:lnTo>
                  <a:lnTo>
                    <a:pt x="38945" y="10463"/>
                  </a:lnTo>
                  <a:lnTo>
                    <a:pt x="10463" y="10463"/>
                  </a:lnTo>
                  <a:lnTo>
                    <a:pt x="10463" y="2989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31DB6C5-57A9-8077-40B8-F4A634C463E4}"/>
                </a:ext>
              </a:extLst>
            </p:cNvPr>
            <p:cNvSpPr/>
            <p:nvPr/>
          </p:nvSpPr>
          <p:spPr>
            <a:xfrm>
              <a:off x="1966950" y="2280068"/>
              <a:ext cx="49407" cy="40356"/>
            </a:xfrm>
            <a:custGeom>
              <a:avLst/>
              <a:gdLst>
                <a:gd name="connsiteX0" fmla="*/ 44176 w 49407"/>
                <a:gd name="connsiteY0" fmla="*/ 40357 h 40356"/>
                <a:gd name="connsiteX1" fmla="*/ 5231 w 49407"/>
                <a:gd name="connsiteY1" fmla="*/ 40357 h 40356"/>
                <a:gd name="connsiteX2" fmla="*/ 0 w 49407"/>
                <a:gd name="connsiteY2" fmla="*/ 35125 h 40356"/>
                <a:gd name="connsiteX3" fmla="*/ 0 w 49407"/>
                <a:gd name="connsiteY3" fmla="*/ 5231 h 40356"/>
                <a:gd name="connsiteX4" fmla="*/ 5231 w 49407"/>
                <a:gd name="connsiteY4" fmla="*/ 0 h 40356"/>
                <a:gd name="connsiteX5" fmla="*/ 44176 w 49407"/>
                <a:gd name="connsiteY5" fmla="*/ 0 h 40356"/>
                <a:gd name="connsiteX6" fmla="*/ 49408 w 49407"/>
                <a:gd name="connsiteY6" fmla="*/ 5231 h 40356"/>
                <a:gd name="connsiteX7" fmla="*/ 49408 w 49407"/>
                <a:gd name="connsiteY7" fmla="*/ 35125 h 40356"/>
                <a:gd name="connsiteX8" fmla="*/ 44176 w 49407"/>
                <a:gd name="connsiteY8" fmla="*/ 40357 h 40356"/>
                <a:gd name="connsiteX9" fmla="*/ 10463 w 49407"/>
                <a:gd name="connsiteY9" fmla="*/ 29894 h 40356"/>
                <a:gd name="connsiteX10" fmla="*/ 38945 w 49407"/>
                <a:gd name="connsiteY10" fmla="*/ 29894 h 40356"/>
                <a:gd name="connsiteX11" fmla="*/ 38945 w 49407"/>
                <a:gd name="connsiteY11" fmla="*/ 10463 h 40356"/>
                <a:gd name="connsiteX12" fmla="*/ 10463 w 49407"/>
                <a:gd name="connsiteY12" fmla="*/ 10463 h 40356"/>
                <a:gd name="connsiteX13" fmla="*/ 10463 w 49407"/>
                <a:gd name="connsiteY13" fmla="*/ 29894 h 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7" h="40356">
                  <a:moveTo>
                    <a:pt x="44176" y="40357"/>
                  </a:moveTo>
                  <a:lnTo>
                    <a:pt x="5231" y="40357"/>
                  </a:lnTo>
                  <a:cubicBezTo>
                    <a:pt x="2325" y="40357"/>
                    <a:pt x="0" y="38032"/>
                    <a:pt x="0" y="35125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44176" y="0"/>
                  </a:lnTo>
                  <a:cubicBezTo>
                    <a:pt x="47083" y="0"/>
                    <a:pt x="49408" y="2325"/>
                    <a:pt x="49408" y="5231"/>
                  </a:cubicBezTo>
                  <a:lnTo>
                    <a:pt x="49408" y="35125"/>
                  </a:lnTo>
                  <a:cubicBezTo>
                    <a:pt x="49408" y="38032"/>
                    <a:pt x="47083" y="40357"/>
                    <a:pt x="44176" y="40357"/>
                  </a:cubicBezTo>
                  <a:close/>
                  <a:moveTo>
                    <a:pt x="10463" y="29894"/>
                  </a:moveTo>
                  <a:lnTo>
                    <a:pt x="38945" y="29894"/>
                  </a:lnTo>
                  <a:lnTo>
                    <a:pt x="38945" y="10463"/>
                  </a:lnTo>
                  <a:lnTo>
                    <a:pt x="10463" y="10463"/>
                  </a:lnTo>
                  <a:lnTo>
                    <a:pt x="10463" y="2989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261A069-FFC1-7332-0802-E8D582EB359F}"/>
                </a:ext>
              </a:extLst>
            </p:cNvPr>
            <p:cNvSpPr/>
            <p:nvPr/>
          </p:nvSpPr>
          <p:spPr>
            <a:xfrm>
              <a:off x="2109361" y="2336119"/>
              <a:ext cx="49407" cy="40356"/>
            </a:xfrm>
            <a:custGeom>
              <a:avLst/>
              <a:gdLst>
                <a:gd name="connsiteX0" fmla="*/ 44177 w 49407"/>
                <a:gd name="connsiteY0" fmla="*/ 40357 h 40356"/>
                <a:gd name="connsiteX1" fmla="*/ 5231 w 49407"/>
                <a:gd name="connsiteY1" fmla="*/ 40357 h 40356"/>
                <a:gd name="connsiteX2" fmla="*/ 0 w 49407"/>
                <a:gd name="connsiteY2" fmla="*/ 35125 h 40356"/>
                <a:gd name="connsiteX3" fmla="*/ 0 w 49407"/>
                <a:gd name="connsiteY3" fmla="*/ 5231 h 40356"/>
                <a:gd name="connsiteX4" fmla="*/ 5231 w 49407"/>
                <a:gd name="connsiteY4" fmla="*/ 0 h 40356"/>
                <a:gd name="connsiteX5" fmla="*/ 44177 w 49407"/>
                <a:gd name="connsiteY5" fmla="*/ 0 h 40356"/>
                <a:gd name="connsiteX6" fmla="*/ 49408 w 49407"/>
                <a:gd name="connsiteY6" fmla="*/ 5231 h 40356"/>
                <a:gd name="connsiteX7" fmla="*/ 49408 w 49407"/>
                <a:gd name="connsiteY7" fmla="*/ 35125 h 40356"/>
                <a:gd name="connsiteX8" fmla="*/ 44177 w 49407"/>
                <a:gd name="connsiteY8" fmla="*/ 40357 h 40356"/>
                <a:gd name="connsiteX9" fmla="*/ 10463 w 49407"/>
                <a:gd name="connsiteY9" fmla="*/ 29894 h 40356"/>
                <a:gd name="connsiteX10" fmla="*/ 38945 w 49407"/>
                <a:gd name="connsiteY10" fmla="*/ 29894 h 40356"/>
                <a:gd name="connsiteX11" fmla="*/ 38945 w 49407"/>
                <a:gd name="connsiteY11" fmla="*/ 10463 h 40356"/>
                <a:gd name="connsiteX12" fmla="*/ 10463 w 49407"/>
                <a:gd name="connsiteY12" fmla="*/ 10463 h 40356"/>
                <a:gd name="connsiteX13" fmla="*/ 10463 w 49407"/>
                <a:gd name="connsiteY13" fmla="*/ 29894 h 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7" h="40356">
                  <a:moveTo>
                    <a:pt x="44177" y="40357"/>
                  </a:moveTo>
                  <a:lnTo>
                    <a:pt x="5231" y="40357"/>
                  </a:lnTo>
                  <a:cubicBezTo>
                    <a:pt x="2325" y="40357"/>
                    <a:pt x="0" y="38032"/>
                    <a:pt x="0" y="35125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44177" y="0"/>
                  </a:lnTo>
                  <a:cubicBezTo>
                    <a:pt x="47083" y="0"/>
                    <a:pt x="49408" y="2325"/>
                    <a:pt x="49408" y="5231"/>
                  </a:cubicBezTo>
                  <a:lnTo>
                    <a:pt x="49408" y="35125"/>
                  </a:lnTo>
                  <a:cubicBezTo>
                    <a:pt x="49408" y="38032"/>
                    <a:pt x="47083" y="40357"/>
                    <a:pt x="44177" y="40357"/>
                  </a:cubicBezTo>
                  <a:close/>
                  <a:moveTo>
                    <a:pt x="10463" y="29894"/>
                  </a:moveTo>
                  <a:lnTo>
                    <a:pt x="38945" y="29894"/>
                  </a:lnTo>
                  <a:lnTo>
                    <a:pt x="38945" y="10463"/>
                  </a:lnTo>
                  <a:lnTo>
                    <a:pt x="10463" y="10463"/>
                  </a:lnTo>
                  <a:lnTo>
                    <a:pt x="10463" y="2989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A43F24-8D0A-F5B9-FA5C-084936D114A4}"/>
                </a:ext>
              </a:extLst>
            </p:cNvPr>
            <p:cNvSpPr/>
            <p:nvPr/>
          </p:nvSpPr>
          <p:spPr>
            <a:xfrm>
              <a:off x="2038197" y="2336119"/>
              <a:ext cx="49407" cy="40356"/>
            </a:xfrm>
            <a:custGeom>
              <a:avLst/>
              <a:gdLst>
                <a:gd name="connsiteX0" fmla="*/ 44176 w 49407"/>
                <a:gd name="connsiteY0" fmla="*/ 40357 h 40356"/>
                <a:gd name="connsiteX1" fmla="*/ 5231 w 49407"/>
                <a:gd name="connsiteY1" fmla="*/ 40357 h 40356"/>
                <a:gd name="connsiteX2" fmla="*/ 0 w 49407"/>
                <a:gd name="connsiteY2" fmla="*/ 35125 h 40356"/>
                <a:gd name="connsiteX3" fmla="*/ 0 w 49407"/>
                <a:gd name="connsiteY3" fmla="*/ 5231 h 40356"/>
                <a:gd name="connsiteX4" fmla="*/ 5231 w 49407"/>
                <a:gd name="connsiteY4" fmla="*/ 0 h 40356"/>
                <a:gd name="connsiteX5" fmla="*/ 44176 w 49407"/>
                <a:gd name="connsiteY5" fmla="*/ 0 h 40356"/>
                <a:gd name="connsiteX6" fmla="*/ 49408 w 49407"/>
                <a:gd name="connsiteY6" fmla="*/ 5231 h 40356"/>
                <a:gd name="connsiteX7" fmla="*/ 49408 w 49407"/>
                <a:gd name="connsiteY7" fmla="*/ 35125 h 40356"/>
                <a:gd name="connsiteX8" fmla="*/ 44176 w 49407"/>
                <a:gd name="connsiteY8" fmla="*/ 40357 h 40356"/>
                <a:gd name="connsiteX9" fmla="*/ 10463 w 49407"/>
                <a:gd name="connsiteY9" fmla="*/ 29894 h 40356"/>
                <a:gd name="connsiteX10" fmla="*/ 38945 w 49407"/>
                <a:gd name="connsiteY10" fmla="*/ 29894 h 40356"/>
                <a:gd name="connsiteX11" fmla="*/ 38945 w 49407"/>
                <a:gd name="connsiteY11" fmla="*/ 10463 h 40356"/>
                <a:gd name="connsiteX12" fmla="*/ 10463 w 49407"/>
                <a:gd name="connsiteY12" fmla="*/ 10463 h 40356"/>
                <a:gd name="connsiteX13" fmla="*/ 10463 w 49407"/>
                <a:gd name="connsiteY13" fmla="*/ 29894 h 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7" h="40356">
                  <a:moveTo>
                    <a:pt x="44176" y="40357"/>
                  </a:moveTo>
                  <a:lnTo>
                    <a:pt x="5231" y="40357"/>
                  </a:lnTo>
                  <a:cubicBezTo>
                    <a:pt x="2325" y="40357"/>
                    <a:pt x="0" y="38032"/>
                    <a:pt x="0" y="35125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44176" y="0"/>
                  </a:lnTo>
                  <a:cubicBezTo>
                    <a:pt x="47083" y="0"/>
                    <a:pt x="49408" y="2325"/>
                    <a:pt x="49408" y="5231"/>
                  </a:cubicBezTo>
                  <a:lnTo>
                    <a:pt x="49408" y="35125"/>
                  </a:lnTo>
                  <a:cubicBezTo>
                    <a:pt x="49408" y="38032"/>
                    <a:pt x="47083" y="40357"/>
                    <a:pt x="44176" y="40357"/>
                  </a:cubicBezTo>
                  <a:close/>
                  <a:moveTo>
                    <a:pt x="10463" y="29894"/>
                  </a:moveTo>
                  <a:lnTo>
                    <a:pt x="38945" y="29894"/>
                  </a:lnTo>
                  <a:lnTo>
                    <a:pt x="38945" y="10463"/>
                  </a:lnTo>
                  <a:lnTo>
                    <a:pt x="10463" y="10463"/>
                  </a:lnTo>
                  <a:lnTo>
                    <a:pt x="10463" y="2989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19974F1-C972-C522-D3D3-189F3F06EDB5}"/>
                </a:ext>
              </a:extLst>
            </p:cNvPr>
            <p:cNvSpPr/>
            <p:nvPr/>
          </p:nvSpPr>
          <p:spPr>
            <a:xfrm>
              <a:off x="1966950" y="2336119"/>
              <a:ext cx="49407" cy="40356"/>
            </a:xfrm>
            <a:custGeom>
              <a:avLst/>
              <a:gdLst>
                <a:gd name="connsiteX0" fmla="*/ 44176 w 49407"/>
                <a:gd name="connsiteY0" fmla="*/ 40357 h 40356"/>
                <a:gd name="connsiteX1" fmla="*/ 5231 w 49407"/>
                <a:gd name="connsiteY1" fmla="*/ 40357 h 40356"/>
                <a:gd name="connsiteX2" fmla="*/ 0 w 49407"/>
                <a:gd name="connsiteY2" fmla="*/ 35125 h 40356"/>
                <a:gd name="connsiteX3" fmla="*/ 0 w 49407"/>
                <a:gd name="connsiteY3" fmla="*/ 5231 h 40356"/>
                <a:gd name="connsiteX4" fmla="*/ 5231 w 49407"/>
                <a:gd name="connsiteY4" fmla="*/ 0 h 40356"/>
                <a:gd name="connsiteX5" fmla="*/ 44176 w 49407"/>
                <a:gd name="connsiteY5" fmla="*/ 0 h 40356"/>
                <a:gd name="connsiteX6" fmla="*/ 49408 w 49407"/>
                <a:gd name="connsiteY6" fmla="*/ 5231 h 40356"/>
                <a:gd name="connsiteX7" fmla="*/ 49408 w 49407"/>
                <a:gd name="connsiteY7" fmla="*/ 35125 h 40356"/>
                <a:gd name="connsiteX8" fmla="*/ 44176 w 49407"/>
                <a:gd name="connsiteY8" fmla="*/ 40357 h 40356"/>
                <a:gd name="connsiteX9" fmla="*/ 10463 w 49407"/>
                <a:gd name="connsiteY9" fmla="*/ 29894 h 40356"/>
                <a:gd name="connsiteX10" fmla="*/ 38945 w 49407"/>
                <a:gd name="connsiteY10" fmla="*/ 29894 h 40356"/>
                <a:gd name="connsiteX11" fmla="*/ 38945 w 49407"/>
                <a:gd name="connsiteY11" fmla="*/ 10463 h 40356"/>
                <a:gd name="connsiteX12" fmla="*/ 10463 w 49407"/>
                <a:gd name="connsiteY12" fmla="*/ 10463 h 40356"/>
                <a:gd name="connsiteX13" fmla="*/ 10463 w 49407"/>
                <a:gd name="connsiteY13" fmla="*/ 29894 h 4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7" h="40356">
                  <a:moveTo>
                    <a:pt x="44176" y="40357"/>
                  </a:moveTo>
                  <a:lnTo>
                    <a:pt x="5231" y="40357"/>
                  </a:lnTo>
                  <a:cubicBezTo>
                    <a:pt x="2325" y="40357"/>
                    <a:pt x="0" y="38032"/>
                    <a:pt x="0" y="35125"/>
                  </a:cubicBezTo>
                  <a:lnTo>
                    <a:pt x="0" y="5231"/>
                  </a:lnTo>
                  <a:cubicBezTo>
                    <a:pt x="0" y="2325"/>
                    <a:pt x="2325" y="0"/>
                    <a:pt x="5231" y="0"/>
                  </a:cubicBezTo>
                  <a:lnTo>
                    <a:pt x="44176" y="0"/>
                  </a:lnTo>
                  <a:cubicBezTo>
                    <a:pt x="47083" y="0"/>
                    <a:pt x="49408" y="2325"/>
                    <a:pt x="49408" y="5231"/>
                  </a:cubicBezTo>
                  <a:lnTo>
                    <a:pt x="49408" y="35125"/>
                  </a:lnTo>
                  <a:cubicBezTo>
                    <a:pt x="49408" y="38032"/>
                    <a:pt x="47083" y="40357"/>
                    <a:pt x="44176" y="40357"/>
                  </a:cubicBezTo>
                  <a:close/>
                  <a:moveTo>
                    <a:pt x="10463" y="29894"/>
                  </a:moveTo>
                  <a:lnTo>
                    <a:pt x="38945" y="29894"/>
                  </a:lnTo>
                  <a:lnTo>
                    <a:pt x="38945" y="10463"/>
                  </a:lnTo>
                  <a:lnTo>
                    <a:pt x="10463" y="10463"/>
                  </a:lnTo>
                  <a:lnTo>
                    <a:pt x="10463" y="2989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AFB4F3F-20D5-494D-37A0-2ECDED5AA00F}"/>
                </a:ext>
              </a:extLst>
            </p:cNvPr>
            <p:cNvSpPr/>
            <p:nvPr/>
          </p:nvSpPr>
          <p:spPr>
            <a:xfrm>
              <a:off x="1989703" y="2398481"/>
              <a:ext cx="146396" cy="163419"/>
            </a:xfrm>
            <a:custGeom>
              <a:avLst/>
              <a:gdLst>
                <a:gd name="connsiteX0" fmla="*/ 139422 w 146396"/>
                <a:gd name="connsiteY0" fmla="*/ 163420 h 163419"/>
                <a:gd name="connsiteX1" fmla="*/ 6975 w 146396"/>
                <a:gd name="connsiteY1" fmla="*/ 163420 h 163419"/>
                <a:gd name="connsiteX2" fmla="*/ 0 w 146396"/>
                <a:gd name="connsiteY2" fmla="*/ 156444 h 163419"/>
                <a:gd name="connsiteX3" fmla="*/ 0 w 146396"/>
                <a:gd name="connsiteY3" fmla="*/ 6975 h 163419"/>
                <a:gd name="connsiteX4" fmla="*/ 6975 w 146396"/>
                <a:gd name="connsiteY4" fmla="*/ 0 h 163419"/>
                <a:gd name="connsiteX5" fmla="*/ 139422 w 146396"/>
                <a:gd name="connsiteY5" fmla="*/ 0 h 163419"/>
                <a:gd name="connsiteX6" fmla="*/ 146397 w 146396"/>
                <a:gd name="connsiteY6" fmla="*/ 6975 h 163419"/>
                <a:gd name="connsiteX7" fmla="*/ 146397 w 146396"/>
                <a:gd name="connsiteY7" fmla="*/ 156444 h 163419"/>
                <a:gd name="connsiteX8" fmla="*/ 139422 w 146396"/>
                <a:gd name="connsiteY8" fmla="*/ 163420 h 163419"/>
                <a:gd name="connsiteX9" fmla="*/ 13950 w 146396"/>
                <a:gd name="connsiteY9" fmla="*/ 149469 h 163419"/>
                <a:gd name="connsiteX10" fmla="*/ 132446 w 146396"/>
                <a:gd name="connsiteY10" fmla="*/ 149469 h 163419"/>
                <a:gd name="connsiteX11" fmla="*/ 132446 w 146396"/>
                <a:gd name="connsiteY11" fmla="*/ 13951 h 163419"/>
                <a:gd name="connsiteX12" fmla="*/ 13950 w 146396"/>
                <a:gd name="connsiteY12" fmla="*/ 13951 h 163419"/>
                <a:gd name="connsiteX13" fmla="*/ 13950 w 146396"/>
                <a:gd name="connsiteY13" fmla="*/ 149469 h 163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6396" h="163419">
                  <a:moveTo>
                    <a:pt x="139422" y="163420"/>
                  </a:moveTo>
                  <a:lnTo>
                    <a:pt x="6975" y="163420"/>
                  </a:lnTo>
                  <a:cubicBezTo>
                    <a:pt x="3155" y="163420"/>
                    <a:pt x="0" y="160264"/>
                    <a:pt x="0" y="156444"/>
                  </a:cubicBezTo>
                  <a:lnTo>
                    <a:pt x="0" y="6975"/>
                  </a:lnTo>
                  <a:cubicBezTo>
                    <a:pt x="0" y="3156"/>
                    <a:pt x="3155" y="0"/>
                    <a:pt x="6975" y="0"/>
                  </a:cubicBezTo>
                  <a:lnTo>
                    <a:pt x="139422" y="0"/>
                  </a:lnTo>
                  <a:cubicBezTo>
                    <a:pt x="143241" y="0"/>
                    <a:pt x="146397" y="3156"/>
                    <a:pt x="146397" y="6975"/>
                  </a:cubicBezTo>
                  <a:lnTo>
                    <a:pt x="146397" y="156444"/>
                  </a:lnTo>
                  <a:cubicBezTo>
                    <a:pt x="146397" y="160264"/>
                    <a:pt x="143241" y="163420"/>
                    <a:pt x="139422" y="163420"/>
                  </a:cubicBezTo>
                  <a:close/>
                  <a:moveTo>
                    <a:pt x="13950" y="149469"/>
                  </a:moveTo>
                  <a:lnTo>
                    <a:pt x="132446" y="149469"/>
                  </a:lnTo>
                  <a:lnTo>
                    <a:pt x="132446" y="13951"/>
                  </a:lnTo>
                  <a:lnTo>
                    <a:pt x="13950" y="13951"/>
                  </a:lnTo>
                  <a:lnTo>
                    <a:pt x="13950" y="149469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B2FB3CC-1413-36F4-CC6B-D687B7E4537E}"/>
                </a:ext>
              </a:extLst>
            </p:cNvPr>
            <p:cNvSpPr/>
            <p:nvPr/>
          </p:nvSpPr>
          <p:spPr>
            <a:xfrm>
              <a:off x="2055968" y="2398481"/>
              <a:ext cx="13950" cy="163419"/>
            </a:xfrm>
            <a:custGeom>
              <a:avLst/>
              <a:gdLst>
                <a:gd name="connsiteX0" fmla="*/ 6975 w 13950"/>
                <a:gd name="connsiteY0" fmla="*/ 163420 h 163419"/>
                <a:gd name="connsiteX1" fmla="*/ 0 w 13950"/>
                <a:gd name="connsiteY1" fmla="*/ 156444 h 163419"/>
                <a:gd name="connsiteX2" fmla="*/ 0 w 13950"/>
                <a:gd name="connsiteY2" fmla="*/ 6975 h 163419"/>
                <a:gd name="connsiteX3" fmla="*/ 6975 w 13950"/>
                <a:gd name="connsiteY3" fmla="*/ 0 h 163419"/>
                <a:gd name="connsiteX4" fmla="*/ 13950 w 13950"/>
                <a:gd name="connsiteY4" fmla="*/ 6975 h 163419"/>
                <a:gd name="connsiteX5" fmla="*/ 13950 w 13950"/>
                <a:gd name="connsiteY5" fmla="*/ 156444 h 163419"/>
                <a:gd name="connsiteX6" fmla="*/ 6975 w 13950"/>
                <a:gd name="connsiteY6" fmla="*/ 163420 h 163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50" h="163419">
                  <a:moveTo>
                    <a:pt x="6975" y="163420"/>
                  </a:moveTo>
                  <a:cubicBezTo>
                    <a:pt x="3155" y="163420"/>
                    <a:pt x="0" y="160264"/>
                    <a:pt x="0" y="156444"/>
                  </a:cubicBezTo>
                  <a:lnTo>
                    <a:pt x="0" y="6975"/>
                  </a:lnTo>
                  <a:cubicBezTo>
                    <a:pt x="0" y="3156"/>
                    <a:pt x="3155" y="0"/>
                    <a:pt x="6975" y="0"/>
                  </a:cubicBezTo>
                  <a:cubicBezTo>
                    <a:pt x="10795" y="0"/>
                    <a:pt x="13950" y="3156"/>
                    <a:pt x="13950" y="6975"/>
                  </a:cubicBezTo>
                  <a:lnTo>
                    <a:pt x="13950" y="156444"/>
                  </a:lnTo>
                  <a:cubicBezTo>
                    <a:pt x="13950" y="160264"/>
                    <a:pt x="10795" y="163420"/>
                    <a:pt x="6975" y="163420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D8CE89E-5FC4-D123-A2E4-93C5F0EAE826}"/>
                </a:ext>
              </a:extLst>
            </p:cNvPr>
            <p:cNvSpPr/>
            <p:nvPr/>
          </p:nvSpPr>
          <p:spPr>
            <a:xfrm>
              <a:off x="1767824" y="2382662"/>
              <a:ext cx="120405" cy="144445"/>
            </a:xfrm>
            <a:custGeom>
              <a:avLst/>
              <a:gdLst>
                <a:gd name="connsiteX0" fmla="*/ 60203 w 120405"/>
                <a:gd name="connsiteY0" fmla="*/ 144445 h 144445"/>
                <a:gd name="connsiteX1" fmla="*/ 56466 w 120405"/>
                <a:gd name="connsiteY1" fmla="*/ 143366 h 144445"/>
                <a:gd name="connsiteX2" fmla="*/ 20843 w 120405"/>
                <a:gd name="connsiteY2" fmla="*/ 115963 h 144445"/>
                <a:gd name="connsiteX3" fmla="*/ 332 w 120405"/>
                <a:gd name="connsiteY3" fmla="*/ 80174 h 144445"/>
                <a:gd name="connsiteX4" fmla="*/ 332 w 120405"/>
                <a:gd name="connsiteY4" fmla="*/ 16317 h 144445"/>
                <a:gd name="connsiteX5" fmla="*/ 2574 w 120405"/>
                <a:gd name="connsiteY5" fmla="*/ 11252 h 144445"/>
                <a:gd name="connsiteX6" fmla="*/ 7806 w 120405"/>
                <a:gd name="connsiteY6" fmla="*/ 9425 h 144445"/>
                <a:gd name="connsiteX7" fmla="*/ 32385 w 120405"/>
                <a:gd name="connsiteY7" fmla="*/ 9176 h 144445"/>
                <a:gd name="connsiteX8" fmla="*/ 56798 w 120405"/>
                <a:gd name="connsiteY8" fmla="*/ 872 h 144445"/>
                <a:gd name="connsiteX9" fmla="*/ 63607 w 120405"/>
                <a:gd name="connsiteY9" fmla="*/ 872 h 144445"/>
                <a:gd name="connsiteX10" fmla="*/ 88021 w 120405"/>
                <a:gd name="connsiteY10" fmla="*/ 9176 h 144445"/>
                <a:gd name="connsiteX11" fmla="*/ 112600 w 120405"/>
                <a:gd name="connsiteY11" fmla="*/ 9425 h 144445"/>
                <a:gd name="connsiteX12" fmla="*/ 117832 w 120405"/>
                <a:gd name="connsiteY12" fmla="*/ 11252 h 144445"/>
                <a:gd name="connsiteX13" fmla="*/ 120074 w 120405"/>
                <a:gd name="connsiteY13" fmla="*/ 16317 h 144445"/>
                <a:gd name="connsiteX14" fmla="*/ 120074 w 120405"/>
                <a:gd name="connsiteY14" fmla="*/ 80174 h 144445"/>
                <a:gd name="connsiteX15" fmla="*/ 99563 w 120405"/>
                <a:gd name="connsiteY15" fmla="*/ 115963 h 144445"/>
                <a:gd name="connsiteX16" fmla="*/ 63940 w 120405"/>
                <a:gd name="connsiteY16" fmla="*/ 143366 h 144445"/>
                <a:gd name="connsiteX17" fmla="*/ 60203 w 120405"/>
                <a:gd name="connsiteY17" fmla="*/ 144445 h 144445"/>
                <a:gd name="connsiteX18" fmla="*/ 14200 w 120405"/>
                <a:gd name="connsiteY18" fmla="*/ 23791 h 144445"/>
                <a:gd name="connsiteX19" fmla="*/ 14283 w 120405"/>
                <a:gd name="connsiteY19" fmla="*/ 79509 h 144445"/>
                <a:gd name="connsiteX20" fmla="*/ 30890 w 120405"/>
                <a:gd name="connsiteY20" fmla="*/ 106248 h 144445"/>
                <a:gd name="connsiteX21" fmla="*/ 60203 w 120405"/>
                <a:gd name="connsiteY21" fmla="*/ 129166 h 144445"/>
                <a:gd name="connsiteX22" fmla="*/ 89515 w 120405"/>
                <a:gd name="connsiteY22" fmla="*/ 106248 h 144445"/>
                <a:gd name="connsiteX23" fmla="*/ 106123 w 120405"/>
                <a:gd name="connsiteY23" fmla="*/ 79509 h 144445"/>
                <a:gd name="connsiteX24" fmla="*/ 106206 w 120405"/>
                <a:gd name="connsiteY24" fmla="*/ 23791 h 144445"/>
                <a:gd name="connsiteX25" fmla="*/ 85281 w 120405"/>
                <a:gd name="connsiteY25" fmla="*/ 22877 h 144445"/>
                <a:gd name="connsiteX26" fmla="*/ 60203 w 120405"/>
                <a:gd name="connsiteY26" fmla="*/ 14739 h 144445"/>
                <a:gd name="connsiteX27" fmla="*/ 35125 w 120405"/>
                <a:gd name="connsiteY27" fmla="*/ 22877 h 144445"/>
                <a:gd name="connsiteX28" fmla="*/ 14200 w 120405"/>
                <a:gd name="connsiteY28" fmla="*/ 23791 h 14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0405" h="144445">
                  <a:moveTo>
                    <a:pt x="60203" y="144445"/>
                  </a:moveTo>
                  <a:cubicBezTo>
                    <a:pt x="58874" y="144445"/>
                    <a:pt x="57629" y="144113"/>
                    <a:pt x="56466" y="143366"/>
                  </a:cubicBezTo>
                  <a:cubicBezTo>
                    <a:pt x="55553" y="142785"/>
                    <a:pt x="33215" y="128751"/>
                    <a:pt x="20843" y="115963"/>
                  </a:cubicBezTo>
                  <a:cubicBezTo>
                    <a:pt x="17521" y="112559"/>
                    <a:pt x="913" y="94705"/>
                    <a:pt x="332" y="80174"/>
                  </a:cubicBezTo>
                  <a:cubicBezTo>
                    <a:pt x="-415" y="63898"/>
                    <a:pt x="332" y="18310"/>
                    <a:pt x="332" y="16317"/>
                  </a:cubicBezTo>
                  <a:cubicBezTo>
                    <a:pt x="332" y="14407"/>
                    <a:pt x="1163" y="12580"/>
                    <a:pt x="2574" y="11252"/>
                  </a:cubicBezTo>
                  <a:cubicBezTo>
                    <a:pt x="3986" y="9923"/>
                    <a:pt x="5979" y="9342"/>
                    <a:pt x="7806" y="9425"/>
                  </a:cubicBezTo>
                  <a:cubicBezTo>
                    <a:pt x="12456" y="9757"/>
                    <a:pt x="25825" y="10421"/>
                    <a:pt x="32385" y="9176"/>
                  </a:cubicBezTo>
                  <a:cubicBezTo>
                    <a:pt x="46751" y="6352"/>
                    <a:pt x="56715" y="955"/>
                    <a:pt x="56798" y="872"/>
                  </a:cubicBezTo>
                  <a:cubicBezTo>
                    <a:pt x="58874" y="-291"/>
                    <a:pt x="61448" y="-291"/>
                    <a:pt x="63607" y="872"/>
                  </a:cubicBezTo>
                  <a:cubicBezTo>
                    <a:pt x="63607" y="872"/>
                    <a:pt x="73655" y="6352"/>
                    <a:pt x="88021" y="9176"/>
                  </a:cubicBezTo>
                  <a:cubicBezTo>
                    <a:pt x="94581" y="10421"/>
                    <a:pt x="107950" y="9757"/>
                    <a:pt x="112600" y="9425"/>
                  </a:cubicBezTo>
                  <a:cubicBezTo>
                    <a:pt x="114427" y="9259"/>
                    <a:pt x="116420" y="9923"/>
                    <a:pt x="117832" y="11252"/>
                  </a:cubicBezTo>
                  <a:cubicBezTo>
                    <a:pt x="119243" y="12580"/>
                    <a:pt x="120074" y="14407"/>
                    <a:pt x="120074" y="16317"/>
                  </a:cubicBezTo>
                  <a:cubicBezTo>
                    <a:pt x="120074" y="18227"/>
                    <a:pt x="120821" y="63815"/>
                    <a:pt x="120074" y="80174"/>
                  </a:cubicBezTo>
                  <a:cubicBezTo>
                    <a:pt x="119409" y="94705"/>
                    <a:pt x="102885" y="112559"/>
                    <a:pt x="99563" y="115963"/>
                  </a:cubicBezTo>
                  <a:cubicBezTo>
                    <a:pt x="87190" y="128751"/>
                    <a:pt x="64853" y="142785"/>
                    <a:pt x="63940" y="143366"/>
                  </a:cubicBezTo>
                  <a:cubicBezTo>
                    <a:pt x="62777" y="144113"/>
                    <a:pt x="61531" y="144445"/>
                    <a:pt x="60203" y="144445"/>
                  </a:cubicBezTo>
                  <a:close/>
                  <a:moveTo>
                    <a:pt x="14200" y="23791"/>
                  </a:moveTo>
                  <a:cubicBezTo>
                    <a:pt x="14034" y="37658"/>
                    <a:pt x="13784" y="67469"/>
                    <a:pt x="14283" y="79509"/>
                  </a:cubicBezTo>
                  <a:cubicBezTo>
                    <a:pt x="14532" y="85322"/>
                    <a:pt x="21507" y="96532"/>
                    <a:pt x="30890" y="106248"/>
                  </a:cubicBezTo>
                  <a:cubicBezTo>
                    <a:pt x="39277" y="114884"/>
                    <a:pt x="53477" y="124682"/>
                    <a:pt x="60203" y="129166"/>
                  </a:cubicBezTo>
                  <a:cubicBezTo>
                    <a:pt x="66929" y="124765"/>
                    <a:pt x="81129" y="114967"/>
                    <a:pt x="89515" y="106248"/>
                  </a:cubicBezTo>
                  <a:cubicBezTo>
                    <a:pt x="98899" y="96615"/>
                    <a:pt x="105874" y="85322"/>
                    <a:pt x="106123" y="79509"/>
                  </a:cubicBezTo>
                  <a:cubicBezTo>
                    <a:pt x="106621" y="67469"/>
                    <a:pt x="106372" y="37658"/>
                    <a:pt x="106206" y="23791"/>
                  </a:cubicBezTo>
                  <a:cubicBezTo>
                    <a:pt x="99978" y="24040"/>
                    <a:pt x="91259" y="24040"/>
                    <a:pt x="85281" y="22877"/>
                  </a:cubicBezTo>
                  <a:cubicBezTo>
                    <a:pt x="73738" y="20635"/>
                    <a:pt x="64770" y="16898"/>
                    <a:pt x="60203" y="14739"/>
                  </a:cubicBezTo>
                  <a:cubicBezTo>
                    <a:pt x="55553" y="16898"/>
                    <a:pt x="46585" y="20635"/>
                    <a:pt x="35125" y="22877"/>
                  </a:cubicBezTo>
                  <a:cubicBezTo>
                    <a:pt x="29230" y="24040"/>
                    <a:pt x="20427" y="23957"/>
                    <a:pt x="14200" y="2379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9EA12EC-F05E-D48E-A96D-9440E823E69C}"/>
                </a:ext>
              </a:extLst>
            </p:cNvPr>
            <p:cNvSpPr/>
            <p:nvPr/>
          </p:nvSpPr>
          <p:spPr>
            <a:xfrm>
              <a:off x="1794334" y="2425655"/>
              <a:ext cx="67468" cy="53289"/>
            </a:xfrm>
            <a:custGeom>
              <a:avLst/>
              <a:gdLst>
                <a:gd name="connsiteX0" fmla="*/ 21071 w 67468"/>
                <a:gd name="connsiteY0" fmla="*/ 53290 h 53289"/>
                <a:gd name="connsiteX1" fmla="*/ 16172 w 67468"/>
                <a:gd name="connsiteY1" fmla="*/ 51214 h 53289"/>
                <a:gd name="connsiteX2" fmla="*/ 2055 w 67468"/>
                <a:gd name="connsiteY2" fmla="*/ 37097 h 53289"/>
                <a:gd name="connsiteX3" fmla="*/ 2055 w 67468"/>
                <a:gd name="connsiteY3" fmla="*/ 27216 h 53289"/>
                <a:gd name="connsiteX4" fmla="*/ 11937 w 67468"/>
                <a:gd name="connsiteY4" fmla="*/ 27216 h 53289"/>
                <a:gd name="connsiteX5" fmla="*/ 21154 w 67468"/>
                <a:gd name="connsiteY5" fmla="*/ 36433 h 53289"/>
                <a:gd name="connsiteX6" fmla="*/ 55532 w 67468"/>
                <a:gd name="connsiteY6" fmla="*/ 2055 h 53289"/>
                <a:gd name="connsiteX7" fmla="*/ 65414 w 67468"/>
                <a:gd name="connsiteY7" fmla="*/ 2055 h 53289"/>
                <a:gd name="connsiteX8" fmla="*/ 65414 w 67468"/>
                <a:gd name="connsiteY8" fmla="*/ 11937 h 53289"/>
                <a:gd name="connsiteX9" fmla="*/ 26136 w 67468"/>
                <a:gd name="connsiteY9" fmla="*/ 51214 h 53289"/>
                <a:gd name="connsiteX10" fmla="*/ 21237 w 67468"/>
                <a:gd name="connsiteY10" fmla="*/ 53290 h 53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468" h="53289">
                  <a:moveTo>
                    <a:pt x="21071" y="53290"/>
                  </a:moveTo>
                  <a:cubicBezTo>
                    <a:pt x="19244" y="53290"/>
                    <a:pt x="17500" y="52626"/>
                    <a:pt x="16172" y="51214"/>
                  </a:cubicBezTo>
                  <a:lnTo>
                    <a:pt x="2055" y="37097"/>
                  </a:lnTo>
                  <a:cubicBezTo>
                    <a:pt x="-685" y="34357"/>
                    <a:pt x="-685" y="29956"/>
                    <a:pt x="2055" y="27216"/>
                  </a:cubicBezTo>
                  <a:cubicBezTo>
                    <a:pt x="4795" y="24476"/>
                    <a:pt x="9196" y="24476"/>
                    <a:pt x="11937" y="27216"/>
                  </a:cubicBezTo>
                  <a:lnTo>
                    <a:pt x="21154" y="36433"/>
                  </a:lnTo>
                  <a:lnTo>
                    <a:pt x="55532" y="2055"/>
                  </a:lnTo>
                  <a:cubicBezTo>
                    <a:pt x="58272" y="-685"/>
                    <a:pt x="62673" y="-685"/>
                    <a:pt x="65414" y="2055"/>
                  </a:cubicBezTo>
                  <a:cubicBezTo>
                    <a:pt x="68154" y="4795"/>
                    <a:pt x="68154" y="9197"/>
                    <a:pt x="65414" y="11937"/>
                  </a:cubicBezTo>
                  <a:lnTo>
                    <a:pt x="26136" y="51214"/>
                  </a:lnTo>
                  <a:cubicBezTo>
                    <a:pt x="24808" y="52543"/>
                    <a:pt x="22981" y="53290"/>
                    <a:pt x="21237" y="53290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E16A5F5-2F2C-167F-54C5-043ED97F68CF}"/>
              </a:ext>
            </a:extLst>
          </p:cNvPr>
          <p:cNvGrpSpPr/>
          <p:nvPr/>
        </p:nvGrpSpPr>
        <p:grpSpPr>
          <a:xfrm>
            <a:off x="2285420" y="2969783"/>
            <a:ext cx="479298" cy="446082"/>
            <a:chOff x="1751216" y="2839664"/>
            <a:chExt cx="479298" cy="446082"/>
          </a:xfrm>
          <a:solidFill>
            <a:srgbClr val="0040C1"/>
          </a:solidFill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0538778-02B9-1E72-245B-67A2B5B88D63}"/>
                </a:ext>
              </a:extLst>
            </p:cNvPr>
            <p:cNvSpPr/>
            <p:nvPr/>
          </p:nvSpPr>
          <p:spPr>
            <a:xfrm>
              <a:off x="1751216" y="2839664"/>
              <a:ext cx="479298" cy="204357"/>
            </a:xfrm>
            <a:custGeom>
              <a:avLst/>
              <a:gdLst>
                <a:gd name="connsiteX0" fmla="*/ 407387 w 479298"/>
                <a:gd name="connsiteY0" fmla="*/ 204358 h 204357"/>
                <a:gd name="connsiteX1" fmla="*/ 351502 w 479298"/>
                <a:gd name="connsiteY1" fmla="*/ 177702 h 204357"/>
                <a:gd name="connsiteX2" fmla="*/ 295617 w 479298"/>
                <a:gd name="connsiteY2" fmla="*/ 204358 h 204357"/>
                <a:gd name="connsiteX3" fmla="*/ 239732 w 479298"/>
                <a:gd name="connsiteY3" fmla="*/ 177702 h 204357"/>
                <a:gd name="connsiteX4" fmla="*/ 183847 w 479298"/>
                <a:gd name="connsiteY4" fmla="*/ 204358 h 204357"/>
                <a:gd name="connsiteX5" fmla="*/ 127962 w 479298"/>
                <a:gd name="connsiteY5" fmla="*/ 177702 h 204357"/>
                <a:gd name="connsiteX6" fmla="*/ 72077 w 479298"/>
                <a:gd name="connsiteY6" fmla="*/ 204358 h 204357"/>
                <a:gd name="connsiteX7" fmla="*/ 0 w 479298"/>
                <a:gd name="connsiteY7" fmla="*/ 132280 h 204357"/>
                <a:gd name="connsiteX8" fmla="*/ 12539 w 479298"/>
                <a:gd name="connsiteY8" fmla="*/ 91674 h 204357"/>
                <a:gd name="connsiteX9" fmla="*/ 65600 w 479298"/>
                <a:gd name="connsiteY9" fmla="*/ 3654 h 204357"/>
                <a:gd name="connsiteX10" fmla="*/ 72077 w 479298"/>
                <a:gd name="connsiteY10" fmla="*/ 0 h 204357"/>
                <a:gd name="connsiteX11" fmla="*/ 407221 w 479298"/>
                <a:gd name="connsiteY11" fmla="*/ 0 h 204357"/>
                <a:gd name="connsiteX12" fmla="*/ 413698 w 479298"/>
                <a:gd name="connsiteY12" fmla="*/ 3654 h 204357"/>
                <a:gd name="connsiteX13" fmla="*/ 467174 w 479298"/>
                <a:gd name="connsiteY13" fmla="*/ 92256 h 204357"/>
                <a:gd name="connsiteX14" fmla="*/ 479298 w 479298"/>
                <a:gd name="connsiteY14" fmla="*/ 132197 h 204357"/>
                <a:gd name="connsiteX15" fmla="*/ 407221 w 479298"/>
                <a:gd name="connsiteY15" fmla="*/ 204275 h 204357"/>
                <a:gd name="connsiteX16" fmla="*/ 351502 w 479298"/>
                <a:gd name="connsiteY16" fmla="*/ 156943 h 204357"/>
                <a:gd name="connsiteX17" fmla="*/ 358062 w 479298"/>
                <a:gd name="connsiteY17" fmla="*/ 160679 h 204357"/>
                <a:gd name="connsiteX18" fmla="*/ 407387 w 479298"/>
                <a:gd name="connsiteY18" fmla="*/ 189245 h 204357"/>
                <a:gd name="connsiteX19" fmla="*/ 464351 w 479298"/>
                <a:gd name="connsiteY19" fmla="*/ 132280 h 204357"/>
                <a:gd name="connsiteX20" fmla="*/ 454636 w 479298"/>
                <a:gd name="connsiteY20" fmla="*/ 100393 h 204357"/>
                <a:gd name="connsiteX21" fmla="*/ 403152 w 479298"/>
                <a:gd name="connsiteY21" fmla="*/ 15113 h 204357"/>
                <a:gd name="connsiteX22" fmla="*/ 76478 w 479298"/>
                <a:gd name="connsiteY22" fmla="*/ 15113 h 204357"/>
                <a:gd name="connsiteX23" fmla="*/ 25493 w 479298"/>
                <a:gd name="connsiteY23" fmla="*/ 99646 h 204357"/>
                <a:gd name="connsiteX24" fmla="*/ 25244 w 479298"/>
                <a:gd name="connsiteY24" fmla="*/ 100061 h 204357"/>
                <a:gd name="connsiteX25" fmla="*/ 15279 w 479298"/>
                <a:gd name="connsiteY25" fmla="*/ 132280 h 204357"/>
                <a:gd name="connsiteX26" fmla="*/ 72243 w 479298"/>
                <a:gd name="connsiteY26" fmla="*/ 189245 h 204357"/>
                <a:gd name="connsiteX27" fmla="*/ 121568 w 479298"/>
                <a:gd name="connsiteY27" fmla="*/ 160679 h 204357"/>
                <a:gd name="connsiteX28" fmla="*/ 134605 w 479298"/>
                <a:gd name="connsiteY28" fmla="*/ 160679 h 204357"/>
                <a:gd name="connsiteX29" fmla="*/ 183930 w 479298"/>
                <a:gd name="connsiteY29" fmla="*/ 189245 h 204357"/>
                <a:gd name="connsiteX30" fmla="*/ 233255 w 479298"/>
                <a:gd name="connsiteY30" fmla="*/ 160679 h 204357"/>
                <a:gd name="connsiteX31" fmla="*/ 246292 w 479298"/>
                <a:gd name="connsiteY31" fmla="*/ 160679 h 204357"/>
                <a:gd name="connsiteX32" fmla="*/ 295617 w 479298"/>
                <a:gd name="connsiteY32" fmla="*/ 189245 h 204357"/>
                <a:gd name="connsiteX33" fmla="*/ 344942 w 479298"/>
                <a:gd name="connsiteY33" fmla="*/ 160679 h 204357"/>
                <a:gd name="connsiteX34" fmla="*/ 351502 w 479298"/>
                <a:gd name="connsiteY34" fmla="*/ 156943 h 204357"/>
                <a:gd name="connsiteX35" fmla="*/ 19016 w 479298"/>
                <a:gd name="connsiteY35" fmla="*/ 95743 h 204357"/>
                <a:gd name="connsiteX36" fmla="*/ 19016 w 479298"/>
                <a:gd name="connsiteY36" fmla="*/ 95743 h 204357"/>
                <a:gd name="connsiteX37" fmla="*/ 19016 w 479298"/>
                <a:gd name="connsiteY37" fmla="*/ 95743 h 20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79298" h="204357">
                  <a:moveTo>
                    <a:pt x="407387" y="204358"/>
                  </a:moveTo>
                  <a:cubicBezTo>
                    <a:pt x="385631" y="204358"/>
                    <a:pt x="365120" y="194393"/>
                    <a:pt x="351502" y="177702"/>
                  </a:cubicBezTo>
                  <a:cubicBezTo>
                    <a:pt x="337967" y="194393"/>
                    <a:pt x="317373" y="204358"/>
                    <a:pt x="295617" y="204358"/>
                  </a:cubicBezTo>
                  <a:cubicBezTo>
                    <a:pt x="273861" y="204358"/>
                    <a:pt x="253350" y="194393"/>
                    <a:pt x="239732" y="177702"/>
                  </a:cubicBezTo>
                  <a:cubicBezTo>
                    <a:pt x="226197" y="194393"/>
                    <a:pt x="205603" y="204358"/>
                    <a:pt x="183847" y="204358"/>
                  </a:cubicBezTo>
                  <a:cubicBezTo>
                    <a:pt x="162091" y="204358"/>
                    <a:pt x="141581" y="194393"/>
                    <a:pt x="127962" y="177702"/>
                  </a:cubicBezTo>
                  <a:cubicBezTo>
                    <a:pt x="114427" y="194393"/>
                    <a:pt x="93833" y="204358"/>
                    <a:pt x="72077" y="204358"/>
                  </a:cubicBezTo>
                  <a:cubicBezTo>
                    <a:pt x="32385" y="204358"/>
                    <a:pt x="0" y="172056"/>
                    <a:pt x="0" y="132280"/>
                  </a:cubicBezTo>
                  <a:cubicBezTo>
                    <a:pt x="0" y="117665"/>
                    <a:pt x="4318" y="103715"/>
                    <a:pt x="12539" y="91674"/>
                  </a:cubicBezTo>
                  <a:lnTo>
                    <a:pt x="65600" y="3654"/>
                  </a:lnTo>
                  <a:cubicBezTo>
                    <a:pt x="66929" y="1412"/>
                    <a:pt x="69420" y="0"/>
                    <a:pt x="72077" y="0"/>
                  </a:cubicBezTo>
                  <a:lnTo>
                    <a:pt x="407221" y="0"/>
                  </a:lnTo>
                  <a:cubicBezTo>
                    <a:pt x="409878" y="0"/>
                    <a:pt x="412286" y="1412"/>
                    <a:pt x="413698" y="3654"/>
                  </a:cubicBezTo>
                  <a:lnTo>
                    <a:pt x="467174" y="92256"/>
                  </a:lnTo>
                  <a:cubicBezTo>
                    <a:pt x="474980" y="103881"/>
                    <a:pt x="479298" y="117748"/>
                    <a:pt x="479298" y="132197"/>
                  </a:cubicBezTo>
                  <a:cubicBezTo>
                    <a:pt x="479298" y="171890"/>
                    <a:pt x="446996" y="204275"/>
                    <a:pt x="407221" y="204275"/>
                  </a:cubicBezTo>
                  <a:close/>
                  <a:moveTo>
                    <a:pt x="351502" y="156943"/>
                  </a:moveTo>
                  <a:cubicBezTo>
                    <a:pt x="354159" y="156943"/>
                    <a:pt x="356650" y="158354"/>
                    <a:pt x="358062" y="160679"/>
                  </a:cubicBezTo>
                  <a:cubicBezTo>
                    <a:pt x="368193" y="178284"/>
                    <a:pt x="387125" y="189245"/>
                    <a:pt x="407387" y="189245"/>
                  </a:cubicBezTo>
                  <a:cubicBezTo>
                    <a:pt x="438775" y="189245"/>
                    <a:pt x="464351" y="163669"/>
                    <a:pt x="464351" y="132280"/>
                  </a:cubicBezTo>
                  <a:cubicBezTo>
                    <a:pt x="464351" y="120821"/>
                    <a:pt x="461030" y="109860"/>
                    <a:pt x="454636" y="100393"/>
                  </a:cubicBezTo>
                  <a:lnTo>
                    <a:pt x="403152" y="15113"/>
                  </a:lnTo>
                  <a:lnTo>
                    <a:pt x="76478" y="15113"/>
                  </a:lnTo>
                  <a:lnTo>
                    <a:pt x="25493" y="99646"/>
                  </a:lnTo>
                  <a:lnTo>
                    <a:pt x="25244" y="100061"/>
                  </a:lnTo>
                  <a:cubicBezTo>
                    <a:pt x="18684" y="109611"/>
                    <a:pt x="15279" y="120738"/>
                    <a:pt x="15279" y="132280"/>
                  </a:cubicBezTo>
                  <a:cubicBezTo>
                    <a:pt x="15279" y="163669"/>
                    <a:pt x="40855" y="189245"/>
                    <a:pt x="72243" y="189245"/>
                  </a:cubicBezTo>
                  <a:cubicBezTo>
                    <a:pt x="92505" y="189245"/>
                    <a:pt x="111438" y="178284"/>
                    <a:pt x="121568" y="160679"/>
                  </a:cubicBezTo>
                  <a:cubicBezTo>
                    <a:pt x="124226" y="156029"/>
                    <a:pt x="131948" y="156029"/>
                    <a:pt x="134605" y="160679"/>
                  </a:cubicBezTo>
                  <a:cubicBezTo>
                    <a:pt x="144736" y="178284"/>
                    <a:pt x="163669" y="189245"/>
                    <a:pt x="183930" y="189245"/>
                  </a:cubicBezTo>
                  <a:cubicBezTo>
                    <a:pt x="204192" y="189245"/>
                    <a:pt x="223124" y="178284"/>
                    <a:pt x="233255" y="160679"/>
                  </a:cubicBezTo>
                  <a:cubicBezTo>
                    <a:pt x="235912" y="156029"/>
                    <a:pt x="243635" y="156029"/>
                    <a:pt x="246292" y="160679"/>
                  </a:cubicBezTo>
                  <a:cubicBezTo>
                    <a:pt x="256423" y="178284"/>
                    <a:pt x="275356" y="189245"/>
                    <a:pt x="295617" y="189245"/>
                  </a:cubicBezTo>
                  <a:cubicBezTo>
                    <a:pt x="315878" y="189245"/>
                    <a:pt x="334811" y="178284"/>
                    <a:pt x="344942" y="160679"/>
                  </a:cubicBezTo>
                  <a:cubicBezTo>
                    <a:pt x="346270" y="158354"/>
                    <a:pt x="348762" y="156943"/>
                    <a:pt x="351502" y="156943"/>
                  </a:cubicBezTo>
                  <a:close/>
                  <a:moveTo>
                    <a:pt x="19016" y="95743"/>
                  </a:moveTo>
                  <a:lnTo>
                    <a:pt x="19016" y="95743"/>
                  </a:lnTo>
                  <a:lnTo>
                    <a:pt x="19016" y="95743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D649F7C-C621-AD00-DE7F-6783CC7AF05A}"/>
                </a:ext>
              </a:extLst>
            </p:cNvPr>
            <p:cNvSpPr/>
            <p:nvPr/>
          </p:nvSpPr>
          <p:spPr>
            <a:xfrm>
              <a:off x="1796140" y="3056976"/>
              <a:ext cx="391775" cy="228770"/>
            </a:xfrm>
            <a:custGeom>
              <a:avLst/>
              <a:gdLst>
                <a:gd name="connsiteX0" fmla="*/ 384219 w 391775"/>
                <a:gd name="connsiteY0" fmla="*/ 228771 h 228770"/>
                <a:gd name="connsiteX1" fmla="*/ 7556 w 391775"/>
                <a:gd name="connsiteY1" fmla="*/ 228771 h 228770"/>
                <a:gd name="connsiteX2" fmla="*/ 0 w 391775"/>
                <a:gd name="connsiteY2" fmla="*/ 221214 h 228770"/>
                <a:gd name="connsiteX3" fmla="*/ 0 w 391775"/>
                <a:gd name="connsiteY3" fmla="*/ 7557 h 228770"/>
                <a:gd name="connsiteX4" fmla="*/ 7556 w 391775"/>
                <a:gd name="connsiteY4" fmla="*/ 0 h 228770"/>
                <a:gd name="connsiteX5" fmla="*/ 71994 w 391775"/>
                <a:gd name="connsiteY5" fmla="*/ 0 h 228770"/>
                <a:gd name="connsiteX6" fmla="*/ 79551 w 391775"/>
                <a:gd name="connsiteY6" fmla="*/ 7557 h 228770"/>
                <a:gd name="connsiteX7" fmla="*/ 79551 w 391775"/>
                <a:gd name="connsiteY7" fmla="*/ 106870 h 228770"/>
                <a:gd name="connsiteX8" fmla="*/ 312225 w 391775"/>
                <a:gd name="connsiteY8" fmla="*/ 106870 h 228770"/>
                <a:gd name="connsiteX9" fmla="*/ 312225 w 391775"/>
                <a:gd name="connsiteY9" fmla="*/ 7557 h 228770"/>
                <a:gd name="connsiteX10" fmla="*/ 319781 w 391775"/>
                <a:gd name="connsiteY10" fmla="*/ 0 h 228770"/>
                <a:gd name="connsiteX11" fmla="*/ 384219 w 391775"/>
                <a:gd name="connsiteY11" fmla="*/ 0 h 228770"/>
                <a:gd name="connsiteX12" fmla="*/ 391776 w 391775"/>
                <a:gd name="connsiteY12" fmla="*/ 7557 h 228770"/>
                <a:gd name="connsiteX13" fmla="*/ 391776 w 391775"/>
                <a:gd name="connsiteY13" fmla="*/ 221214 h 228770"/>
                <a:gd name="connsiteX14" fmla="*/ 384219 w 391775"/>
                <a:gd name="connsiteY14" fmla="*/ 228771 h 228770"/>
                <a:gd name="connsiteX15" fmla="*/ 15113 w 391775"/>
                <a:gd name="connsiteY15" fmla="*/ 213741 h 228770"/>
                <a:gd name="connsiteX16" fmla="*/ 376746 w 391775"/>
                <a:gd name="connsiteY16" fmla="*/ 213741 h 228770"/>
                <a:gd name="connsiteX17" fmla="*/ 376746 w 391775"/>
                <a:gd name="connsiteY17" fmla="*/ 15196 h 228770"/>
                <a:gd name="connsiteX18" fmla="*/ 327338 w 391775"/>
                <a:gd name="connsiteY18" fmla="*/ 15196 h 228770"/>
                <a:gd name="connsiteX19" fmla="*/ 327338 w 391775"/>
                <a:gd name="connsiteY19" fmla="*/ 114510 h 228770"/>
                <a:gd name="connsiteX20" fmla="*/ 319781 w 391775"/>
                <a:gd name="connsiteY20" fmla="*/ 122067 h 228770"/>
                <a:gd name="connsiteX21" fmla="*/ 72077 w 391775"/>
                <a:gd name="connsiteY21" fmla="*/ 122067 h 228770"/>
                <a:gd name="connsiteX22" fmla="*/ 64521 w 391775"/>
                <a:gd name="connsiteY22" fmla="*/ 114510 h 228770"/>
                <a:gd name="connsiteX23" fmla="*/ 64521 w 391775"/>
                <a:gd name="connsiteY23" fmla="*/ 15196 h 228770"/>
                <a:gd name="connsiteX24" fmla="*/ 15113 w 391775"/>
                <a:gd name="connsiteY24" fmla="*/ 15196 h 228770"/>
                <a:gd name="connsiteX25" fmla="*/ 15113 w 391775"/>
                <a:gd name="connsiteY25" fmla="*/ 213741 h 22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1775" h="228770">
                  <a:moveTo>
                    <a:pt x="384219" y="228771"/>
                  </a:moveTo>
                  <a:lnTo>
                    <a:pt x="7556" y="228771"/>
                  </a:lnTo>
                  <a:cubicBezTo>
                    <a:pt x="3405" y="228771"/>
                    <a:pt x="0" y="225366"/>
                    <a:pt x="0" y="221214"/>
                  </a:cubicBezTo>
                  <a:lnTo>
                    <a:pt x="0" y="7557"/>
                  </a:lnTo>
                  <a:cubicBezTo>
                    <a:pt x="0" y="3405"/>
                    <a:pt x="3405" y="0"/>
                    <a:pt x="7556" y="0"/>
                  </a:cubicBezTo>
                  <a:lnTo>
                    <a:pt x="71994" y="0"/>
                  </a:lnTo>
                  <a:cubicBezTo>
                    <a:pt x="76146" y="0"/>
                    <a:pt x="79551" y="3405"/>
                    <a:pt x="79551" y="7557"/>
                  </a:cubicBezTo>
                  <a:lnTo>
                    <a:pt x="79551" y="106870"/>
                  </a:lnTo>
                  <a:lnTo>
                    <a:pt x="312225" y="106870"/>
                  </a:lnTo>
                  <a:lnTo>
                    <a:pt x="312225" y="7557"/>
                  </a:lnTo>
                  <a:cubicBezTo>
                    <a:pt x="312225" y="3405"/>
                    <a:pt x="315629" y="0"/>
                    <a:pt x="319781" y="0"/>
                  </a:cubicBezTo>
                  <a:lnTo>
                    <a:pt x="384219" y="0"/>
                  </a:lnTo>
                  <a:cubicBezTo>
                    <a:pt x="388371" y="0"/>
                    <a:pt x="391776" y="3405"/>
                    <a:pt x="391776" y="7557"/>
                  </a:cubicBezTo>
                  <a:lnTo>
                    <a:pt x="391776" y="221214"/>
                  </a:lnTo>
                  <a:cubicBezTo>
                    <a:pt x="391776" y="225366"/>
                    <a:pt x="388371" y="228771"/>
                    <a:pt x="384219" y="228771"/>
                  </a:cubicBezTo>
                  <a:close/>
                  <a:moveTo>
                    <a:pt x="15113" y="213741"/>
                  </a:moveTo>
                  <a:lnTo>
                    <a:pt x="376746" y="213741"/>
                  </a:lnTo>
                  <a:lnTo>
                    <a:pt x="376746" y="15196"/>
                  </a:lnTo>
                  <a:lnTo>
                    <a:pt x="327338" y="15196"/>
                  </a:lnTo>
                  <a:lnTo>
                    <a:pt x="327338" y="114510"/>
                  </a:lnTo>
                  <a:cubicBezTo>
                    <a:pt x="327338" y="118662"/>
                    <a:pt x="323933" y="122067"/>
                    <a:pt x="319781" y="122067"/>
                  </a:cubicBezTo>
                  <a:lnTo>
                    <a:pt x="72077" y="122067"/>
                  </a:lnTo>
                  <a:cubicBezTo>
                    <a:pt x="67925" y="122067"/>
                    <a:pt x="64521" y="118662"/>
                    <a:pt x="64521" y="114510"/>
                  </a:cubicBezTo>
                  <a:lnTo>
                    <a:pt x="64521" y="15196"/>
                  </a:lnTo>
                  <a:lnTo>
                    <a:pt x="15113" y="15196"/>
                  </a:lnTo>
                  <a:lnTo>
                    <a:pt x="15113" y="213741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979128B-4B49-7DED-58A6-1890BD574A2F}"/>
              </a:ext>
            </a:extLst>
          </p:cNvPr>
          <p:cNvGrpSpPr/>
          <p:nvPr/>
        </p:nvGrpSpPr>
        <p:grpSpPr>
          <a:xfrm>
            <a:off x="2297840" y="3661891"/>
            <a:ext cx="454888" cy="459220"/>
            <a:chOff x="1763636" y="3531772"/>
            <a:chExt cx="454888" cy="459220"/>
          </a:xfrm>
          <a:solidFill>
            <a:srgbClr val="0040C1"/>
          </a:solidFill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8816D3E-C312-8EA0-92F7-62D89A946A9B}"/>
                </a:ext>
              </a:extLst>
            </p:cNvPr>
            <p:cNvSpPr/>
            <p:nvPr/>
          </p:nvSpPr>
          <p:spPr>
            <a:xfrm>
              <a:off x="1763636" y="3531772"/>
              <a:ext cx="442548" cy="353262"/>
            </a:xfrm>
            <a:custGeom>
              <a:avLst/>
              <a:gdLst>
                <a:gd name="connsiteX0" fmla="*/ 431338 w 442548"/>
                <a:gd name="connsiteY0" fmla="*/ 353263 h 353262"/>
                <a:gd name="connsiteX1" fmla="*/ 197751 w 442548"/>
                <a:gd name="connsiteY1" fmla="*/ 353263 h 353262"/>
                <a:gd name="connsiteX2" fmla="*/ 151914 w 442548"/>
                <a:gd name="connsiteY2" fmla="*/ 339645 h 353262"/>
                <a:gd name="connsiteX3" fmla="*/ 149838 w 442548"/>
                <a:gd name="connsiteY3" fmla="*/ 315480 h 353262"/>
                <a:gd name="connsiteX4" fmla="*/ 182389 w 442548"/>
                <a:gd name="connsiteY4" fmla="*/ 269062 h 353262"/>
                <a:gd name="connsiteX5" fmla="*/ 84736 w 442548"/>
                <a:gd name="connsiteY5" fmla="*/ 28666 h 353262"/>
                <a:gd name="connsiteX6" fmla="*/ 10333 w 442548"/>
                <a:gd name="connsiteY6" fmla="*/ 22438 h 353262"/>
                <a:gd name="connsiteX7" fmla="*/ 37 w 442548"/>
                <a:gd name="connsiteY7" fmla="*/ 10314 h 353262"/>
                <a:gd name="connsiteX8" fmla="*/ 12160 w 442548"/>
                <a:gd name="connsiteY8" fmla="*/ 17 h 353262"/>
                <a:gd name="connsiteX9" fmla="*/ 93455 w 442548"/>
                <a:gd name="connsiteY9" fmla="*/ 6827 h 353262"/>
                <a:gd name="connsiteX10" fmla="*/ 102921 w 442548"/>
                <a:gd name="connsiteY10" fmla="*/ 13802 h 353262"/>
                <a:gd name="connsiteX11" fmla="*/ 205972 w 442548"/>
                <a:gd name="connsiteY11" fmla="*/ 267484 h 353262"/>
                <a:gd name="connsiteX12" fmla="*/ 203398 w 442548"/>
                <a:gd name="connsiteY12" fmla="*/ 279774 h 353262"/>
                <a:gd name="connsiteX13" fmla="*/ 171179 w 442548"/>
                <a:gd name="connsiteY13" fmla="*/ 322539 h 353262"/>
                <a:gd name="connsiteX14" fmla="*/ 170265 w 442548"/>
                <a:gd name="connsiteY14" fmla="*/ 326940 h 353262"/>
                <a:gd name="connsiteX15" fmla="*/ 170265 w 442548"/>
                <a:gd name="connsiteY15" fmla="*/ 326940 h 353262"/>
                <a:gd name="connsiteX16" fmla="*/ 197751 w 442548"/>
                <a:gd name="connsiteY16" fmla="*/ 330843 h 353262"/>
                <a:gd name="connsiteX17" fmla="*/ 431338 w 442548"/>
                <a:gd name="connsiteY17" fmla="*/ 330843 h 353262"/>
                <a:gd name="connsiteX18" fmla="*/ 442549 w 442548"/>
                <a:gd name="connsiteY18" fmla="*/ 342053 h 353262"/>
                <a:gd name="connsiteX19" fmla="*/ 431338 w 442548"/>
                <a:gd name="connsiteY19" fmla="*/ 353263 h 353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2548" h="353262">
                  <a:moveTo>
                    <a:pt x="431338" y="353263"/>
                  </a:moveTo>
                  <a:lnTo>
                    <a:pt x="197751" y="353263"/>
                  </a:lnTo>
                  <a:cubicBezTo>
                    <a:pt x="172840" y="353263"/>
                    <a:pt x="158723" y="349028"/>
                    <a:pt x="151914" y="339645"/>
                  </a:cubicBezTo>
                  <a:cubicBezTo>
                    <a:pt x="145022" y="330095"/>
                    <a:pt x="148675" y="319051"/>
                    <a:pt x="149838" y="315480"/>
                  </a:cubicBezTo>
                  <a:cubicBezTo>
                    <a:pt x="155402" y="298624"/>
                    <a:pt x="173172" y="278612"/>
                    <a:pt x="182389" y="269062"/>
                  </a:cubicBezTo>
                  <a:lnTo>
                    <a:pt x="84736" y="28666"/>
                  </a:lnTo>
                  <a:lnTo>
                    <a:pt x="10333" y="22438"/>
                  </a:lnTo>
                  <a:cubicBezTo>
                    <a:pt x="4189" y="21940"/>
                    <a:pt x="-462" y="16459"/>
                    <a:pt x="37" y="10314"/>
                  </a:cubicBezTo>
                  <a:cubicBezTo>
                    <a:pt x="535" y="4169"/>
                    <a:pt x="5932" y="-315"/>
                    <a:pt x="12160" y="17"/>
                  </a:cubicBezTo>
                  <a:lnTo>
                    <a:pt x="93455" y="6827"/>
                  </a:lnTo>
                  <a:cubicBezTo>
                    <a:pt x="97690" y="7159"/>
                    <a:pt x="101344" y="9899"/>
                    <a:pt x="102921" y="13802"/>
                  </a:cubicBezTo>
                  <a:lnTo>
                    <a:pt x="205972" y="267484"/>
                  </a:lnTo>
                  <a:cubicBezTo>
                    <a:pt x="207716" y="271719"/>
                    <a:pt x="206636" y="276618"/>
                    <a:pt x="203398" y="279774"/>
                  </a:cubicBezTo>
                  <a:cubicBezTo>
                    <a:pt x="196007" y="286915"/>
                    <a:pt x="175829" y="308505"/>
                    <a:pt x="171179" y="322539"/>
                  </a:cubicBezTo>
                  <a:cubicBezTo>
                    <a:pt x="170182" y="325611"/>
                    <a:pt x="170265" y="326691"/>
                    <a:pt x="170265" y="326940"/>
                  </a:cubicBezTo>
                  <a:lnTo>
                    <a:pt x="170265" y="326940"/>
                  </a:lnTo>
                  <a:cubicBezTo>
                    <a:pt x="170265" y="326940"/>
                    <a:pt x="175082" y="330843"/>
                    <a:pt x="197751" y="330843"/>
                  </a:cubicBezTo>
                  <a:lnTo>
                    <a:pt x="431338" y="330843"/>
                  </a:lnTo>
                  <a:cubicBezTo>
                    <a:pt x="437566" y="330843"/>
                    <a:pt x="442549" y="335908"/>
                    <a:pt x="442549" y="342053"/>
                  </a:cubicBezTo>
                  <a:cubicBezTo>
                    <a:pt x="442549" y="348198"/>
                    <a:pt x="437483" y="353263"/>
                    <a:pt x="431338" y="353263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11C170B-6EE0-D4E9-A517-70FD575D30DE}"/>
                </a:ext>
              </a:extLst>
            </p:cNvPr>
            <p:cNvSpPr/>
            <p:nvPr/>
          </p:nvSpPr>
          <p:spPr>
            <a:xfrm>
              <a:off x="1871198" y="3602825"/>
              <a:ext cx="347326" cy="211792"/>
            </a:xfrm>
            <a:custGeom>
              <a:avLst/>
              <a:gdLst>
                <a:gd name="connsiteX0" fmla="*/ 87947 w 347326"/>
                <a:gd name="connsiteY0" fmla="*/ 211793 h 211792"/>
                <a:gd name="connsiteX1" fmla="*/ 76820 w 347326"/>
                <a:gd name="connsiteY1" fmla="*/ 201828 h 211792"/>
                <a:gd name="connsiteX2" fmla="*/ 86701 w 347326"/>
                <a:gd name="connsiteY2" fmla="*/ 189373 h 211792"/>
                <a:gd name="connsiteX3" fmla="*/ 305176 w 347326"/>
                <a:gd name="connsiteY3" fmla="*/ 164212 h 211792"/>
                <a:gd name="connsiteX4" fmla="*/ 323195 w 347326"/>
                <a:gd name="connsiteY4" fmla="*/ 33509 h 211792"/>
                <a:gd name="connsiteX5" fmla="*/ 10804 w 347326"/>
                <a:gd name="connsiteY5" fmla="*/ 22465 h 211792"/>
                <a:gd name="connsiteX6" fmla="*/ 9 w 347326"/>
                <a:gd name="connsiteY6" fmla="*/ 10840 h 211792"/>
                <a:gd name="connsiteX7" fmla="*/ 11635 w 347326"/>
                <a:gd name="connsiteY7" fmla="*/ 45 h 211792"/>
                <a:gd name="connsiteX8" fmla="*/ 336481 w 347326"/>
                <a:gd name="connsiteY8" fmla="*/ 11504 h 211792"/>
                <a:gd name="connsiteX9" fmla="*/ 344702 w 347326"/>
                <a:gd name="connsiteY9" fmla="*/ 15490 h 211792"/>
                <a:gd name="connsiteX10" fmla="*/ 347193 w 347326"/>
                <a:gd name="connsiteY10" fmla="*/ 24292 h 211792"/>
                <a:gd name="connsiteX11" fmla="*/ 326267 w 347326"/>
                <a:gd name="connsiteY11" fmla="*/ 175920 h 211792"/>
                <a:gd name="connsiteX12" fmla="*/ 316386 w 347326"/>
                <a:gd name="connsiteY12" fmla="*/ 185553 h 211792"/>
                <a:gd name="connsiteX13" fmla="*/ 89276 w 347326"/>
                <a:gd name="connsiteY13" fmla="*/ 211710 h 211792"/>
                <a:gd name="connsiteX14" fmla="*/ 87947 w 347326"/>
                <a:gd name="connsiteY14" fmla="*/ 211710 h 21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7326" h="211792">
                  <a:moveTo>
                    <a:pt x="87947" y="211793"/>
                  </a:moveTo>
                  <a:cubicBezTo>
                    <a:pt x="82300" y="211793"/>
                    <a:pt x="77484" y="207558"/>
                    <a:pt x="76820" y="201828"/>
                  </a:cubicBezTo>
                  <a:cubicBezTo>
                    <a:pt x="76072" y="195683"/>
                    <a:pt x="80557" y="190120"/>
                    <a:pt x="86701" y="189373"/>
                  </a:cubicBezTo>
                  <a:lnTo>
                    <a:pt x="305176" y="164212"/>
                  </a:lnTo>
                  <a:lnTo>
                    <a:pt x="323195" y="33509"/>
                  </a:lnTo>
                  <a:lnTo>
                    <a:pt x="10804" y="22465"/>
                  </a:lnTo>
                  <a:cubicBezTo>
                    <a:pt x="4576" y="22216"/>
                    <a:pt x="-240" y="17068"/>
                    <a:pt x="9" y="10840"/>
                  </a:cubicBezTo>
                  <a:cubicBezTo>
                    <a:pt x="258" y="4612"/>
                    <a:pt x="5324" y="-536"/>
                    <a:pt x="11635" y="45"/>
                  </a:cubicBezTo>
                  <a:lnTo>
                    <a:pt x="336481" y="11504"/>
                  </a:lnTo>
                  <a:cubicBezTo>
                    <a:pt x="339637" y="11587"/>
                    <a:pt x="342626" y="13082"/>
                    <a:pt x="344702" y="15490"/>
                  </a:cubicBezTo>
                  <a:cubicBezTo>
                    <a:pt x="346778" y="17898"/>
                    <a:pt x="347691" y="21137"/>
                    <a:pt x="347193" y="24292"/>
                  </a:cubicBezTo>
                  <a:lnTo>
                    <a:pt x="326267" y="175920"/>
                  </a:lnTo>
                  <a:cubicBezTo>
                    <a:pt x="325603" y="180986"/>
                    <a:pt x="321534" y="184972"/>
                    <a:pt x="316386" y="185553"/>
                  </a:cubicBezTo>
                  <a:lnTo>
                    <a:pt x="89276" y="211710"/>
                  </a:lnTo>
                  <a:cubicBezTo>
                    <a:pt x="88860" y="211710"/>
                    <a:pt x="88445" y="211710"/>
                    <a:pt x="87947" y="211710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DE60CCA-EFDC-CB7F-97BC-145104437258}"/>
                </a:ext>
              </a:extLst>
            </p:cNvPr>
            <p:cNvSpPr/>
            <p:nvPr/>
          </p:nvSpPr>
          <p:spPr>
            <a:xfrm>
              <a:off x="1910816" y="3901311"/>
              <a:ext cx="89681" cy="89681"/>
            </a:xfrm>
            <a:custGeom>
              <a:avLst/>
              <a:gdLst>
                <a:gd name="connsiteX0" fmla="*/ 44841 w 89681"/>
                <a:gd name="connsiteY0" fmla="*/ 89682 h 89681"/>
                <a:gd name="connsiteX1" fmla="*/ 0 w 89681"/>
                <a:gd name="connsiteY1" fmla="*/ 44841 h 89681"/>
                <a:gd name="connsiteX2" fmla="*/ 44841 w 89681"/>
                <a:gd name="connsiteY2" fmla="*/ 0 h 89681"/>
                <a:gd name="connsiteX3" fmla="*/ 89682 w 89681"/>
                <a:gd name="connsiteY3" fmla="*/ 44841 h 89681"/>
                <a:gd name="connsiteX4" fmla="*/ 44841 w 89681"/>
                <a:gd name="connsiteY4" fmla="*/ 89682 h 89681"/>
                <a:gd name="connsiteX5" fmla="*/ 44841 w 89681"/>
                <a:gd name="connsiteY5" fmla="*/ 22503 h 89681"/>
                <a:gd name="connsiteX6" fmla="*/ 22503 w 89681"/>
                <a:gd name="connsiteY6" fmla="*/ 44841 h 89681"/>
                <a:gd name="connsiteX7" fmla="*/ 44841 w 89681"/>
                <a:gd name="connsiteY7" fmla="*/ 67178 h 89681"/>
                <a:gd name="connsiteX8" fmla="*/ 67178 w 89681"/>
                <a:gd name="connsiteY8" fmla="*/ 44841 h 89681"/>
                <a:gd name="connsiteX9" fmla="*/ 44841 w 89681"/>
                <a:gd name="connsiteY9" fmla="*/ 22503 h 8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681" h="89681">
                  <a:moveTo>
                    <a:pt x="44841" y="89682"/>
                  </a:moveTo>
                  <a:cubicBezTo>
                    <a:pt x="20095" y="89682"/>
                    <a:pt x="0" y="69586"/>
                    <a:pt x="0" y="44841"/>
                  </a:cubicBezTo>
                  <a:cubicBezTo>
                    <a:pt x="0" y="20095"/>
                    <a:pt x="20095" y="0"/>
                    <a:pt x="44841" y="0"/>
                  </a:cubicBezTo>
                  <a:cubicBezTo>
                    <a:pt x="69586" y="0"/>
                    <a:pt x="89682" y="20095"/>
                    <a:pt x="89682" y="44841"/>
                  </a:cubicBezTo>
                  <a:cubicBezTo>
                    <a:pt x="89682" y="69586"/>
                    <a:pt x="69586" y="89682"/>
                    <a:pt x="44841" y="89682"/>
                  </a:cubicBezTo>
                  <a:close/>
                  <a:moveTo>
                    <a:pt x="44841" y="22503"/>
                  </a:moveTo>
                  <a:cubicBezTo>
                    <a:pt x="32551" y="22503"/>
                    <a:pt x="22503" y="32551"/>
                    <a:pt x="22503" y="44841"/>
                  </a:cubicBezTo>
                  <a:cubicBezTo>
                    <a:pt x="22503" y="57131"/>
                    <a:pt x="32551" y="67178"/>
                    <a:pt x="44841" y="67178"/>
                  </a:cubicBezTo>
                  <a:cubicBezTo>
                    <a:pt x="57130" y="67178"/>
                    <a:pt x="67178" y="57131"/>
                    <a:pt x="67178" y="44841"/>
                  </a:cubicBezTo>
                  <a:cubicBezTo>
                    <a:pt x="67178" y="32551"/>
                    <a:pt x="57130" y="22503"/>
                    <a:pt x="44841" y="22503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9622A7D-C817-9181-7538-309877EEA00C}"/>
                </a:ext>
              </a:extLst>
            </p:cNvPr>
            <p:cNvSpPr/>
            <p:nvPr/>
          </p:nvSpPr>
          <p:spPr>
            <a:xfrm>
              <a:off x="2114759" y="3901311"/>
              <a:ext cx="89681" cy="89681"/>
            </a:xfrm>
            <a:custGeom>
              <a:avLst/>
              <a:gdLst>
                <a:gd name="connsiteX0" fmla="*/ 44841 w 89681"/>
                <a:gd name="connsiteY0" fmla="*/ 89682 h 89681"/>
                <a:gd name="connsiteX1" fmla="*/ 0 w 89681"/>
                <a:gd name="connsiteY1" fmla="*/ 44841 h 89681"/>
                <a:gd name="connsiteX2" fmla="*/ 44841 w 89681"/>
                <a:gd name="connsiteY2" fmla="*/ 0 h 89681"/>
                <a:gd name="connsiteX3" fmla="*/ 89682 w 89681"/>
                <a:gd name="connsiteY3" fmla="*/ 44841 h 89681"/>
                <a:gd name="connsiteX4" fmla="*/ 44841 w 89681"/>
                <a:gd name="connsiteY4" fmla="*/ 89682 h 89681"/>
                <a:gd name="connsiteX5" fmla="*/ 44841 w 89681"/>
                <a:gd name="connsiteY5" fmla="*/ 22503 h 89681"/>
                <a:gd name="connsiteX6" fmla="*/ 22503 w 89681"/>
                <a:gd name="connsiteY6" fmla="*/ 44841 h 89681"/>
                <a:gd name="connsiteX7" fmla="*/ 44841 w 89681"/>
                <a:gd name="connsiteY7" fmla="*/ 67178 h 89681"/>
                <a:gd name="connsiteX8" fmla="*/ 67178 w 89681"/>
                <a:gd name="connsiteY8" fmla="*/ 44841 h 89681"/>
                <a:gd name="connsiteX9" fmla="*/ 44841 w 89681"/>
                <a:gd name="connsiteY9" fmla="*/ 22503 h 8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681" h="89681">
                  <a:moveTo>
                    <a:pt x="44841" y="89682"/>
                  </a:moveTo>
                  <a:cubicBezTo>
                    <a:pt x="20095" y="89682"/>
                    <a:pt x="0" y="69586"/>
                    <a:pt x="0" y="44841"/>
                  </a:cubicBezTo>
                  <a:cubicBezTo>
                    <a:pt x="0" y="20095"/>
                    <a:pt x="20095" y="0"/>
                    <a:pt x="44841" y="0"/>
                  </a:cubicBezTo>
                  <a:cubicBezTo>
                    <a:pt x="69586" y="0"/>
                    <a:pt x="89682" y="20095"/>
                    <a:pt x="89682" y="44841"/>
                  </a:cubicBezTo>
                  <a:cubicBezTo>
                    <a:pt x="89682" y="69586"/>
                    <a:pt x="69586" y="89682"/>
                    <a:pt x="44841" y="89682"/>
                  </a:cubicBezTo>
                  <a:close/>
                  <a:moveTo>
                    <a:pt x="44841" y="22503"/>
                  </a:moveTo>
                  <a:cubicBezTo>
                    <a:pt x="32551" y="22503"/>
                    <a:pt x="22503" y="32551"/>
                    <a:pt x="22503" y="44841"/>
                  </a:cubicBezTo>
                  <a:cubicBezTo>
                    <a:pt x="22503" y="57131"/>
                    <a:pt x="32551" y="67178"/>
                    <a:pt x="44841" y="67178"/>
                  </a:cubicBezTo>
                  <a:cubicBezTo>
                    <a:pt x="57131" y="67178"/>
                    <a:pt x="67178" y="57131"/>
                    <a:pt x="67178" y="44841"/>
                  </a:cubicBezTo>
                  <a:cubicBezTo>
                    <a:pt x="67178" y="32551"/>
                    <a:pt x="57131" y="22503"/>
                    <a:pt x="44841" y="22503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C45B080-06AF-BB7B-6FFC-66C4ED95559D}"/>
                </a:ext>
              </a:extLst>
            </p:cNvPr>
            <p:cNvSpPr/>
            <p:nvPr/>
          </p:nvSpPr>
          <p:spPr>
            <a:xfrm>
              <a:off x="1953795" y="3605742"/>
              <a:ext cx="74472" cy="202233"/>
            </a:xfrm>
            <a:custGeom>
              <a:avLst/>
              <a:gdLst>
                <a:gd name="connsiteX0" fmla="*/ 63227 w 74472"/>
                <a:gd name="connsiteY0" fmla="*/ 202234 h 202233"/>
                <a:gd name="connsiteX1" fmla="*/ 52432 w 74472"/>
                <a:gd name="connsiteY1" fmla="*/ 194096 h 202233"/>
                <a:gd name="connsiteX2" fmla="*/ 450 w 74472"/>
                <a:gd name="connsiteY2" fmla="*/ 14401 h 202233"/>
                <a:gd name="connsiteX3" fmla="*/ 8090 w 74472"/>
                <a:gd name="connsiteY3" fmla="*/ 450 h 202233"/>
                <a:gd name="connsiteX4" fmla="*/ 22040 w 74472"/>
                <a:gd name="connsiteY4" fmla="*/ 8090 h 202233"/>
                <a:gd name="connsiteX5" fmla="*/ 74022 w 74472"/>
                <a:gd name="connsiteY5" fmla="*/ 187785 h 202233"/>
                <a:gd name="connsiteX6" fmla="*/ 66383 w 74472"/>
                <a:gd name="connsiteY6" fmla="*/ 201735 h 202233"/>
                <a:gd name="connsiteX7" fmla="*/ 63227 w 74472"/>
                <a:gd name="connsiteY7" fmla="*/ 202150 h 20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72" h="202233">
                  <a:moveTo>
                    <a:pt x="63227" y="202234"/>
                  </a:moveTo>
                  <a:cubicBezTo>
                    <a:pt x="58328" y="202234"/>
                    <a:pt x="53844" y="199078"/>
                    <a:pt x="52432" y="194096"/>
                  </a:cubicBezTo>
                  <a:lnTo>
                    <a:pt x="450" y="14401"/>
                  </a:lnTo>
                  <a:cubicBezTo>
                    <a:pt x="-1294" y="8422"/>
                    <a:pt x="2194" y="2194"/>
                    <a:pt x="8090" y="450"/>
                  </a:cubicBezTo>
                  <a:cubicBezTo>
                    <a:pt x="14068" y="-1294"/>
                    <a:pt x="20296" y="2194"/>
                    <a:pt x="22040" y="8090"/>
                  </a:cubicBezTo>
                  <a:lnTo>
                    <a:pt x="74022" y="187785"/>
                  </a:lnTo>
                  <a:cubicBezTo>
                    <a:pt x="75766" y="193763"/>
                    <a:pt x="72278" y="199991"/>
                    <a:pt x="66383" y="201735"/>
                  </a:cubicBezTo>
                  <a:cubicBezTo>
                    <a:pt x="65303" y="202067"/>
                    <a:pt x="64307" y="202150"/>
                    <a:pt x="63227" y="202150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33AEB44-5A2D-7598-61E1-B68CC8838C6A}"/>
                </a:ext>
              </a:extLst>
            </p:cNvPr>
            <p:cNvSpPr/>
            <p:nvPr/>
          </p:nvSpPr>
          <p:spPr>
            <a:xfrm>
              <a:off x="2039092" y="3608812"/>
              <a:ext cx="45211" cy="192686"/>
            </a:xfrm>
            <a:custGeom>
              <a:avLst/>
              <a:gdLst>
                <a:gd name="connsiteX0" fmla="*/ 33982 w 45211"/>
                <a:gd name="connsiteY0" fmla="*/ 192686 h 192686"/>
                <a:gd name="connsiteX1" fmla="*/ 22855 w 45211"/>
                <a:gd name="connsiteY1" fmla="*/ 182971 h 192686"/>
                <a:gd name="connsiteX2" fmla="*/ 102 w 45211"/>
                <a:gd name="connsiteY2" fmla="*/ 12742 h 192686"/>
                <a:gd name="connsiteX3" fmla="*/ 9735 w 45211"/>
                <a:gd name="connsiteY3" fmla="*/ 120 h 192686"/>
                <a:gd name="connsiteX4" fmla="*/ 22357 w 45211"/>
                <a:gd name="connsiteY4" fmla="*/ 9753 h 192686"/>
                <a:gd name="connsiteX5" fmla="*/ 45109 w 45211"/>
                <a:gd name="connsiteY5" fmla="*/ 179981 h 192686"/>
                <a:gd name="connsiteX6" fmla="*/ 35477 w 45211"/>
                <a:gd name="connsiteY6" fmla="*/ 192603 h 192686"/>
                <a:gd name="connsiteX7" fmla="*/ 33982 w 45211"/>
                <a:gd name="connsiteY7" fmla="*/ 192686 h 1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211" h="192686">
                  <a:moveTo>
                    <a:pt x="33982" y="192686"/>
                  </a:moveTo>
                  <a:cubicBezTo>
                    <a:pt x="28418" y="192686"/>
                    <a:pt x="23602" y="188617"/>
                    <a:pt x="22855" y="182971"/>
                  </a:cubicBezTo>
                  <a:lnTo>
                    <a:pt x="102" y="12742"/>
                  </a:lnTo>
                  <a:cubicBezTo>
                    <a:pt x="-728" y="6597"/>
                    <a:pt x="3590" y="951"/>
                    <a:pt x="9735" y="120"/>
                  </a:cubicBezTo>
                  <a:cubicBezTo>
                    <a:pt x="15880" y="-793"/>
                    <a:pt x="21526" y="3608"/>
                    <a:pt x="22357" y="9753"/>
                  </a:cubicBezTo>
                  <a:lnTo>
                    <a:pt x="45109" y="179981"/>
                  </a:lnTo>
                  <a:cubicBezTo>
                    <a:pt x="45940" y="186126"/>
                    <a:pt x="41621" y="191773"/>
                    <a:pt x="35477" y="192603"/>
                  </a:cubicBezTo>
                  <a:cubicBezTo>
                    <a:pt x="34978" y="192603"/>
                    <a:pt x="34480" y="192686"/>
                    <a:pt x="33982" y="192686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EBA2356D-65B5-F5F1-8976-6E24E9319AA9}"/>
                </a:ext>
              </a:extLst>
            </p:cNvPr>
            <p:cNvSpPr/>
            <p:nvPr/>
          </p:nvSpPr>
          <p:spPr>
            <a:xfrm>
              <a:off x="2113836" y="3611751"/>
              <a:ext cx="28666" cy="183768"/>
            </a:xfrm>
            <a:custGeom>
              <a:avLst/>
              <a:gdLst>
                <a:gd name="connsiteX0" fmla="*/ 11219 w 28666"/>
                <a:gd name="connsiteY0" fmla="*/ 183768 h 183768"/>
                <a:gd name="connsiteX1" fmla="*/ 10804 w 28666"/>
                <a:gd name="connsiteY1" fmla="*/ 183768 h 183768"/>
                <a:gd name="connsiteX2" fmla="*/ 9 w 28666"/>
                <a:gd name="connsiteY2" fmla="*/ 172143 h 183768"/>
                <a:gd name="connsiteX3" fmla="*/ 6237 w 28666"/>
                <a:gd name="connsiteY3" fmla="*/ 10799 h 183768"/>
                <a:gd name="connsiteX4" fmla="*/ 17863 w 28666"/>
                <a:gd name="connsiteY4" fmla="*/ 4 h 183768"/>
                <a:gd name="connsiteX5" fmla="*/ 28658 w 28666"/>
                <a:gd name="connsiteY5" fmla="*/ 11630 h 183768"/>
                <a:gd name="connsiteX6" fmla="*/ 22430 w 28666"/>
                <a:gd name="connsiteY6" fmla="*/ 172973 h 183768"/>
                <a:gd name="connsiteX7" fmla="*/ 11219 w 28666"/>
                <a:gd name="connsiteY7" fmla="*/ 183768 h 18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66" h="183768">
                  <a:moveTo>
                    <a:pt x="11219" y="183768"/>
                  </a:moveTo>
                  <a:cubicBezTo>
                    <a:pt x="11219" y="183768"/>
                    <a:pt x="10887" y="183768"/>
                    <a:pt x="10804" y="183768"/>
                  </a:cubicBezTo>
                  <a:cubicBezTo>
                    <a:pt x="4576" y="183519"/>
                    <a:pt x="-240" y="178288"/>
                    <a:pt x="9" y="172143"/>
                  </a:cubicBezTo>
                  <a:lnTo>
                    <a:pt x="6237" y="10799"/>
                  </a:lnTo>
                  <a:cubicBezTo>
                    <a:pt x="6486" y="4571"/>
                    <a:pt x="11884" y="-162"/>
                    <a:pt x="17863" y="4"/>
                  </a:cubicBezTo>
                  <a:cubicBezTo>
                    <a:pt x="24090" y="253"/>
                    <a:pt x="28907" y="5485"/>
                    <a:pt x="28658" y="11630"/>
                  </a:cubicBezTo>
                  <a:lnTo>
                    <a:pt x="22430" y="172973"/>
                  </a:lnTo>
                  <a:cubicBezTo>
                    <a:pt x="22181" y="179035"/>
                    <a:pt x="17198" y="183768"/>
                    <a:pt x="11219" y="183768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027B15C-A3E6-13F9-AA8F-F8092C4CCC80}"/>
                </a:ext>
              </a:extLst>
            </p:cNvPr>
            <p:cNvSpPr/>
            <p:nvPr/>
          </p:nvSpPr>
          <p:spPr>
            <a:xfrm>
              <a:off x="1910957" y="3684231"/>
              <a:ext cx="297818" cy="39293"/>
            </a:xfrm>
            <a:custGeom>
              <a:avLst/>
              <a:gdLst>
                <a:gd name="connsiteX0" fmla="*/ 11236 w 297818"/>
                <a:gd name="connsiteY0" fmla="*/ 39294 h 39293"/>
                <a:gd name="connsiteX1" fmla="*/ 25 w 297818"/>
                <a:gd name="connsiteY1" fmla="*/ 28748 h 39293"/>
                <a:gd name="connsiteX2" fmla="*/ 10571 w 297818"/>
                <a:gd name="connsiteY2" fmla="*/ 16874 h 39293"/>
                <a:gd name="connsiteX3" fmla="*/ 285927 w 297818"/>
                <a:gd name="connsiteY3" fmla="*/ 17 h 39293"/>
                <a:gd name="connsiteX4" fmla="*/ 297801 w 297818"/>
                <a:gd name="connsiteY4" fmla="*/ 10563 h 39293"/>
                <a:gd name="connsiteX5" fmla="*/ 287255 w 297818"/>
                <a:gd name="connsiteY5" fmla="*/ 22437 h 39293"/>
                <a:gd name="connsiteX6" fmla="*/ 11900 w 297818"/>
                <a:gd name="connsiteY6" fmla="*/ 39294 h 39293"/>
                <a:gd name="connsiteX7" fmla="*/ 11236 w 297818"/>
                <a:gd name="connsiteY7" fmla="*/ 39294 h 39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818" h="39293">
                  <a:moveTo>
                    <a:pt x="11236" y="39294"/>
                  </a:moveTo>
                  <a:cubicBezTo>
                    <a:pt x="5340" y="39294"/>
                    <a:pt x="358" y="34727"/>
                    <a:pt x="25" y="28748"/>
                  </a:cubicBezTo>
                  <a:cubicBezTo>
                    <a:pt x="-390" y="22520"/>
                    <a:pt x="4343" y="17206"/>
                    <a:pt x="10571" y="16874"/>
                  </a:cubicBezTo>
                  <a:lnTo>
                    <a:pt x="285927" y="17"/>
                  </a:lnTo>
                  <a:cubicBezTo>
                    <a:pt x="292238" y="-315"/>
                    <a:pt x="297469" y="4335"/>
                    <a:pt x="297801" y="10563"/>
                  </a:cubicBezTo>
                  <a:cubicBezTo>
                    <a:pt x="298133" y="16790"/>
                    <a:pt x="293483" y="22105"/>
                    <a:pt x="287255" y="22437"/>
                  </a:cubicBezTo>
                  <a:lnTo>
                    <a:pt x="11900" y="39294"/>
                  </a:lnTo>
                  <a:cubicBezTo>
                    <a:pt x="11900" y="39294"/>
                    <a:pt x="11402" y="39294"/>
                    <a:pt x="11236" y="39294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71F44D5-F7A4-9B52-C4BE-B0D155602949}"/>
              </a:ext>
            </a:extLst>
          </p:cNvPr>
          <p:cNvGrpSpPr/>
          <p:nvPr/>
        </p:nvGrpSpPr>
        <p:grpSpPr>
          <a:xfrm>
            <a:off x="2275539" y="4337219"/>
            <a:ext cx="498313" cy="505745"/>
            <a:chOff x="1741335" y="4207100"/>
            <a:chExt cx="498313" cy="505745"/>
          </a:xfrm>
          <a:solidFill>
            <a:srgbClr val="0040C1"/>
          </a:solidFill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981C205-1415-6FA8-8353-28CD770BBE1A}"/>
                </a:ext>
              </a:extLst>
            </p:cNvPr>
            <p:cNvSpPr/>
            <p:nvPr/>
          </p:nvSpPr>
          <p:spPr>
            <a:xfrm>
              <a:off x="1741335" y="4397964"/>
              <a:ext cx="498313" cy="154617"/>
            </a:xfrm>
            <a:custGeom>
              <a:avLst/>
              <a:gdLst>
                <a:gd name="connsiteX0" fmla="*/ 424825 w 498313"/>
                <a:gd name="connsiteY0" fmla="*/ 154618 h 154617"/>
                <a:gd name="connsiteX1" fmla="*/ 402903 w 498313"/>
                <a:gd name="connsiteY1" fmla="*/ 145234 h 154617"/>
                <a:gd name="connsiteX2" fmla="*/ 380980 w 498313"/>
                <a:gd name="connsiteY2" fmla="*/ 154618 h 154617"/>
                <a:gd name="connsiteX3" fmla="*/ 359058 w 498313"/>
                <a:gd name="connsiteY3" fmla="*/ 145234 h 154617"/>
                <a:gd name="connsiteX4" fmla="*/ 337136 w 498313"/>
                <a:gd name="connsiteY4" fmla="*/ 154618 h 154617"/>
                <a:gd name="connsiteX5" fmla="*/ 315214 w 498313"/>
                <a:gd name="connsiteY5" fmla="*/ 145234 h 154617"/>
                <a:gd name="connsiteX6" fmla="*/ 293292 w 498313"/>
                <a:gd name="connsiteY6" fmla="*/ 154618 h 154617"/>
                <a:gd name="connsiteX7" fmla="*/ 271370 w 498313"/>
                <a:gd name="connsiteY7" fmla="*/ 145234 h 154617"/>
                <a:gd name="connsiteX8" fmla="*/ 249448 w 498313"/>
                <a:gd name="connsiteY8" fmla="*/ 154618 h 154617"/>
                <a:gd name="connsiteX9" fmla="*/ 227525 w 498313"/>
                <a:gd name="connsiteY9" fmla="*/ 145234 h 154617"/>
                <a:gd name="connsiteX10" fmla="*/ 205603 w 498313"/>
                <a:gd name="connsiteY10" fmla="*/ 154618 h 154617"/>
                <a:gd name="connsiteX11" fmla="*/ 183681 w 498313"/>
                <a:gd name="connsiteY11" fmla="*/ 145234 h 154617"/>
                <a:gd name="connsiteX12" fmla="*/ 161759 w 498313"/>
                <a:gd name="connsiteY12" fmla="*/ 154618 h 154617"/>
                <a:gd name="connsiteX13" fmla="*/ 139837 w 498313"/>
                <a:gd name="connsiteY13" fmla="*/ 145234 h 154617"/>
                <a:gd name="connsiteX14" fmla="*/ 117915 w 498313"/>
                <a:gd name="connsiteY14" fmla="*/ 154618 h 154617"/>
                <a:gd name="connsiteX15" fmla="*/ 95992 w 498313"/>
                <a:gd name="connsiteY15" fmla="*/ 145234 h 154617"/>
                <a:gd name="connsiteX16" fmla="*/ 74070 w 498313"/>
                <a:gd name="connsiteY16" fmla="*/ 154618 h 154617"/>
                <a:gd name="connsiteX17" fmla="*/ 52148 w 498313"/>
                <a:gd name="connsiteY17" fmla="*/ 145234 h 154617"/>
                <a:gd name="connsiteX18" fmla="*/ 27237 w 498313"/>
                <a:gd name="connsiteY18" fmla="*/ 154452 h 154617"/>
                <a:gd name="connsiteX19" fmla="*/ 0 w 498313"/>
                <a:gd name="connsiteY19" fmla="*/ 123478 h 154617"/>
                <a:gd name="connsiteX20" fmla="*/ 0 w 498313"/>
                <a:gd name="connsiteY20" fmla="*/ 24662 h 154617"/>
                <a:gd name="connsiteX21" fmla="*/ 24662 w 498313"/>
                <a:gd name="connsiteY21" fmla="*/ 0 h 154617"/>
                <a:gd name="connsiteX22" fmla="*/ 473651 w 498313"/>
                <a:gd name="connsiteY22" fmla="*/ 0 h 154617"/>
                <a:gd name="connsiteX23" fmla="*/ 498314 w 498313"/>
                <a:gd name="connsiteY23" fmla="*/ 24662 h 154617"/>
                <a:gd name="connsiteX24" fmla="*/ 498314 w 498313"/>
                <a:gd name="connsiteY24" fmla="*/ 123478 h 154617"/>
                <a:gd name="connsiteX25" fmla="*/ 471077 w 498313"/>
                <a:gd name="connsiteY25" fmla="*/ 154452 h 154617"/>
                <a:gd name="connsiteX26" fmla="*/ 446166 w 498313"/>
                <a:gd name="connsiteY26" fmla="*/ 145234 h 154617"/>
                <a:gd name="connsiteX27" fmla="*/ 424244 w 498313"/>
                <a:gd name="connsiteY27" fmla="*/ 154618 h 154617"/>
                <a:gd name="connsiteX28" fmla="*/ 402903 w 498313"/>
                <a:gd name="connsiteY28" fmla="*/ 131699 h 154617"/>
                <a:gd name="connsiteX29" fmla="*/ 407304 w 498313"/>
                <a:gd name="connsiteY29" fmla="*/ 134273 h 154617"/>
                <a:gd name="connsiteX30" fmla="*/ 424742 w 498313"/>
                <a:gd name="connsiteY30" fmla="*/ 144487 h 154617"/>
                <a:gd name="connsiteX31" fmla="*/ 442180 w 498313"/>
                <a:gd name="connsiteY31" fmla="*/ 134273 h 154617"/>
                <a:gd name="connsiteX32" fmla="*/ 450982 w 498313"/>
                <a:gd name="connsiteY32" fmla="*/ 134273 h 154617"/>
                <a:gd name="connsiteX33" fmla="*/ 470496 w 498313"/>
                <a:gd name="connsiteY33" fmla="*/ 144404 h 154617"/>
                <a:gd name="connsiteX34" fmla="*/ 488515 w 498313"/>
                <a:gd name="connsiteY34" fmla="*/ 123561 h 154617"/>
                <a:gd name="connsiteX35" fmla="*/ 488515 w 498313"/>
                <a:gd name="connsiteY35" fmla="*/ 24746 h 154617"/>
                <a:gd name="connsiteX36" fmla="*/ 474067 w 498313"/>
                <a:gd name="connsiteY36" fmla="*/ 10297 h 154617"/>
                <a:gd name="connsiteX37" fmla="*/ 25078 w 498313"/>
                <a:gd name="connsiteY37" fmla="*/ 10297 h 154617"/>
                <a:gd name="connsiteX38" fmla="*/ 10629 w 498313"/>
                <a:gd name="connsiteY38" fmla="*/ 24746 h 154617"/>
                <a:gd name="connsiteX39" fmla="*/ 10629 w 498313"/>
                <a:gd name="connsiteY39" fmla="*/ 123561 h 154617"/>
                <a:gd name="connsiteX40" fmla="*/ 28648 w 498313"/>
                <a:gd name="connsiteY40" fmla="*/ 144404 h 154617"/>
                <a:gd name="connsiteX41" fmla="*/ 48162 w 498313"/>
                <a:gd name="connsiteY41" fmla="*/ 134273 h 154617"/>
                <a:gd name="connsiteX42" fmla="*/ 52563 w 498313"/>
                <a:gd name="connsiteY42" fmla="*/ 131699 h 154617"/>
                <a:gd name="connsiteX43" fmla="*/ 52563 w 498313"/>
                <a:gd name="connsiteY43" fmla="*/ 131699 h 154617"/>
                <a:gd name="connsiteX44" fmla="*/ 56964 w 498313"/>
                <a:gd name="connsiteY44" fmla="*/ 134273 h 154617"/>
                <a:gd name="connsiteX45" fmla="*/ 74402 w 498313"/>
                <a:gd name="connsiteY45" fmla="*/ 144487 h 154617"/>
                <a:gd name="connsiteX46" fmla="*/ 91841 w 498313"/>
                <a:gd name="connsiteY46" fmla="*/ 134273 h 154617"/>
                <a:gd name="connsiteX47" fmla="*/ 100643 w 498313"/>
                <a:gd name="connsiteY47" fmla="*/ 134273 h 154617"/>
                <a:gd name="connsiteX48" fmla="*/ 118081 w 498313"/>
                <a:gd name="connsiteY48" fmla="*/ 144487 h 154617"/>
                <a:gd name="connsiteX49" fmla="*/ 135519 w 498313"/>
                <a:gd name="connsiteY49" fmla="*/ 134273 h 154617"/>
                <a:gd name="connsiteX50" fmla="*/ 144321 w 498313"/>
                <a:gd name="connsiteY50" fmla="*/ 134273 h 154617"/>
                <a:gd name="connsiteX51" fmla="*/ 161759 w 498313"/>
                <a:gd name="connsiteY51" fmla="*/ 144487 h 154617"/>
                <a:gd name="connsiteX52" fmla="*/ 179197 w 498313"/>
                <a:gd name="connsiteY52" fmla="*/ 134273 h 154617"/>
                <a:gd name="connsiteX53" fmla="*/ 187999 w 498313"/>
                <a:gd name="connsiteY53" fmla="*/ 134273 h 154617"/>
                <a:gd name="connsiteX54" fmla="*/ 205437 w 498313"/>
                <a:gd name="connsiteY54" fmla="*/ 144487 h 154617"/>
                <a:gd name="connsiteX55" fmla="*/ 222875 w 498313"/>
                <a:gd name="connsiteY55" fmla="*/ 134273 h 154617"/>
                <a:gd name="connsiteX56" fmla="*/ 231677 w 498313"/>
                <a:gd name="connsiteY56" fmla="*/ 134273 h 154617"/>
                <a:gd name="connsiteX57" fmla="*/ 249115 w 498313"/>
                <a:gd name="connsiteY57" fmla="*/ 144487 h 154617"/>
                <a:gd name="connsiteX58" fmla="*/ 266553 w 498313"/>
                <a:gd name="connsiteY58" fmla="*/ 134273 h 154617"/>
                <a:gd name="connsiteX59" fmla="*/ 275356 w 498313"/>
                <a:gd name="connsiteY59" fmla="*/ 134273 h 154617"/>
                <a:gd name="connsiteX60" fmla="*/ 292794 w 498313"/>
                <a:gd name="connsiteY60" fmla="*/ 144487 h 154617"/>
                <a:gd name="connsiteX61" fmla="*/ 310232 w 498313"/>
                <a:gd name="connsiteY61" fmla="*/ 134273 h 154617"/>
                <a:gd name="connsiteX62" fmla="*/ 319034 w 498313"/>
                <a:gd name="connsiteY62" fmla="*/ 134273 h 154617"/>
                <a:gd name="connsiteX63" fmla="*/ 336472 w 498313"/>
                <a:gd name="connsiteY63" fmla="*/ 144487 h 154617"/>
                <a:gd name="connsiteX64" fmla="*/ 353910 w 498313"/>
                <a:gd name="connsiteY64" fmla="*/ 134273 h 154617"/>
                <a:gd name="connsiteX65" fmla="*/ 362712 w 498313"/>
                <a:gd name="connsiteY65" fmla="*/ 134273 h 154617"/>
                <a:gd name="connsiteX66" fmla="*/ 380150 w 498313"/>
                <a:gd name="connsiteY66" fmla="*/ 144487 h 154617"/>
                <a:gd name="connsiteX67" fmla="*/ 397588 w 498313"/>
                <a:gd name="connsiteY67" fmla="*/ 134273 h 154617"/>
                <a:gd name="connsiteX68" fmla="*/ 401989 w 498313"/>
                <a:gd name="connsiteY68" fmla="*/ 131699 h 15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98313" h="154617">
                  <a:moveTo>
                    <a:pt x="424825" y="154618"/>
                  </a:moveTo>
                  <a:cubicBezTo>
                    <a:pt x="416438" y="154618"/>
                    <a:pt x="408549" y="151130"/>
                    <a:pt x="402903" y="145234"/>
                  </a:cubicBezTo>
                  <a:cubicBezTo>
                    <a:pt x="397256" y="151130"/>
                    <a:pt x="389367" y="154618"/>
                    <a:pt x="380980" y="154618"/>
                  </a:cubicBezTo>
                  <a:cubicBezTo>
                    <a:pt x="372594" y="154618"/>
                    <a:pt x="364705" y="151130"/>
                    <a:pt x="359058" y="145234"/>
                  </a:cubicBezTo>
                  <a:cubicBezTo>
                    <a:pt x="353412" y="151130"/>
                    <a:pt x="345523" y="154618"/>
                    <a:pt x="337136" y="154618"/>
                  </a:cubicBezTo>
                  <a:cubicBezTo>
                    <a:pt x="328749" y="154618"/>
                    <a:pt x="320861" y="151130"/>
                    <a:pt x="315214" y="145234"/>
                  </a:cubicBezTo>
                  <a:cubicBezTo>
                    <a:pt x="309567" y="151130"/>
                    <a:pt x="301679" y="154618"/>
                    <a:pt x="293292" y="154618"/>
                  </a:cubicBezTo>
                  <a:cubicBezTo>
                    <a:pt x="284905" y="154618"/>
                    <a:pt x="277016" y="151130"/>
                    <a:pt x="271370" y="145234"/>
                  </a:cubicBezTo>
                  <a:cubicBezTo>
                    <a:pt x="265723" y="151130"/>
                    <a:pt x="257834" y="154618"/>
                    <a:pt x="249448" y="154618"/>
                  </a:cubicBezTo>
                  <a:cubicBezTo>
                    <a:pt x="241061" y="154618"/>
                    <a:pt x="233172" y="151130"/>
                    <a:pt x="227525" y="145234"/>
                  </a:cubicBezTo>
                  <a:cubicBezTo>
                    <a:pt x="221879" y="151130"/>
                    <a:pt x="213990" y="154618"/>
                    <a:pt x="205603" y="154618"/>
                  </a:cubicBezTo>
                  <a:cubicBezTo>
                    <a:pt x="197216" y="154618"/>
                    <a:pt x="189328" y="151130"/>
                    <a:pt x="183681" y="145234"/>
                  </a:cubicBezTo>
                  <a:cubicBezTo>
                    <a:pt x="178034" y="151130"/>
                    <a:pt x="170146" y="154618"/>
                    <a:pt x="161759" y="154618"/>
                  </a:cubicBezTo>
                  <a:cubicBezTo>
                    <a:pt x="153372" y="154618"/>
                    <a:pt x="145483" y="151130"/>
                    <a:pt x="139837" y="145234"/>
                  </a:cubicBezTo>
                  <a:cubicBezTo>
                    <a:pt x="134190" y="151130"/>
                    <a:pt x="126301" y="154618"/>
                    <a:pt x="117915" y="154618"/>
                  </a:cubicBezTo>
                  <a:cubicBezTo>
                    <a:pt x="109528" y="154618"/>
                    <a:pt x="101639" y="151130"/>
                    <a:pt x="95992" y="145234"/>
                  </a:cubicBezTo>
                  <a:cubicBezTo>
                    <a:pt x="90346" y="151130"/>
                    <a:pt x="82457" y="154618"/>
                    <a:pt x="74070" y="154618"/>
                  </a:cubicBezTo>
                  <a:cubicBezTo>
                    <a:pt x="65683" y="154618"/>
                    <a:pt x="57795" y="151130"/>
                    <a:pt x="52148" y="145234"/>
                  </a:cubicBezTo>
                  <a:cubicBezTo>
                    <a:pt x="45837" y="151877"/>
                    <a:pt x="36620" y="155448"/>
                    <a:pt x="27237" y="154452"/>
                  </a:cubicBezTo>
                  <a:cubicBezTo>
                    <a:pt x="11958" y="152957"/>
                    <a:pt x="0" y="139339"/>
                    <a:pt x="0" y="123478"/>
                  </a:cubicBezTo>
                  <a:lnTo>
                    <a:pt x="0" y="24662"/>
                  </a:lnTo>
                  <a:cubicBezTo>
                    <a:pt x="0" y="11044"/>
                    <a:pt x="11044" y="0"/>
                    <a:pt x="24662" y="0"/>
                  </a:cubicBezTo>
                  <a:lnTo>
                    <a:pt x="473651" y="0"/>
                  </a:lnTo>
                  <a:cubicBezTo>
                    <a:pt x="487270" y="0"/>
                    <a:pt x="498314" y="11044"/>
                    <a:pt x="498314" y="24662"/>
                  </a:cubicBezTo>
                  <a:lnTo>
                    <a:pt x="498314" y="123478"/>
                  </a:lnTo>
                  <a:cubicBezTo>
                    <a:pt x="498314" y="139339"/>
                    <a:pt x="486356" y="152957"/>
                    <a:pt x="471077" y="154452"/>
                  </a:cubicBezTo>
                  <a:cubicBezTo>
                    <a:pt x="461611" y="155365"/>
                    <a:pt x="452477" y="151877"/>
                    <a:pt x="446166" y="145234"/>
                  </a:cubicBezTo>
                  <a:cubicBezTo>
                    <a:pt x="440519" y="151130"/>
                    <a:pt x="432630" y="154618"/>
                    <a:pt x="424244" y="154618"/>
                  </a:cubicBezTo>
                  <a:close/>
                  <a:moveTo>
                    <a:pt x="402903" y="131699"/>
                  </a:moveTo>
                  <a:cubicBezTo>
                    <a:pt x="404729" y="131699"/>
                    <a:pt x="406390" y="132696"/>
                    <a:pt x="407304" y="134273"/>
                  </a:cubicBezTo>
                  <a:cubicBezTo>
                    <a:pt x="410874" y="140584"/>
                    <a:pt x="417600" y="144487"/>
                    <a:pt x="424742" y="144487"/>
                  </a:cubicBezTo>
                  <a:cubicBezTo>
                    <a:pt x="431883" y="144487"/>
                    <a:pt x="438609" y="140584"/>
                    <a:pt x="442180" y="134273"/>
                  </a:cubicBezTo>
                  <a:cubicBezTo>
                    <a:pt x="444007" y="131118"/>
                    <a:pt x="449238" y="131118"/>
                    <a:pt x="450982" y="134273"/>
                  </a:cubicBezTo>
                  <a:cubicBezTo>
                    <a:pt x="454885" y="141165"/>
                    <a:pt x="462524" y="145151"/>
                    <a:pt x="470496" y="144404"/>
                  </a:cubicBezTo>
                  <a:cubicBezTo>
                    <a:pt x="480627" y="143408"/>
                    <a:pt x="488515" y="134273"/>
                    <a:pt x="488515" y="123561"/>
                  </a:cubicBezTo>
                  <a:lnTo>
                    <a:pt x="488515" y="24746"/>
                  </a:lnTo>
                  <a:cubicBezTo>
                    <a:pt x="488515" y="16774"/>
                    <a:pt x="482038" y="10297"/>
                    <a:pt x="474067" y="10297"/>
                  </a:cubicBezTo>
                  <a:lnTo>
                    <a:pt x="25078" y="10297"/>
                  </a:lnTo>
                  <a:cubicBezTo>
                    <a:pt x="17106" y="10297"/>
                    <a:pt x="10629" y="16774"/>
                    <a:pt x="10629" y="24746"/>
                  </a:cubicBezTo>
                  <a:lnTo>
                    <a:pt x="10629" y="123561"/>
                  </a:lnTo>
                  <a:cubicBezTo>
                    <a:pt x="10629" y="134273"/>
                    <a:pt x="18518" y="143408"/>
                    <a:pt x="28648" y="144404"/>
                  </a:cubicBezTo>
                  <a:cubicBezTo>
                    <a:pt x="36620" y="145151"/>
                    <a:pt x="44259" y="141249"/>
                    <a:pt x="48162" y="134273"/>
                  </a:cubicBezTo>
                  <a:cubicBezTo>
                    <a:pt x="49076" y="132696"/>
                    <a:pt x="50737" y="131699"/>
                    <a:pt x="52563" y="131699"/>
                  </a:cubicBezTo>
                  <a:lnTo>
                    <a:pt x="52563" y="131699"/>
                  </a:lnTo>
                  <a:cubicBezTo>
                    <a:pt x="54390" y="131699"/>
                    <a:pt x="56051" y="132696"/>
                    <a:pt x="56964" y="134273"/>
                  </a:cubicBezTo>
                  <a:cubicBezTo>
                    <a:pt x="60535" y="140584"/>
                    <a:pt x="67261" y="144487"/>
                    <a:pt x="74402" y="144487"/>
                  </a:cubicBezTo>
                  <a:cubicBezTo>
                    <a:pt x="81544" y="144487"/>
                    <a:pt x="88270" y="140584"/>
                    <a:pt x="91841" y="134273"/>
                  </a:cubicBezTo>
                  <a:cubicBezTo>
                    <a:pt x="93667" y="131118"/>
                    <a:pt x="98899" y="131118"/>
                    <a:pt x="100643" y="134273"/>
                  </a:cubicBezTo>
                  <a:cubicBezTo>
                    <a:pt x="104213" y="140584"/>
                    <a:pt x="110939" y="144487"/>
                    <a:pt x="118081" y="144487"/>
                  </a:cubicBezTo>
                  <a:cubicBezTo>
                    <a:pt x="125222" y="144487"/>
                    <a:pt x="131948" y="140584"/>
                    <a:pt x="135519" y="134273"/>
                  </a:cubicBezTo>
                  <a:cubicBezTo>
                    <a:pt x="137346" y="131118"/>
                    <a:pt x="142577" y="131118"/>
                    <a:pt x="144321" y="134273"/>
                  </a:cubicBezTo>
                  <a:cubicBezTo>
                    <a:pt x="147892" y="140584"/>
                    <a:pt x="154618" y="144487"/>
                    <a:pt x="161759" y="144487"/>
                  </a:cubicBezTo>
                  <a:cubicBezTo>
                    <a:pt x="168900" y="144487"/>
                    <a:pt x="175626" y="140584"/>
                    <a:pt x="179197" y="134273"/>
                  </a:cubicBezTo>
                  <a:cubicBezTo>
                    <a:pt x="181024" y="131118"/>
                    <a:pt x="186255" y="131118"/>
                    <a:pt x="187999" y="134273"/>
                  </a:cubicBezTo>
                  <a:cubicBezTo>
                    <a:pt x="191570" y="140584"/>
                    <a:pt x="198296" y="144487"/>
                    <a:pt x="205437" y="144487"/>
                  </a:cubicBezTo>
                  <a:cubicBezTo>
                    <a:pt x="212578" y="144487"/>
                    <a:pt x="219305" y="140584"/>
                    <a:pt x="222875" y="134273"/>
                  </a:cubicBezTo>
                  <a:cubicBezTo>
                    <a:pt x="224702" y="131118"/>
                    <a:pt x="229933" y="131118"/>
                    <a:pt x="231677" y="134273"/>
                  </a:cubicBezTo>
                  <a:cubicBezTo>
                    <a:pt x="235248" y="140584"/>
                    <a:pt x="241974" y="144487"/>
                    <a:pt x="249115" y="144487"/>
                  </a:cubicBezTo>
                  <a:cubicBezTo>
                    <a:pt x="256257" y="144487"/>
                    <a:pt x="262983" y="140584"/>
                    <a:pt x="266553" y="134273"/>
                  </a:cubicBezTo>
                  <a:cubicBezTo>
                    <a:pt x="268380" y="131118"/>
                    <a:pt x="273612" y="131118"/>
                    <a:pt x="275356" y="134273"/>
                  </a:cubicBezTo>
                  <a:cubicBezTo>
                    <a:pt x="278926" y="140584"/>
                    <a:pt x="285652" y="144487"/>
                    <a:pt x="292794" y="144487"/>
                  </a:cubicBezTo>
                  <a:cubicBezTo>
                    <a:pt x="299935" y="144487"/>
                    <a:pt x="306661" y="140584"/>
                    <a:pt x="310232" y="134273"/>
                  </a:cubicBezTo>
                  <a:cubicBezTo>
                    <a:pt x="312059" y="131118"/>
                    <a:pt x="317290" y="131118"/>
                    <a:pt x="319034" y="134273"/>
                  </a:cubicBezTo>
                  <a:cubicBezTo>
                    <a:pt x="322604" y="140584"/>
                    <a:pt x="329331" y="144487"/>
                    <a:pt x="336472" y="144487"/>
                  </a:cubicBezTo>
                  <a:cubicBezTo>
                    <a:pt x="343613" y="144487"/>
                    <a:pt x="350339" y="140584"/>
                    <a:pt x="353910" y="134273"/>
                  </a:cubicBezTo>
                  <a:cubicBezTo>
                    <a:pt x="355737" y="131118"/>
                    <a:pt x="360968" y="131118"/>
                    <a:pt x="362712" y="134273"/>
                  </a:cubicBezTo>
                  <a:cubicBezTo>
                    <a:pt x="366283" y="140584"/>
                    <a:pt x="373009" y="144487"/>
                    <a:pt x="380150" y="144487"/>
                  </a:cubicBezTo>
                  <a:cubicBezTo>
                    <a:pt x="387291" y="144487"/>
                    <a:pt x="394018" y="140584"/>
                    <a:pt x="397588" y="134273"/>
                  </a:cubicBezTo>
                  <a:cubicBezTo>
                    <a:pt x="398502" y="132696"/>
                    <a:pt x="400162" y="131699"/>
                    <a:pt x="401989" y="131699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30CCC52A-08F2-9968-A6E8-1E018D823125}"/>
                </a:ext>
              </a:extLst>
            </p:cNvPr>
            <p:cNvSpPr/>
            <p:nvPr/>
          </p:nvSpPr>
          <p:spPr>
            <a:xfrm>
              <a:off x="1857419" y="4420384"/>
              <a:ext cx="249602" cy="55386"/>
            </a:xfrm>
            <a:custGeom>
              <a:avLst/>
              <a:gdLst>
                <a:gd name="connsiteX0" fmla="*/ 5069 w 249602"/>
                <a:gd name="connsiteY0" fmla="*/ 55387 h 55386"/>
                <a:gd name="connsiteX1" fmla="*/ 2578 w 249602"/>
                <a:gd name="connsiteY1" fmla="*/ 54722 h 55386"/>
                <a:gd name="connsiteX2" fmla="*/ 668 w 249602"/>
                <a:gd name="connsiteY2" fmla="*/ 47830 h 55386"/>
                <a:gd name="connsiteX3" fmla="*/ 31143 w 249602"/>
                <a:gd name="connsiteY3" fmla="*/ 23085 h 55386"/>
                <a:gd name="connsiteX4" fmla="*/ 48747 w 249602"/>
                <a:gd name="connsiteY4" fmla="*/ 31638 h 55386"/>
                <a:gd name="connsiteX5" fmla="*/ 72413 w 249602"/>
                <a:gd name="connsiteY5" fmla="*/ 42765 h 55386"/>
                <a:gd name="connsiteX6" fmla="*/ 77977 w 249602"/>
                <a:gd name="connsiteY6" fmla="*/ 42101 h 55386"/>
                <a:gd name="connsiteX7" fmla="*/ 68594 w 249602"/>
                <a:gd name="connsiteY7" fmla="*/ 24164 h 55386"/>
                <a:gd name="connsiteX8" fmla="*/ 89436 w 249602"/>
                <a:gd name="connsiteY8" fmla="*/ 0 h 55386"/>
                <a:gd name="connsiteX9" fmla="*/ 109365 w 249602"/>
                <a:gd name="connsiteY9" fmla="*/ 19929 h 55386"/>
                <a:gd name="connsiteX10" fmla="*/ 100646 w 249602"/>
                <a:gd name="connsiteY10" fmla="*/ 39941 h 55386"/>
                <a:gd name="connsiteX11" fmla="*/ 114265 w 249602"/>
                <a:gd name="connsiteY11" fmla="*/ 40855 h 55386"/>
                <a:gd name="connsiteX12" fmla="*/ 148726 w 249602"/>
                <a:gd name="connsiteY12" fmla="*/ 26821 h 55386"/>
                <a:gd name="connsiteX13" fmla="*/ 176959 w 249602"/>
                <a:gd name="connsiteY13" fmla="*/ 14781 h 55386"/>
                <a:gd name="connsiteX14" fmla="*/ 200542 w 249602"/>
                <a:gd name="connsiteY14" fmla="*/ 29063 h 55386"/>
                <a:gd name="connsiteX15" fmla="*/ 218146 w 249602"/>
                <a:gd name="connsiteY15" fmla="*/ 40523 h 55386"/>
                <a:gd name="connsiteX16" fmla="*/ 239985 w 249602"/>
                <a:gd name="connsiteY16" fmla="*/ 30890 h 55386"/>
                <a:gd name="connsiteX17" fmla="*/ 246794 w 249602"/>
                <a:gd name="connsiteY17" fmla="*/ 28648 h 55386"/>
                <a:gd name="connsiteX18" fmla="*/ 249119 w 249602"/>
                <a:gd name="connsiteY18" fmla="*/ 35374 h 55386"/>
                <a:gd name="connsiteX19" fmla="*/ 218146 w 249602"/>
                <a:gd name="connsiteY19" fmla="*/ 50654 h 55386"/>
                <a:gd name="connsiteX20" fmla="*/ 192736 w 249602"/>
                <a:gd name="connsiteY20" fmla="*/ 35624 h 55386"/>
                <a:gd name="connsiteX21" fmla="*/ 176876 w 249602"/>
                <a:gd name="connsiteY21" fmla="*/ 24912 h 55386"/>
                <a:gd name="connsiteX22" fmla="*/ 154206 w 249602"/>
                <a:gd name="connsiteY22" fmla="*/ 35291 h 55386"/>
                <a:gd name="connsiteX23" fmla="*/ 114099 w 249602"/>
                <a:gd name="connsiteY23" fmla="*/ 50985 h 55386"/>
                <a:gd name="connsiteX24" fmla="*/ 90101 w 249602"/>
                <a:gd name="connsiteY24" fmla="*/ 47996 h 55386"/>
                <a:gd name="connsiteX25" fmla="*/ 72330 w 249602"/>
                <a:gd name="connsiteY25" fmla="*/ 52812 h 55386"/>
                <a:gd name="connsiteX26" fmla="*/ 42769 w 249602"/>
                <a:gd name="connsiteY26" fmla="*/ 39858 h 55386"/>
                <a:gd name="connsiteX27" fmla="*/ 31060 w 249602"/>
                <a:gd name="connsiteY27" fmla="*/ 33132 h 55386"/>
                <a:gd name="connsiteX28" fmla="*/ 9387 w 249602"/>
                <a:gd name="connsiteY28" fmla="*/ 52646 h 55386"/>
                <a:gd name="connsiteX29" fmla="*/ 4986 w 249602"/>
                <a:gd name="connsiteY29" fmla="*/ 55221 h 55386"/>
                <a:gd name="connsiteX30" fmla="*/ 89353 w 249602"/>
                <a:gd name="connsiteY30" fmla="*/ 10214 h 55386"/>
                <a:gd name="connsiteX31" fmla="*/ 78641 w 249602"/>
                <a:gd name="connsiteY31" fmla="*/ 24247 h 55386"/>
                <a:gd name="connsiteX32" fmla="*/ 88938 w 249602"/>
                <a:gd name="connsiteY32" fmla="*/ 36952 h 55386"/>
                <a:gd name="connsiteX33" fmla="*/ 99152 w 249602"/>
                <a:gd name="connsiteY33" fmla="*/ 20012 h 55386"/>
                <a:gd name="connsiteX34" fmla="*/ 89353 w 249602"/>
                <a:gd name="connsiteY34" fmla="*/ 10214 h 5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9602" h="55386">
                  <a:moveTo>
                    <a:pt x="5069" y="55387"/>
                  </a:moveTo>
                  <a:cubicBezTo>
                    <a:pt x="4239" y="55387"/>
                    <a:pt x="3408" y="55137"/>
                    <a:pt x="2578" y="54722"/>
                  </a:cubicBezTo>
                  <a:cubicBezTo>
                    <a:pt x="170" y="53311"/>
                    <a:pt x="-743" y="50238"/>
                    <a:pt x="668" y="47830"/>
                  </a:cubicBezTo>
                  <a:cubicBezTo>
                    <a:pt x="7394" y="35873"/>
                    <a:pt x="18937" y="23085"/>
                    <a:pt x="31143" y="23085"/>
                  </a:cubicBezTo>
                  <a:cubicBezTo>
                    <a:pt x="36624" y="23085"/>
                    <a:pt x="42270" y="27071"/>
                    <a:pt x="48747" y="31638"/>
                  </a:cubicBezTo>
                  <a:cubicBezTo>
                    <a:pt x="56055" y="36869"/>
                    <a:pt x="64442" y="42765"/>
                    <a:pt x="72413" y="42765"/>
                  </a:cubicBezTo>
                  <a:cubicBezTo>
                    <a:pt x="74323" y="42765"/>
                    <a:pt x="76150" y="42516"/>
                    <a:pt x="77977" y="42101"/>
                  </a:cubicBezTo>
                  <a:cubicBezTo>
                    <a:pt x="69590" y="35706"/>
                    <a:pt x="68594" y="27735"/>
                    <a:pt x="68594" y="24164"/>
                  </a:cubicBezTo>
                  <a:cubicBezTo>
                    <a:pt x="68594" y="8387"/>
                    <a:pt x="80717" y="0"/>
                    <a:pt x="89436" y="0"/>
                  </a:cubicBezTo>
                  <a:cubicBezTo>
                    <a:pt x="102141" y="0"/>
                    <a:pt x="109365" y="7224"/>
                    <a:pt x="109365" y="19929"/>
                  </a:cubicBezTo>
                  <a:cubicBezTo>
                    <a:pt x="109365" y="27071"/>
                    <a:pt x="105961" y="34212"/>
                    <a:pt x="100646" y="39941"/>
                  </a:cubicBezTo>
                  <a:cubicBezTo>
                    <a:pt x="104715" y="40523"/>
                    <a:pt x="109282" y="40855"/>
                    <a:pt x="114265" y="40855"/>
                  </a:cubicBezTo>
                  <a:cubicBezTo>
                    <a:pt x="127634" y="40855"/>
                    <a:pt x="138346" y="33714"/>
                    <a:pt x="148726" y="26821"/>
                  </a:cubicBezTo>
                  <a:cubicBezTo>
                    <a:pt x="158109" y="20593"/>
                    <a:pt x="166911" y="14781"/>
                    <a:pt x="176959" y="14781"/>
                  </a:cubicBezTo>
                  <a:cubicBezTo>
                    <a:pt x="188501" y="14781"/>
                    <a:pt x="194895" y="22420"/>
                    <a:pt x="200542" y="29063"/>
                  </a:cubicBezTo>
                  <a:cubicBezTo>
                    <a:pt x="205690" y="35208"/>
                    <a:pt x="210174" y="40523"/>
                    <a:pt x="218146" y="40523"/>
                  </a:cubicBezTo>
                  <a:cubicBezTo>
                    <a:pt x="234754" y="40523"/>
                    <a:pt x="239819" y="31305"/>
                    <a:pt x="239985" y="30890"/>
                  </a:cubicBezTo>
                  <a:cubicBezTo>
                    <a:pt x="241314" y="28399"/>
                    <a:pt x="244303" y="27403"/>
                    <a:pt x="246794" y="28648"/>
                  </a:cubicBezTo>
                  <a:cubicBezTo>
                    <a:pt x="249285" y="29894"/>
                    <a:pt x="250282" y="32883"/>
                    <a:pt x="249119" y="35374"/>
                  </a:cubicBezTo>
                  <a:cubicBezTo>
                    <a:pt x="248787" y="36039"/>
                    <a:pt x="241397" y="50654"/>
                    <a:pt x="218146" y="50654"/>
                  </a:cubicBezTo>
                  <a:cubicBezTo>
                    <a:pt x="205441" y="50654"/>
                    <a:pt x="198383" y="42267"/>
                    <a:pt x="192736" y="35624"/>
                  </a:cubicBezTo>
                  <a:cubicBezTo>
                    <a:pt x="187173" y="28980"/>
                    <a:pt x="183436" y="24912"/>
                    <a:pt x="176876" y="24912"/>
                  </a:cubicBezTo>
                  <a:cubicBezTo>
                    <a:pt x="169901" y="24912"/>
                    <a:pt x="162593" y="29728"/>
                    <a:pt x="154206" y="35291"/>
                  </a:cubicBezTo>
                  <a:cubicBezTo>
                    <a:pt x="143079" y="42682"/>
                    <a:pt x="130540" y="50985"/>
                    <a:pt x="114099" y="50985"/>
                  </a:cubicBezTo>
                  <a:cubicBezTo>
                    <a:pt x="104051" y="50985"/>
                    <a:pt x="96162" y="49823"/>
                    <a:pt x="90101" y="47996"/>
                  </a:cubicBezTo>
                  <a:cubicBezTo>
                    <a:pt x="84620" y="50985"/>
                    <a:pt x="78475" y="52812"/>
                    <a:pt x="72330" y="52812"/>
                  </a:cubicBezTo>
                  <a:cubicBezTo>
                    <a:pt x="61120" y="52812"/>
                    <a:pt x="50989" y="45588"/>
                    <a:pt x="42769" y="39858"/>
                  </a:cubicBezTo>
                  <a:cubicBezTo>
                    <a:pt x="38534" y="36869"/>
                    <a:pt x="33302" y="33132"/>
                    <a:pt x="31060" y="33132"/>
                  </a:cubicBezTo>
                  <a:cubicBezTo>
                    <a:pt x="24915" y="33132"/>
                    <a:pt x="15781" y="41353"/>
                    <a:pt x="9387" y="52646"/>
                  </a:cubicBezTo>
                  <a:cubicBezTo>
                    <a:pt x="8474" y="54307"/>
                    <a:pt x="6730" y="55221"/>
                    <a:pt x="4986" y="55221"/>
                  </a:cubicBezTo>
                  <a:close/>
                  <a:moveTo>
                    <a:pt x="89353" y="10214"/>
                  </a:moveTo>
                  <a:cubicBezTo>
                    <a:pt x="86198" y="10214"/>
                    <a:pt x="78641" y="14283"/>
                    <a:pt x="78641" y="24247"/>
                  </a:cubicBezTo>
                  <a:cubicBezTo>
                    <a:pt x="78641" y="29728"/>
                    <a:pt x="82295" y="34046"/>
                    <a:pt x="88938" y="36952"/>
                  </a:cubicBezTo>
                  <a:cubicBezTo>
                    <a:pt x="95083" y="32302"/>
                    <a:pt x="99152" y="25742"/>
                    <a:pt x="99152" y="20012"/>
                  </a:cubicBezTo>
                  <a:cubicBezTo>
                    <a:pt x="99152" y="12954"/>
                    <a:pt x="96412" y="10214"/>
                    <a:pt x="89353" y="10214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9F74387E-949E-A8FC-3BC0-64CF1B7AFB30}"/>
                </a:ext>
              </a:extLst>
            </p:cNvPr>
            <p:cNvSpPr/>
            <p:nvPr/>
          </p:nvSpPr>
          <p:spPr>
            <a:xfrm>
              <a:off x="1817564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6A2F5D2-58EA-CAED-7C4A-B20FE2E952BD}"/>
                </a:ext>
              </a:extLst>
            </p:cNvPr>
            <p:cNvSpPr/>
            <p:nvPr/>
          </p:nvSpPr>
          <p:spPr>
            <a:xfrm>
              <a:off x="1839902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1A869726-39A4-27A6-C2E6-34F79A2FCD32}"/>
                </a:ext>
              </a:extLst>
            </p:cNvPr>
            <p:cNvSpPr/>
            <p:nvPr/>
          </p:nvSpPr>
          <p:spPr>
            <a:xfrm>
              <a:off x="1862322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768F1E8F-EF92-A0D7-6B0F-FCCD3B5E83FA}"/>
                </a:ext>
              </a:extLst>
            </p:cNvPr>
            <p:cNvSpPr/>
            <p:nvPr/>
          </p:nvSpPr>
          <p:spPr>
            <a:xfrm>
              <a:off x="1884659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C9907CFD-8359-EDE4-ACF3-B2AD1D1D6FC8}"/>
                </a:ext>
              </a:extLst>
            </p:cNvPr>
            <p:cNvSpPr/>
            <p:nvPr/>
          </p:nvSpPr>
          <p:spPr>
            <a:xfrm>
              <a:off x="1906997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102239AB-0648-4FB7-AB43-941156DA8C48}"/>
                </a:ext>
              </a:extLst>
            </p:cNvPr>
            <p:cNvSpPr/>
            <p:nvPr/>
          </p:nvSpPr>
          <p:spPr>
            <a:xfrm>
              <a:off x="1929417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83448AA-DF16-2B62-DC03-EAB1383177F8}"/>
                </a:ext>
              </a:extLst>
            </p:cNvPr>
            <p:cNvSpPr/>
            <p:nvPr/>
          </p:nvSpPr>
          <p:spPr>
            <a:xfrm>
              <a:off x="1951754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218903C-DF4F-7C6B-2BDC-8621997F5C0C}"/>
                </a:ext>
              </a:extLst>
            </p:cNvPr>
            <p:cNvSpPr/>
            <p:nvPr/>
          </p:nvSpPr>
          <p:spPr>
            <a:xfrm>
              <a:off x="1974175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41AE8D2F-CAF7-5CEB-EBF1-E1E05240403C}"/>
                </a:ext>
              </a:extLst>
            </p:cNvPr>
            <p:cNvSpPr/>
            <p:nvPr/>
          </p:nvSpPr>
          <p:spPr>
            <a:xfrm>
              <a:off x="1996512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D3EA402-2237-DABE-C58F-231CE0C8FF86}"/>
                </a:ext>
              </a:extLst>
            </p:cNvPr>
            <p:cNvSpPr/>
            <p:nvPr/>
          </p:nvSpPr>
          <p:spPr>
            <a:xfrm>
              <a:off x="2018849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7100B19-BEE3-EFF7-0094-57AD31A51E85}"/>
                </a:ext>
              </a:extLst>
            </p:cNvPr>
            <p:cNvSpPr/>
            <p:nvPr/>
          </p:nvSpPr>
          <p:spPr>
            <a:xfrm>
              <a:off x="2041270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B34107C-01D4-283F-CB08-47FD304E2D3E}"/>
                </a:ext>
              </a:extLst>
            </p:cNvPr>
            <p:cNvSpPr/>
            <p:nvPr/>
          </p:nvSpPr>
          <p:spPr>
            <a:xfrm>
              <a:off x="2063607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3CE64392-EEF7-4D73-AA47-6694CF51B3F5}"/>
                </a:ext>
              </a:extLst>
            </p:cNvPr>
            <p:cNvSpPr/>
            <p:nvPr/>
          </p:nvSpPr>
          <p:spPr>
            <a:xfrm>
              <a:off x="2085944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A6194B6-B73D-07C0-128A-E953210F40B0}"/>
                </a:ext>
              </a:extLst>
            </p:cNvPr>
            <p:cNvSpPr/>
            <p:nvPr/>
          </p:nvSpPr>
          <p:spPr>
            <a:xfrm>
              <a:off x="2108365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645DC80-4F6F-DA85-F99E-2E64B5179D32}"/>
                </a:ext>
              </a:extLst>
            </p:cNvPr>
            <p:cNvSpPr/>
            <p:nvPr/>
          </p:nvSpPr>
          <p:spPr>
            <a:xfrm>
              <a:off x="2130702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E97DFB9-BE00-6815-ACB9-D722B8B57D26}"/>
                </a:ext>
              </a:extLst>
            </p:cNvPr>
            <p:cNvSpPr/>
            <p:nvPr/>
          </p:nvSpPr>
          <p:spPr>
            <a:xfrm>
              <a:off x="2153123" y="4491880"/>
              <a:ext cx="11376" cy="11376"/>
            </a:xfrm>
            <a:custGeom>
              <a:avLst/>
              <a:gdLst>
                <a:gd name="connsiteX0" fmla="*/ 0 w 11376"/>
                <a:gd name="connsiteY0" fmla="*/ 0 h 11376"/>
                <a:gd name="connsiteX1" fmla="*/ 11376 w 11376"/>
                <a:gd name="connsiteY1" fmla="*/ 0 h 11376"/>
                <a:gd name="connsiteX2" fmla="*/ 11376 w 11376"/>
                <a:gd name="connsiteY2" fmla="*/ 11376 h 11376"/>
                <a:gd name="connsiteX3" fmla="*/ 0 w 11376"/>
                <a:gd name="connsiteY3" fmla="*/ 11376 h 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6" h="11376">
                  <a:moveTo>
                    <a:pt x="0" y="0"/>
                  </a:moveTo>
                  <a:lnTo>
                    <a:pt x="11376" y="0"/>
                  </a:lnTo>
                  <a:lnTo>
                    <a:pt x="11376" y="11376"/>
                  </a:lnTo>
                  <a:lnTo>
                    <a:pt x="0" y="1137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B09D7F6-7DAD-83E9-8F3A-6981F8168DEF}"/>
                </a:ext>
              </a:extLst>
            </p:cNvPr>
            <p:cNvSpPr/>
            <p:nvPr/>
          </p:nvSpPr>
          <p:spPr>
            <a:xfrm>
              <a:off x="1756780" y="4540292"/>
              <a:ext cx="468336" cy="172553"/>
            </a:xfrm>
            <a:custGeom>
              <a:avLst/>
              <a:gdLst>
                <a:gd name="connsiteX0" fmla="*/ 463355 w 468336"/>
                <a:gd name="connsiteY0" fmla="*/ 172554 h 172553"/>
                <a:gd name="connsiteX1" fmla="*/ 5065 w 468336"/>
                <a:gd name="connsiteY1" fmla="*/ 172554 h 172553"/>
                <a:gd name="connsiteX2" fmla="*/ 0 w 468336"/>
                <a:gd name="connsiteY2" fmla="*/ 167488 h 172553"/>
                <a:gd name="connsiteX3" fmla="*/ 0 w 468336"/>
                <a:gd name="connsiteY3" fmla="*/ 5065 h 172553"/>
                <a:gd name="connsiteX4" fmla="*/ 5065 w 468336"/>
                <a:gd name="connsiteY4" fmla="*/ 0 h 172553"/>
                <a:gd name="connsiteX5" fmla="*/ 10131 w 468336"/>
                <a:gd name="connsiteY5" fmla="*/ 5065 h 172553"/>
                <a:gd name="connsiteX6" fmla="*/ 10131 w 468336"/>
                <a:gd name="connsiteY6" fmla="*/ 162423 h 172553"/>
                <a:gd name="connsiteX7" fmla="*/ 458206 w 468336"/>
                <a:gd name="connsiteY7" fmla="*/ 162423 h 172553"/>
                <a:gd name="connsiteX8" fmla="*/ 458206 w 468336"/>
                <a:gd name="connsiteY8" fmla="*/ 5065 h 172553"/>
                <a:gd name="connsiteX9" fmla="*/ 463272 w 468336"/>
                <a:gd name="connsiteY9" fmla="*/ 0 h 172553"/>
                <a:gd name="connsiteX10" fmla="*/ 468337 w 468336"/>
                <a:gd name="connsiteY10" fmla="*/ 5065 h 172553"/>
                <a:gd name="connsiteX11" fmla="*/ 468337 w 468336"/>
                <a:gd name="connsiteY11" fmla="*/ 167488 h 172553"/>
                <a:gd name="connsiteX12" fmla="*/ 463272 w 468336"/>
                <a:gd name="connsiteY12" fmla="*/ 172554 h 17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8336" h="172553">
                  <a:moveTo>
                    <a:pt x="463355" y="172554"/>
                  </a:moveTo>
                  <a:lnTo>
                    <a:pt x="5065" y="172554"/>
                  </a:lnTo>
                  <a:cubicBezTo>
                    <a:pt x="2242" y="172554"/>
                    <a:pt x="0" y="170312"/>
                    <a:pt x="0" y="167488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162423"/>
                  </a:lnTo>
                  <a:lnTo>
                    <a:pt x="458206" y="162423"/>
                  </a:lnTo>
                  <a:lnTo>
                    <a:pt x="458206" y="5065"/>
                  </a:lnTo>
                  <a:cubicBezTo>
                    <a:pt x="458206" y="2242"/>
                    <a:pt x="460448" y="0"/>
                    <a:pt x="463272" y="0"/>
                  </a:cubicBezTo>
                  <a:cubicBezTo>
                    <a:pt x="466095" y="0"/>
                    <a:pt x="468337" y="2242"/>
                    <a:pt x="468337" y="5065"/>
                  </a:cubicBezTo>
                  <a:lnTo>
                    <a:pt x="468337" y="167488"/>
                  </a:lnTo>
                  <a:cubicBezTo>
                    <a:pt x="468337" y="170312"/>
                    <a:pt x="466095" y="172554"/>
                    <a:pt x="463272" y="172554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706D113-D5A7-0ED1-139D-3366523D1076}"/>
                </a:ext>
              </a:extLst>
            </p:cNvPr>
            <p:cNvSpPr/>
            <p:nvPr/>
          </p:nvSpPr>
          <p:spPr>
            <a:xfrm>
              <a:off x="1790411" y="4532071"/>
              <a:ext cx="121651" cy="180774"/>
            </a:xfrm>
            <a:custGeom>
              <a:avLst/>
              <a:gdLst>
                <a:gd name="connsiteX0" fmla="*/ 116586 w 121651"/>
                <a:gd name="connsiteY0" fmla="*/ 180775 h 180774"/>
                <a:gd name="connsiteX1" fmla="*/ 5065 w 121651"/>
                <a:gd name="connsiteY1" fmla="*/ 180775 h 180774"/>
                <a:gd name="connsiteX2" fmla="*/ 0 w 121651"/>
                <a:gd name="connsiteY2" fmla="*/ 175709 h 180774"/>
                <a:gd name="connsiteX3" fmla="*/ 0 w 121651"/>
                <a:gd name="connsiteY3" fmla="*/ 5065 h 180774"/>
                <a:gd name="connsiteX4" fmla="*/ 5065 w 121651"/>
                <a:gd name="connsiteY4" fmla="*/ 0 h 180774"/>
                <a:gd name="connsiteX5" fmla="*/ 10131 w 121651"/>
                <a:gd name="connsiteY5" fmla="*/ 5065 h 180774"/>
                <a:gd name="connsiteX6" fmla="*/ 10131 w 121651"/>
                <a:gd name="connsiteY6" fmla="*/ 170644 h 180774"/>
                <a:gd name="connsiteX7" fmla="*/ 111521 w 121651"/>
                <a:gd name="connsiteY7" fmla="*/ 170644 h 180774"/>
                <a:gd name="connsiteX8" fmla="*/ 111521 w 121651"/>
                <a:gd name="connsiteY8" fmla="*/ 15279 h 180774"/>
                <a:gd name="connsiteX9" fmla="*/ 116586 w 121651"/>
                <a:gd name="connsiteY9" fmla="*/ 10214 h 180774"/>
                <a:gd name="connsiteX10" fmla="*/ 121651 w 121651"/>
                <a:gd name="connsiteY10" fmla="*/ 15279 h 180774"/>
                <a:gd name="connsiteX11" fmla="*/ 121651 w 121651"/>
                <a:gd name="connsiteY11" fmla="*/ 175709 h 180774"/>
                <a:gd name="connsiteX12" fmla="*/ 116586 w 121651"/>
                <a:gd name="connsiteY12" fmla="*/ 180775 h 18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651" h="180774">
                  <a:moveTo>
                    <a:pt x="116586" y="180775"/>
                  </a:moveTo>
                  <a:lnTo>
                    <a:pt x="5065" y="180775"/>
                  </a:lnTo>
                  <a:cubicBezTo>
                    <a:pt x="2242" y="180775"/>
                    <a:pt x="0" y="178533"/>
                    <a:pt x="0" y="175709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170644"/>
                  </a:lnTo>
                  <a:lnTo>
                    <a:pt x="111521" y="170644"/>
                  </a:lnTo>
                  <a:lnTo>
                    <a:pt x="111521" y="15279"/>
                  </a:lnTo>
                  <a:cubicBezTo>
                    <a:pt x="111521" y="12456"/>
                    <a:pt x="113763" y="10214"/>
                    <a:pt x="116586" y="10214"/>
                  </a:cubicBezTo>
                  <a:cubicBezTo>
                    <a:pt x="119409" y="10214"/>
                    <a:pt x="121651" y="12456"/>
                    <a:pt x="121651" y="15279"/>
                  </a:cubicBezTo>
                  <a:lnTo>
                    <a:pt x="121651" y="175709"/>
                  </a:lnTo>
                  <a:cubicBezTo>
                    <a:pt x="121651" y="178533"/>
                    <a:pt x="119409" y="180775"/>
                    <a:pt x="116586" y="180775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9D439F76-0681-EC45-BA30-331093E9A360}"/>
                </a:ext>
              </a:extLst>
            </p:cNvPr>
            <p:cNvSpPr/>
            <p:nvPr/>
          </p:nvSpPr>
          <p:spPr>
            <a:xfrm>
              <a:off x="2064188" y="4540707"/>
              <a:ext cx="10130" cy="72409"/>
            </a:xfrm>
            <a:custGeom>
              <a:avLst/>
              <a:gdLst>
                <a:gd name="connsiteX0" fmla="*/ 5065 w 10130"/>
                <a:gd name="connsiteY0" fmla="*/ 72410 h 72409"/>
                <a:gd name="connsiteX1" fmla="*/ 0 w 10130"/>
                <a:gd name="connsiteY1" fmla="*/ 67344 h 72409"/>
                <a:gd name="connsiteX2" fmla="*/ 0 w 10130"/>
                <a:gd name="connsiteY2" fmla="*/ 5065 h 72409"/>
                <a:gd name="connsiteX3" fmla="*/ 5065 w 10130"/>
                <a:gd name="connsiteY3" fmla="*/ 0 h 72409"/>
                <a:gd name="connsiteX4" fmla="*/ 10131 w 10130"/>
                <a:gd name="connsiteY4" fmla="*/ 5065 h 72409"/>
                <a:gd name="connsiteX5" fmla="*/ 10131 w 10130"/>
                <a:gd name="connsiteY5" fmla="*/ 67344 h 72409"/>
                <a:gd name="connsiteX6" fmla="*/ 5065 w 10130"/>
                <a:gd name="connsiteY6" fmla="*/ 72410 h 7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72409">
                  <a:moveTo>
                    <a:pt x="5065" y="72410"/>
                  </a:moveTo>
                  <a:cubicBezTo>
                    <a:pt x="2242" y="72410"/>
                    <a:pt x="0" y="70168"/>
                    <a:pt x="0" y="67344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67344"/>
                  </a:lnTo>
                  <a:cubicBezTo>
                    <a:pt x="10131" y="70168"/>
                    <a:pt x="7889" y="72410"/>
                    <a:pt x="5065" y="72410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DCBD6EE-60BC-2F3F-2672-F326E4D4C7CC}"/>
                </a:ext>
              </a:extLst>
            </p:cNvPr>
            <p:cNvSpPr/>
            <p:nvPr/>
          </p:nvSpPr>
          <p:spPr>
            <a:xfrm>
              <a:off x="2064188" y="4670911"/>
              <a:ext cx="10130" cy="41934"/>
            </a:xfrm>
            <a:custGeom>
              <a:avLst/>
              <a:gdLst>
                <a:gd name="connsiteX0" fmla="*/ 5065 w 10130"/>
                <a:gd name="connsiteY0" fmla="*/ 41935 h 41934"/>
                <a:gd name="connsiteX1" fmla="*/ 0 w 10130"/>
                <a:gd name="connsiteY1" fmla="*/ 36869 h 41934"/>
                <a:gd name="connsiteX2" fmla="*/ 0 w 10130"/>
                <a:gd name="connsiteY2" fmla="*/ 5065 h 41934"/>
                <a:gd name="connsiteX3" fmla="*/ 5065 w 10130"/>
                <a:gd name="connsiteY3" fmla="*/ 0 h 41934"/>
                <a:gd name="connsiteX4" fmla="*/ 10131 w 10130"/>
                <a:gd name="connsiteY4" fmla="*/ 5065 h 41934"/>
                <a:gd name="connsiteX5" fmla="*/ 10131 w 10130"/>
                <a:gd name="connsiteY5" fmla="*/ 36869 h 41934"/>
                <a:gd name="connsiteX6" fmla="*/ 5065 w 10130"/>
                <a:gd name="connsiteY6" fmla="*/ 41935 h 4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41934">
                  <a:moveTo>
                    <a:pt x="5065" y="41935"/>
                  </a:moveTo>
                  <a:cubicBezTo>
                    <a:pt x="2242" y="41935"/>
                    <a:pt x="0" y="39692"/>
                    <a:pt x="0" y="36869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36869"/>
                  </a:lnTo>
                  <a:cubicBezTo>
                    <a:pt x="10131" y="39692"/>
                    <a:pt x="7889" y="41935"/>
                    <a:pt x="5065" y="41935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2537C6E-9D61-D935-911C-60E0E58DBAA5}"/>
                </a:ext>
              </a:extLst>
            </p:cNvPr>
            <p:cNvSpPr/>
            <p:nvPr/>
          </p:nvSpPr>
          <p:spPr>
            <a:xfrm>
              <a:off x="2096906" y="4537717"/>
              <a:ext cx="89017" cy="175128"/>
            </a:xfrm>
            <a:custGeom>
              <a:avLst/>
              <a:gdLst>
                <a:gd name="connsiteX0" fmla="*/ 83952 w 89017"/>
                <a:gd name="connsiteY0" fmla="*/ 175128 h 175128"/>
                <a:gd name="connsiteX1" fmla="*/ 5065 w 89017"/>
                <a:gd name="connsiteY1" fmla="*/ 175128 h 175128"/>
                <a:gd name="connsiteX2" fmla="*/ 0 w 89017"/>
                <a:gd name="connsiteY2" fmla="*/ 170063 h 175128"/>
                <a:gd name="connsiteX3" fmla="*/ 5065 w 89017"/>
                <a:gd name="connsiteY3" fmla="*/ 164997 h 175128"/>
                <a:gd name="connsiteX4" fmla="*/ 78887 w 89017"/>
                <a:gd name="connsiteY4" fmla="*/ 164997 h 175128"/>
                <a:gd name="connsiteX5" fmla="*/ 78887 w 89017"/>
                <a:gd name="connsiteY5" fmla="*/ 5065 h 175128"/>
                <a:gd name="connsiteX6" fmla="*/ 83952 w 89017"/>
                <a:gd name="connsiteY6" fmla="*/ 0 h 175128"/>
                <a:gd name="connsiteX7" fmla="*/ 89017 w 89017"/>
                <a:gd name="connsiteY7" fmla="*/ 5065 h 175128"/>
                <a:gd name="connsiteX8" fmla="*/ 89017 w 89017"/>
                <a:gd name="connsiteY8" fmla="*/ 170063 h 175128"/>
                <a:gd name="connsiteX9" fmla="*/ 83952 w 89017"/>
                <a:gd name="connsiteY9" fmla="*/ 175128 h 175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17" h="175128">
                  <a:moveTo>
                    <a:pt x="83952" y="175128"/>
                  </a:moveTo>
                  <a:lnTo>
                    <a:pt x="5065" y="175128"/>
                  </a:lnTo>
                  <a:cubicBezTo>
                    <a:pt x="2242" y="175128"/>
                    <a:pt x="0" y="172886"/>
                    <a:pt x="0" y="170063"/>
                  </a:cubicBezTo>
                  <a:cubicBezTo>
                    <a:pt x="0" y="167239"/>
                    <a:pt x="2242" y="164997"/>
                    <a:pt x="5065" y="164997"/>
                  </a:cubicBezTo>
                  <a:lnTo>
                    <a:pt x="78887" y="164997"/>
                  </a:lnTo>
                  <a:lnTo>
                    <a:pt x="78887" y="5065"/>
                  </a:lnTo>
                  <a:cubicBezTo>
                    <a:pt x="78887" y="2242"/>
                    <a:pt x="81129" y="0"/>
                    <a:pt x="83952" y="0"/>
                  </a:cubicBezTo>
                  <a:cubicBezTo>
                    <a:pt x="86775" y="0"/>
                    <a:pt x="89017" y="2242"/>
                    <a:pt x="89017" y="5065"/>
                  </a:cubicBezTo>
                  <a:lnTo>
                    <a:pt x="89017" y="170063"/>
                  </a:lnTo>
                  <a:cubicBezTo>
                    <a:pt x="89017" y="172886"/>
                    <a:pt x="86775" y="175128"/>
                    <a:pt x="83952" y="175128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67AEF6D-3B80-A3D1-7CBF-4A6AFF561CD1}"/>
                </a:ext>
              </a:extLst>
            </p:cNvPr>
            <p:cNvSpPr/>
            <p:nvPr/>
          </p:nvSpPr>
          <p:spPr>
            <a:xfrm>
              <a:off x="1985966" y="4542534"/>
              <a:ext cx="10130" cy="170311"/>
            </a:xfrm>
            <a:custGeom>
              <a:avLst/>
              <a:gdLst>
                <a:gd name="connsiteX0" fmla="*/ 5065 w 10130"/>
                <a:gd name="connsiteY0" fmla="*/ 170312 h 170311"/>
                <a:gd name="connsiteX1" fmla="*/ 0 w 10130"/>
                <a:gd name="connsiteY1" fmla="*/ 165246 h 170311"/>
                <a:gd name="connsiteX2" fmla="*/ 0 w 10130"/>
                <a:gd name="connsiteY2" fmla="*/ 5065 h 170311"/>
                <a:gd name="connsiteX3" fmla="*/ 5065 w 10130"/>
                <a:gd name="connsiteY3" fmla="*/ 0 h 170311"/>
                <a:gd name="connsiteX4" fmla="*/ 10131 w 10130"/>
                <a:gd name="connsiteY4" fmla="*/ 5065 h 170311"/>
                <a:gd name="connsiteX5" fmla="*/ 10131 w 10130"/>
                <a:gd name="connsiteY5" fmla="*/ 165246 h 170311"/>
                <a:gd name="connsiteX6" fmla="*/ 5065 w 10130"/>
                <a:gd name="connsiteY6" fmla="*/ 170312 h 17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170311">
                  <a:moveTo>
                    <a:pt x="5065" y="170312"/>
                  </a:moveTo>
                  <a:cubicBezTo>
                    <a:pt x="2242" y="170312"/>
                    <a:pt x="0" y="168070"/>
                    <a:pt x="0" y="165246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165246"/>
                  </a:lnTo>
                  <a:cubicBezTo>
                    <a:pt x="10131" y="168070"/>
                    <a:pt x="7889" y="170312"/>
                    <a:pt x="5065" y="170312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BF199207-F5B3-0A64-A26E-D3B845C8FDA4}"/>
                </a:ext>
              </a:extLst>
            </p:cNvPr>
            <p:cNvSpPr/>
            <p:nvPr/>
          </p:nvSpPr>
          <p:spPr>
            <a:xfrm>
              <a:off x="1790411" y="4636948"/>
              <a:ext cx="121651" cy="10130"/>
            </a:xfrm>
            <a:custGeom>
              <a:avLst/>
              <a:gdLst>
                <a:gd name="connsiteX0" fmla="*/ 116586 w 121651"/>
                <a:gd name="connsiteY0" fmla="*/ 10131 h 10130"/>
                <a:gd name="connsiteX1" fmla="*/ 5065 w 121651"/>
                <a:gd name="connsiteY1" fmla="*/ 10131 h 10130"/>
                <a:gd name="connsiteX2" fmla="*/ 0 w 121651"/>
                <a:gd name="connsiteY2" fmla="*/ 5065 h 10130"/>
                <a:gd name="connsiteX3" fmla="*/ 5065 w 121651"/>
                <a:gd name="connsiteY3" fmla="*/ 0 h 10130"/>
                <a:gd name="connsiteX4" fmla="*/ 116586 w 121651"/>
                <a:gd name="connsiteY4" fmla="*/ 0 h 10130"/>
                <a:gd name="connsiteX5" fmla="*/ 121651 w 121651"/>
                <a:gd name="connsiteY5" fmla="*/ 5065 h 10130"/>
                <a:gd name="connsiteX6" fmla="*/ 116586 w 121651"/>
                <a:gd name="connsiteY6" fmla="*/ 10131 h 10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51" h="10130">
                  <a:moveTo>
                    <a:pt x="116586" y="10131"/>
                  </a:moveTo>
                  <a:lnTo>
                    <a:pt x="5065" y="10131"/>
                  </a:lnTo>
                  <a:cubicBezTo>
                    <a:pt x="2242" y="10131"/>
                    <a:pt x="0" y="7889"/>
                    <a:pt x="0" y="5065"/>
                  </a:cubicBezTo>
                  <a:cubicBezTo>
                    <a:pt x="0" y="2242"/>
                    <a:pt x="2242" y="0"/>
                    <a:pt x="5065" y="0"/>
                  </a:cubicBezTo>
                  <a:lnTo>
                    <a:pt x="116586" y="0"/>
                  </a:lnTo>
                  <a:cubicBezTo>
                    <a:pt x="119409" y="0"/>
                    <a:pt x="121651" y="2242"/>
                    <a:pt x="121651" y="5065"/>
                  </a:cubicBezTo>
                  <a:cubicBezTo>
                    <a:pt x="121651" y="7889"/>
                    <a:pt x="119409" y="10131"/>
                    <a:pt x="116586" y="1013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D2B5DD23-E5CB-2A29-52D7-7A13F6292B23}"/>
                </a:ext>
              </a:extLst>
            </p:cNvPr>
            <p:cNvSpPr/>
            <p:nvPr/>
          </p:nvSpPr>
          <p:spPr>
            <a:xfrm>
              <a:off x="2096906" y="4636948"/>
              <a:ext cx="89017" cy="10130"/>
            </a:xfrm>
            <a:custGeom>
              <a:avLst/>
              <a:gdLst>
                <a:gd name="connsiteX0" fmla="*/ 83952 w 89017"/>
                <a:gd name="connsiteY0" fmla="*/ 10131 h 10130"/>
                <a:gd name="connsiteX1" fmla="*/ 5065 w 89017"/>
                <a:gd name="connsiteY1" fmla="*/ 10131 h 10130"/>
                <a:gd name="connsiteX2" fmla="*/ 0 w 89017"/>
                <a:gd name="connsiteY2" fmla="*/ 5065 h 10130"/>
                <a:gd name="connsiteX3" fmla="*/ 5065 w 89017"/>
                <a:gd name="connsiteY3" fmla="*/ 0 h 10130"/>
                <a:gd name="connsiteX4" fmla="*/ 83952 w 89017"/>
                <a:gd name="connsiteY4" fmla="*/ 0 h 10130"/>
                <a:gd name="connsiteX5" fmla="*/ 89017 w 89017"/>
                <a:gd name="connsiteY5" fmla="*/ 5065 h 10130"/>
                <a:gd name="connsiteX6" fmla="*/ 83952 w 89017"/>
                <a:gd name="connsiteY6" fmla="*/ 10131 h 10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017" h="10130">
                  <a:moveTo>
                    <a:pt x="83952" y="10131"/>
                  </a:moveTo>
                  <a:lnTo>
                    <a:pt x="5065" y="10131"/>
                  </a:lnTo>
                  <a:cubicBezTo>
                    <a:pt x="2242" y="10131"/>
                    <a:pt x="0" y="7889"/>
                    <a:pt x="0" y="5065"/>
                  </a:cubicBezTo>
                  <a:cubicBezTo>
                    <a:pt x="0" y="2242"/>
                    <a:pt x="2242" y="0"/>
                    <a:pt x="5065" y="0"/>
                  </a:cubicBezTo>
                  <a:lnTo>
                    <a:pt x="83952" y="0"/>
                  </a:lnTo>
                  <a:cubicBezTo>
                    <a:pt x="86775" y="0"/>
                    <a:pt x="89017" y="2242"/>
                    <a:pt x="89017" y="5065"/>
                  </a:cubicBezTo>
                  <a:cubicBezTo>
                    <a:pt x="89017" y="7889"/>
                    <a:pt x="86775" y="10131"/>
                    <a:pt x="83952" y="1013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C0C636B-F868-4CDC-4255-CC4928A1DF7F}"/>
                </a:ext>
              </a:extLst>
            </p:cNvPr>
            <p:cNvSpPr/>
            <p:nvPr/>
          </p:nvSpPr>
          <p:spPr>
            <a:xfrm>
              <a:off x="2032052" y="4602902"/>
              <a:ext cx="74402" cy="78056"/>
            </a:xfrm>
            <a:custGeom>
              <a:avLst/>
              <a:gdLst>
                <a:gd name="connsiteX0" fmla="*/ 69337 w 74402"/>
                <a:gd name="connsiteY0" fmla="*/ 78056 h 78056"/>
                <a:gd name="connsiteX1" fmla="*/ 5065 w 74402"/>
                <a:gd name="connsiteY1" fmla="*/ 78056 h 78056"/>
                <a:gd name="connsiteX2" fmla="*/ 0 w 74402"/>
                <a:gd name="connsiteY2" fmla="*/ 72991 h 78056"/>
                <a:gd name="connsiteX3" fmla="*/ 0 w 74402"/>
                <a:gd name="connsiteY3" fmla="*/ 5065 h 78056"/>
                <a:gd name="connsiteX4" fmla="*/ 5065 w 74402"/>
                <a:gd name="connsiteY4" fmla="*/ 0 h 78056"/>
                <a:gd name="connsiteX5" fmla="*/ 69337 w 74402"/>
                <a:gd name="connsiteY5" fmla="*/ 0 h 78056"/>
                <a:gd name="connsiteX6" fmla="*/ 74402 w 74402"/>
                <a:gd name="connsiteY6" fmla="*/ 5065 h 78056"/>
                <a:gd name="connsiteX7" fmla="*/ 74402 w 74402"/>
                <a:gd name="connsiteY7" fmla="*/ 72991 h 78056"/>
                <a:gd name="connsiteX8" fmla="*/ 69337 w 74402"/>
                <a:gd name="connsiteY8" fmla="*/ 78056 h 78056"/>
                <a:gd name="connsiteX9" fmla="*/ 10131 w 74402"/>
                <a:gd name="connsiteY9" fmla="*/ 67926 h 78056"/>
                <a:gd name="connsiteX10" fmla="*/ 64189 w 74402"/>
                <a:gd name="connsiteY10" fmla="*/ 67926 h 78056"/>
                <a:gd name="connsiteX11" fmla="*/ 64189 w 74402"/>
                <a:gd name="connsiteY11" fmla="*/ 10214 h 78056"/>
                <a:gd name="connsiteX12" fmla="*/ 10131 w 74402"/>
                <a:gd name="connsiteY12" fmla="*/ 10214 h 78056"/>
                <a:gd name="connsiteX13" fmla="*/ 10131 w 74402"/>
                <a:gd name="connsiteY13" fmla="*/ 67926 h 7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02" h="78056">
                  <a:moveTo>
                    <a:pt x="69337" y="78056"/>
                  </a:moveTo>
                  <a:lnTo>
                    <a:pt x="5065" y="78056"/>
                  </a:lnTo>
                  <a:cubicBezTo>
                    <a:pt x="2242" y="78056"/>
                    <a:pt x="0" y="75814"/>
                    <a:pt x="0" y="72991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lnTo>
                    <a:pt x="69337" y="0"/>
                  </a:lnTo>
                  <a:cubicBezTo>
                    <a:pt x="72160" y="0"/>
                    <a:pt x="74402" y="2242"/>
                    <a:pt x="74402" y="5065"/>
                  </a:cubicBezTo>
                  <a:lnTo>
                    <a:pt x="74402" y="72991"/>
                  </a:lnTo>
                  <a:cubicBezTo>
                    <a:pt x="74402" y="75814"/>
                    <a:pt x="72160" y="78056"/>
                    <a:pt x="69337" y="78056"/>
                  </a:cubicBezTo>
                  <a:close/>
                  <a:moveTo>
                    <a:pt x="10131" y="67926"/>
                  </a:moveTo>
                  <a:lnTo>
                    <a:pt x="64189" y="67926"/>
                  </a:lnTo>
                  <a:lnTo>
                    <a:pt x="64189" y="10214"/>
                  </a:lnTo>
                  <a:lnTo>
                    <a:pt x="10131" y="10214"/>
                  </a:lnTo>
                  <a:lnTo>
                    <a:pt x="10131" y="6792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CD54CF4-863F-561C-60D6-3A8E86A5B865}"/>
                </a:ext>
              </a:extLst>
            </p:cNvPr>
            <p:cNvSpPr/>
            <p:nvPr/>
          </p:nvSpPr>
          <p:spPr>
            <a:xfrm>
              <a:off x="2096324" y="4670911"/>
              <a:ext cx="10130" cy="41934"/>
            </a:xfrm>
            <a:custGeom>
              <a:avLst/>
              <a:gdLst>
                <a:gd name="connsiteX0" fmla="*/ 5065 w 10130"/>
                <a:gd name="connsiteY0" fmla="*/ 41935 h 41934"/>
                <a:gd name="connsiteX1" fmla="*/ 0 w 10130"/>
                <a:gd name="connsiteY1" fmla="*/ 36869 h 41934"/>
                <a:gd name="connsiteX2" fmla="*/ 0 w 10130"/>
                <a:gd name="connsiteY2" fmla="*/ 5065 h 41934"/>
                <a:gd name="connsiteX3" fmla="*/ 5065 w 10130"/>
                <a:gd name="connsiteY3" fmla="*/ 0 h 41934"/>
                <a:gd name="connsiteX4" fmla="*/ 10131 w 10130"/>
                <a:gd name="connsiteY4" fmla="*/ 5065 h 41934"/>
                <a:gd name="connsiteX5" fmla="*/ 10131 w 10130"/>
                <a:gd name="connsiteY5" fmla="*/ 36869 h 41934"/>
                <a:gd name="connsiteX6" fmla="*/ 5065 w 10130"/>
                <a:gd name="connsiteY6" fmla="*/ 41935 h 4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41934">
                  <a:moveTo>
                    <a:pt x="5065" y="41935"/>
                  </a:moveTo>
                  <a:cubicBezTo>
                    <a:pt x="2242" y="41935"/>
                    <a:pt x="0" y="39692"/>
                    <a:pt x="0" y="36869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36869"/>
                  </a:lnTo>
                  <a:cubicBezTo>
                    <a:pt x="10131" y="39692"/>
                    <a:pt x="7889" y="41935"/>
                    <a:pt x="5065" y="41935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D7B0E11-1157-324D-8291-F195D90FEC81}"/>
                </a:ext>
              </a:extLst>
            </p:cNvPr>
            <p:cNvSpPr/>
            <p:nvPr/>
          </p:nvSpPr>
          <p:spPr>
            <a:xfrm>
              <a:off x="2032136" y="4670911"/>
              <a:ext cx="10130" cy="41934"/>
            </a:xfrm>
            <a:custGeom>
              <a:avLst/>
              <a:gdLst>
                <a:gd name="connsiteX0" fmla="*/ 5065 w 10130"/>
                <a:gd name="connsiteY0" fmla="*/ 41935 h 41934"/>
                <a:gd name="connsiteX1" fmla="*/ 0 w 10130"/>
                <a:gd name="connsiteY1" fmla="*/ 36869 h 41934"/>
                <a:gd name="connsiteX2" fmla="*/ 0 w 10130"/>
                <a:gd name="connsiteY2" fmla="*/ 5065 h 41934"/>
                <a:gd name="connsiteX3" fmla="*/ 5065 w 10130"/>
                <a:gd name="connsiteY3" fmla="*/ 0 h 41934"/>
                <a:gd name="connsiteX4" fmla="*/ 10131 w 10130"/>
                <a:gd name="connsiteY4" fmla="*/ 5065 h 41934"/>
                <a:gd name="connsiteX5" fmla="*/ 10131 w 10130"/>
                <a:gd name="connsiteY5" fmla="*/ 36869 h 41934"/>
                <a:gd name="connsiteX6" fmla="*/ 5065 w 10130"/>
                <a:gd name="connsiteY6" fmla="*/ 41935 h 4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41934">
                  <a:moveTo>
                    <a:pt x="5065" y="41935"/>
                  </a:moveTo>
                  <a:cubicBezTo>
                    <a:pt x="2242" y="41935"/>
                    <a:pt x="0" y="39692"/>
                    <a:pt x="0" y="36869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36869"/>
                  </a:lnTo>
                  <a:cubicBezTo>
                    <a:pt x="10131" y="39692"/>
                    <a:pt x="7889" y="41935"/>
                    <a:pt x="5065" y="41935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EAEE92C-8FB7-FF93-9553-EEBC3E3BDED3}"/>
                </a:ext>
              </a:extLst>
            </p:cNvPr>
            <p:cNvSpPr/>
            <p:nvPr/>
          </p:nvSpPr>
          <p:spPr>
            <a:xfrm>
              <a:off x="2049740" y="4649072"/>
              <a:ext cx="39194" cy="10130"/>
            </a:xfrm>
            <a:custGeom>
              <a:avLst/>
              <a:gdLst>
                <a:gd name="connsiteX0" fmla="*/ 34129 w 39194"/>
                <a:gd name="connsiteY0" fmla="*/ 10131 h 10130"/>
                <a:gd name="connsiteX1" fmla="*/ 5065 w 39194"/>
                <a:gd name="connsiteY1" fmla="*/ 10131 h 10130"/>
                <a:gd name="connsiteX2" fmla="*/ 0 w 39194"/>
                <a:gd name="connsiteY2" fmla="*/ 5065 h 10130"/>
                <a:gd name="connsiteX3" fmla="*/ 5065 w 39194"/>
                <a:gd name="connsiteY3" fmla="*/ 0 h 10130"/>
                <a:gd name="connsiteX4" fmla="*/ 34129 w 39194"/>
                <a:gd name="connsiteY4" fmla="*/ 0 h 10130"/>
                <a:gd name="connsiteX5" fmla="*/ 39194 w 39194"/>
                <a:gd name="connsiteY5" fmla="*/ 5065 h 10130"/>
                <a:gd name="connsiteX6" fmla="*/ 34129 w 39194"/>
                <a:gd name="connsiteY6" fmla="*/ 10131 h 10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194" h="10130">
                  <a:moveTo>
                    <a:pt x="34129" y="10131"/>
                  </a:moveTo>
                  <a:lnTo>
                    <a:pt x="5065" y="10131"/>
                  </a:lnTo>
                  <a:cubicBezTo>
                    <a:pt x="2242" y="10131"/>
                    <a:pt x="0" y="7889"/>
                    <a:pt x="0" y="5065"/>
                  </a:cubicBezTo>
                  <a:cubicBezTo>
                    <a:pt x="0" y="2242"/>
                    <a:pt x="2242" y="0"/>
                    <a:pt x="5065" y="0"/>
                  </a:cubicBezTo>
                  <a:lnTo>
                    <a:pt x="34129" y="0"/>
                  </a:lnTo>
                  <a:cubicBezTo>
                    <a:pt x="36952" y="0"/>
                    <a:pt x="39194" y="2242"/>
                    <a:pt x="39194" y="5065"/>
                  </a:cubicBezTo>
                  <a:cubicBezTo>
                    <a:pt x="39194" y="7889"/>
                    <a:pt x="36952" y="10131"/>
                    <a:pt x="34129" y="1013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35640A40-B5DB-00BC-56BE-C0651F81EBE1}"/>
                </a:ext>
              </a:extLst>
            </p:cNvPr>
            <p:cNvSpPr/>
            <p:nvPr/>
          </p:nvSpPr>
          <p:spPr>
            <a:xfrm>
              <a:off x="2049740" y="4628727"/>
              <a:ext cx="39194" cy="10130"/>
            </a:xfrm>
            <a:custGeom>
              <a:avLst/>
              <a:gdLst>
                <a:gd name="connsiteX0" fmla="*/ 34129 w 39194"/>
                <a:gd name="connsiteY0" fmla="*/ 10131 h 10130"/>
                <a:gd name="connsiteX1" fmla="*/ 5065 w 39194"/>
                <a:gd name="connsiteY1" fmla="*/ 10131 h 10130"/>
                <a:gd name="connsiteX2" fmla="*/ 0 w 39194"/>
                <a:gd name="connsiteY2" fmla="*/ 5065 h 10130"/>
                <a:gd name="connsiteX3" fmla="*/ 5065 w 39194"/>
                <a:gd name="connsiteY3" fmla="*/ 0 h 10130"/>
                <a:gd name="connsiteX4" fmla="*/ 34129 w 39194"/>
                <a:gd name="connsiteY4" fmla="*/ 0 h 10130"/>
                <a:gd name="connsiteX5" fmla="*/ 39194 w 39194"/>
                <a:gd name="connsiteY5" fmla="*/ 5065 h 10130"/>
                <a:gd name="connsiteX6" fmla="*/ 34129 w 39194"/>
                <a:gd name="connsiteY6" fmla="*/ 10131 h 10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194" h="10130">
                  <a:moveTo>
                    <a:pt x="34129" y="10131"/>
                  </a:moveTo>
                  <a:lnTo>
                    <a:pt x="5065" y="10131"/>
                  </a:lnTo>
                  <a:cubicBezTo>
                    <a:pt x="2242" y="10131"/>
                    <a:pt x="0" y="7889"/>
                    <a:pt x="0" y="5065"/>
                  </a:cubicBezTo>
                  <a:cubicBezTo>
                    <a:pt x="0" y="2242"/>
                    <a:pt x="2242" y="0"/>
                    <a:pt x="5065" y="0"/>
                  </a:cubicBezTo>
                  <a:lnTo>
                    <a:pt x="34129" y="0"/>
                  </a:lnTo>
                  <a:cubicBezTo>
                    <a:pt x="36952" y="0"/>
                    <a:pt x="39194" y="2242"/>
                    <a:pt x="39194" y="5065"/>
                  </a:cubicBezTo>
                  <a:cubicBezTo>
                    <a:pt x="39194" y="7889"/>
                    <a:pt x="36952" y="10131"/>
                    <a:pt x="34129" y="1013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9A98AAC-2C27-EEB1-A7E4-C60789F2ECD8}"/>
                </a:ext>
              </a:extLst>
            </p:cNvPr>
            <p:cNvSpPr/>
            <p:nvPr/>
          </p:nvSpPr>
          <p:spPr>
            <a:xfrm>
              <a:off x="1857257" y="4212539"/>
              <a:ext cx="80132" cy="114426"/>
            </a:xfrm>
            <a:custGeom>
              <a:avLst/>
              <a:gdLst>
                <a:gd name="connsiteX0" fmla="*/ 47830 w 80132"/>
                <a:gd name="connsiteY0" fmla="*/ 114427 h 114426"/>
                <a:gd name="connsiteX1" fmla="*/ 32302 w 80132"/>
                <a:gd name="connsiteY1" fmla="*/ 114427 h 114426"/>
                <a:gd name="connsiteX2" fmla="*/ 0 w 80132"/>
                <a:gd name="connsiteY2" fmla="*/ 82125 h 114426"/>
                <a:gd name="connsiteX3" fmla="*/ 0 w 80132"/>
                <a:gd name="connsiteY3" fmla="*/ 5065 h 114426"/>
                <a:gd name="connsiteX4" fmla="*/ 5065 w 80132"/>
                <a:gd name="connsiteY4" fmla="*/ 0 h 114426"/>
                <a:gd name="connsiteX5" fmla="*/ 10131 w 80132"/>
                <a:gd name="connsiteY5" fmla="*/ 5065 h 114426"/>
                <a:gd name="connsiteX6" fmla="*/ 10131 w 80132"/>
                <a:gd name="connsiteY6" fmla="*/ 82125 h 114426"/>
                <a:gd name="connsiteX7" fmla="*/ 32302 w 80132"/>
                <a:gd name="connsiteY7" fmla="*/ 104296 h 114426"/>
                <a:gd name="connsiteX8" fmla="*/ 47830 w 80132"/>
                <a:gd name="connsiteY8" fmla="*/ 104296 h 114426"/>
                <a:gd name="connsiteX9" fmla="*/ 70001 w 80132"/>
                <a:gd name="connsiteY9" fmla="*/ 82125 h 114426"/>
                <a:gd name="connsiteX10" fmla="*/ 70001 w 80132"/>
                <a:gd name="connsiteY10" fmla="*/ 5065 h 114426"/>
                <a:gd name="connsiteX11" fmla="*/ 75067 w 80132"/>
                <a:gd name="connsiteY11" fmla="*/ 0 h 114426"/>
                <a:gd name="connsiteX12" fmla="*/ 80132 w 80132"/>
                <a:gd name="connsiteY12" fmla="*/ 5065 h 114426"/>
                <a:gd name="connsiteX13" fmla="*/ 80132 w 80132"/>
                <a:gd name="connsiteY13" fmla="*/ 82125 h 114426"/>
                <a:gd name="connsiteX14" fmla="*/ 47830 w 80132"/>
                <a:gd name="connsiteY14" fmla="*/ 114427 h 11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132" h="114426">
                  <a:moveTo>
                    <a:pt x="47830" y="114427"/>
                  </a:moveTo>
                  <a:lnTo>
                    <a:pt x="32302" y="114427"/>
                  </a:lnTo>
                  <a:cubicBezTo>
                    <a:pt x="14449" y="114427"/>
                    <a:pt x="0" y="99895"/>
                    <a:pt x="0" y="82125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82125"/>
                  </a:lnTo>
                  <a:cubicBezTo>
                    <a:pt x="10131" y="94332"/>
                    <a:pt x="20095" y="104296"/>
                    <a:pt x="32302" y="104296"/>
                  </a:cubicBezTo>
                  <a:lnTo>
                    <a:pt x="47830" y="104296"/>
                  </a:lnTo>
                  <a:cubicBezTo>
                    <a:pt x="60037" y="104296"/>
                    <a:pt x="70001" y="94332"/>
                    <a:pt x="70001" y="82125"/>
                  </a:cubicBezTo>
                  <a:lnTo>
                    <a:pt x="70001" y="5065"/>
                  </a:lnTo>
                  <a:cubicBezTo>
                    <a:pt x="70001" y="2242"/>
                    <a:pt x="72243" y="0"/>
                    <a:pt x="75067" y="0"/>
                  </a:cubicBezTo>
                  <a:cubicBezTo>
                    <a:pt x="77890" y="0"/>
                    <a:pt x="80132" y="2242"/>
                    <a:pt x="80132" y="5065"/>
                  </a:cubicBezTo>
                  <a:lnTo>
                    <a:pt x="80132" y="82125"/>
                  </a:lnTo>
                  <a:cubicBezTo>
                    <a:pt x="80132" y="99978"/>
                    <a:pt x="65600" y="114427"/>
                    <a:pt x="47830" y="114427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39F2BA8-6B4A-813C-0BA2-8A74D6800691}"/>
                </a:ext>
              </a:extLst>
            </p:cNvPr>
            <p:cNvSpPr/>
            <p:nvPr/>
          </p:nvSpPr>
          <p:spPr>
            <a:xfrm>
              <a:off x="1881089" y="4212539"/>
              <a:ext cx="10130" cy="76229"/>
            </a:xfrm>
            <a:custGeom>
              <a:avLst/>
              <a:gdLst>
                <a:gd name="connsiteX0" fmla="*/ 5065 w 10130"/>
                <a:gd name="connsiteY0" fmla="*/ 76229 h 76229"/>
                <a:gd name="connsiteX1" fmla="*/ 0 w 10130"/>
                <a:gd name="connsiteY1" fmla="*/ 71164 h 76229"/>
                <a:gd name="connsiteX2" fmla="*/ 0 w 10130"/>
                <a:gd name="connsiteY2" fmla="*/ 5065 h 76229"/>
                <a:gd name="connsiteX3" fmla="*/ 5065 w 10130"/>
                <a:gd name="connsiteY3" fmla="*/ 0 h 76229"/>
                <a:gd name="connsiteX4" fmla="*/ 10131 w 10130"/>
                <a:gd name="connsiteY4" fmla="*/ 5065 h 76229"/>
                <a:gd name="connsiteX5" fmla="*/ 10131 w 10130"/>
                <a:gd name="connsiteY5" fmla="*/ 71164 h 76229"/>
                <a:gd name="connsiteX6" fmla="*/ 5065 w 10130"/>
                <a:gd name="connsiteY6" fmla="*/ 76229 h 7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76229">
                  <a:moveTo>
                    <a:pt x="5065" y="76229"/>
                  </a:moveTo>
                  <a:cubicBezTo>
                    <a:pt x="2242" y="76229"/>
                    <a:pt x="0" y="73987"/>
                    <a:pt x="0" y="71164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71164"/>
                  </a:lnTo>
                  <a:cubicBezTo>
                    <a:pt x="10131" y="73987"/>
                    <a:pt x="7889" y="76229"/>
                    <a:pt x="5065" y="76229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F306B0E-FA2C-5C62-8BA0-3A5B6A5663E0}"/>
                </a:ext>
              </a:extLst>
            </p:cNvPr>
            <p:cNvSpPr/>
            <p:nvPr/>
          </p:nvSpPr>
          <p:spPr>
            <a:xfrm>
              <a:off x="1903509" y="4212539"/>
              <a:ext cx="10130" cy="76229"/>
            </a:xfrm>
            <a:custGeom>
              <a:avLst/>
              <a:gdLst>
                <a:gd name="connsiteX0" fmla="*/ 5065 w 10130"/>
                <a:gd name="connsiteY0" fmla="*/ 76229 h 76229"/>
                <a:gd name="connsiteX1" fmla="*/ 0 w 10130"/>
                <a:gd name="connsiteY1" fmla="*/ 71164 h 76229"/>
                <a:gd name="connsiteX2" fmla="*/ 0 w 10130"/>
                <a:gd name="connsiteY2" fmla="*/ 5065 h 76229"/>
                <a:gd name="connsiteX3" fmla="*/ 5065 w 10130"/>
                <a:gd name="connsiteY3" fmla="*/ 0 h 76229"/>
                <a:gd name="connsiteX4" fmla="*/ 10131 w 10130"/>
                <a:gd name="connsiteY4" fmla="*/ 5065 h 76229"/>
                <a:gd name="connsiteX5" fmla="*/ 10131 w 10130"/>
                <a:gd name="connsiteY5" fmla="*/ 71164 h 76229"/>
                <a:gd name="connsiteX6" fmla="*/ 5065 w 10130"/>
                <a:gd name="connsiteY6" fmla="*/ 76229 h 7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76229">
                  <a:moveTo>
                    <a:pt x="5065" y="76229"/>
                  </a:moveTo>
                  <a:cubicBezTo>
                    <a:pt x="2242" y="76229"/>
                    <a:pt x="0" y="73987"/>
                    <a:pt x="0" y="71164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71164"/>
                  </a:lnTo>
                  <a:cubicBezTo>
                    <a:pt x="10131" y="73987"/>
                    <a:pt x="7889" y="76229"/>
                    <a:pt x="5065" y="76229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0DF4BC3-86B4-9A22-5658-7FD19602DE1A}"/>
                </a:ext>
              </a:extLst>
            </p:cNvPr>
            <p:cNvSpPr/>
            <p:nvPr/>
          </p:nvSpPr>
          <p:spPr>
            <a:xfrm>
              <a:off x="1881089" y="4316835"/>
              <a:ext cx="10130" cy="91342"/>
            </a:xfrm>
            <a:custGeom>
              <a:avLst/>
              <a:gdLst>
                <a:gd name="connsiteX0" fmla="*/ 5065 w 10130"/>
                <a:gd name="connsiteY0" fmla="*/ 91342 h 91342"/>
                <a:gd name="connsiteX1" fmla="*/ 0 w 10130"/>
                <a:gd name="connsiteY1" fmla="*/ 86277 h 91342"/>
                <a:gd name="connsiteX2" fmla="*/ 0 w 10130"/>
                <a:gd name="connsiteY2" fmla="*/ 5065 h 91342"/>
                <a:gd name="connsiteX3" fmla="*/ 5065 w 10130"/>
                <a:gd name="connsiteY3" fmla="*/ 0 h 91342"/>
                <a:gd name="connsiteX4" fmla="*/ 10131 w 10130"/>
                <a:gd name="connsiteY4" fmla="*/ 5065 h 91342"/>
                <a:gd name="connsiteX5" fmla="*/ 10131 w 10130"/>
                <a:gd name="connsiteY5" fmla="*/ 86277 h 91342"/>
                <a:gd name="connsiteX6" fmla="*/ 5065 w 10130"/>
                <a:gd name="connsiteY6" fmla="*/ 91342 h 9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91342">
                  <a:moveTo>
                    <a:pt x="5065" y="91342"/>
                  </a:moveTo>
                  <a:cubicBezTo>
                    <a:pt x="2242" y="91342"/>
                    <a:pt x="0" y="89100"/>
                    <a:pt x="0" y="86277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86277"/>
                  </a:lnTo>
                  <a:cubicBezTo>
                    <a:pt x="10131" y="89100"/>
                    <a:pt x="7889" y="91342"/>
                    <a:pt x="5065" y="91342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46FAFED-44C3-AAE1-1285-9CF1F7AC8E1E}"/>
                </a:ext>
              </a:extLst>
            </p:cNvPr>
            <p:cNvSpPr/>
            <p:nvPr/>
          </p:nvSpPr>
          <p:spPr>
            <a:xfrm>
              <a:off x="1903509" y="4316835"/>
              <a:ext cx="10130" cy="91342"/>
            </a:xfrm>
            <a:custGeom>
              <a:avLst/>
              <a:gdLst>
                <a:gd name="connsiteX0" fmla="*/ 5065 w 10130"/>
                <a:gd name="connsiteY0" fmla="*/ 91342 h 91342"/>
                <a:gd name="connsiteX1" fmla="*/ 0 w 10130"/>
                <a:gd name="connsiteY1" fmla="*/ 86277 h 91342"/>
                <a:gd name="connsiteX2" fmla="*/ 0 w 10130"/>
                <a:gd name="connsiteY2" fmla="*/ 5065 h 91342"/>
                <a:gd name="connsiteX3" fmla="*/ 5065 w 10130"/>
                <a:gd name="connsiteY3" fmla="*/ 0 h 91342"/>
                <a:gd name="connsiteX4" fmla="*/ 10131 w 10130"/>
                <a:gd name="connsiteY4" fmla="*/ 5065 h 91342"/>
                <a:gd name="connsiteX5" fmla="*/ 10131 w 10130"/>
                <a:gd name="connsiteY5" fmla="*/ 86277 h 91342"/>
                <a:gd name="connsiteX6" fmla="*/ 5065 w 10130"/>
                <a:gd name="connsiteY6" fmla="*/ 91342 h 9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91342">
                  <a:moveTo>
                    <a:pt x="5065" y="91342"/>
                  </a:moveTo>
                  <a:cubicBezTo>
                    <a:pt x="2242" y="91342"/>
                    <a:pt x="0" y="89100"/>
                    <a:pt x="0" y="86277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86277"/>
                  </a:lnTo>
                  <a:cubicBezTo>
                    <a:pt x="10131" y="89100"/>
                    <a:pt x="7889" y="91342"/>
                    <a:pt x="5065" y="91342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D954E0DD-50D9-01B7-7E4C-306227092CFA}"/>
                </a:ext>
              </a:extLst>
            </p:cNvPr>
            <p:cNvSpPr/>
            <p:nvPr/>
          </p:nvSpPr>
          <p:spPr>
            <a:xfrm>
              <a:off x="2027485" y="4216192"/>
              <a:ext cx="94663" cy="191984"/>
            </a:xfrm>
            <a:custGeom>
              <a:avLst/>
              <a:gdLst>
                <a:gd name="connsiteX0" fmla="*/ 58376 w 94663"/>
                <a:gd name="connsiteY0" fmla="*/ 191985 h 191984"/>
                <a:gd name="connsiteX1" fmla="*/ 58376 w 94663"/>
                <a:gd name="connsiteY1" fmla="*/ 191985 h 191984"/>
                <a:gd name="connsiteX2" fmla="*/ 53311 w 94663"/>
                <a:gd name="connsiteY2" fmla="*/ 186919 h 191984"/>
                <a:gd name="connsiteX3" fmla="*/ 53311 w 94663"/>
                <a:gd name="connsiteY3" fmla="*/ 112434 h 191984"/>
                <a:gd name="connsiteX4" fmla="*/ 56715 w 94663"/>
                <a:gd name="connsiteY4" fmla="*/ 107618 h 191984"/>
                <a:gd name="connsiteX5" fmla="*/ 84450 w 94663"/>
                <a:gd name="connsiteY5" fmla="*/ 59705 h 191984"/>
                <a:gd name="connsiteX6" fmla="*/ 47249 w 94663"/>
                <a:gd name="connsiteY6" fmla="*/ 10131 h 191984"/>
                <a:gd name="connsiteX7" fmla="*/ 10048 w 94663"/>
                <a:gd name="connsiteY7" fmla="*/ 59705 h 191984"/>
                <a:gd name="connsiteX8" fmla="*/ 37782 w 94663"/>
                <a:gd name="connsiteY8" fmla="*/ 107618 h 191984"/>
                <a:gd name="connsiteX9" fmla="*/ 41187 w 94663"/>
                <a:gd name="connsiteY9" fmla="*/ 112434 h 191984"/>
                <a:gd name="connsiteX10" fmla="*/ 41187 w 94663"/>
                <a:gd name="connsiteY10" fmla="*/ 186919 h 191984"/>
                <a:gd name="connsiteX11" fmla="*/ 36122 w 94663"/>
                <a:gd name="connsiteY11" fmla="*/ 191985 h 191984"/>
                <a:gd name="connsiteX12" fmla="*/ 31056 w 94663"/>
                <a:gd name="connsiteY12" fmla="*/ 186919 h 191984"/>
                <a:gd name="connsiteX13" fmla="*/ 31056 w 94663"/>
                <a:gd name="connsiteY13" fmla="*/ 115922 h 191984"/>
                <a:gd name="connsiteX14" fmla="*/ 0 w 94663"/>
                <a:gd name="connsiteY14" fmla="*/ 59788 h 191984"/>
                <a:gd name="connsiteX15" fmla="*/ 47332 w 94663"/>
                <a:gd name="connsiteY15" fmla="*/ 0 h 191984"/>
                <a:gd name="connsiteX16" fmla="*/ 94664 w 94663"/>
                <a:gd name="connsiteY16" fmla="*/ 59788 h 191984"/>
                <a:gd name="connsiteX17" fmla="*/ 63607 w 94663"/>
                <a:gd name="connsiteY17" fmla="*/ 115922 h 191984"/>
                <a:gd name="connsiteX18" fmla="*/ 63607 w 94663"/>
                <a:gd name="connsiteY18" fmla="*/ 186919 h 191984"/>
                <a:gd name="connsiteX19" fmla="*/ 58542 w 94663"/>
                <a:gd name="connsiteY19" fmla="*/ 191985 h 19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663" h="191984">
                  <a:moveTo>
                    <a:pt x="58376" y="191985"/>
                  </a:moveTo>
                  <a:lnTo>
                    <a:pt x="58376" y="191985"/>
                  </a:lnTo>
                  <a:cubicBezTo>
                    <a:pt x="55553" y="191985"/>
                    <a:pt x="53311" y="189743"/>
                    <a:pt x="53311" y="186919"/>
                  </a:cubicBezTo>
                  <a:lnTo>
                    <a:pt x="53311" y="112434"/>
                  </a:lnTo>
                  <a:cubicBezTo>
                    <a:pt x="53311" y="110275"/>
                    <a:pt x="54639" y="108365"/>
                    <a:pt x="56715" y="107618"/>
                  </a:cubicBezTo>
                  <a:cubicBezTo>
                    <a:pt x="72991" y="101805"/>
                    <a:pt x="84450" y="82125"/>
                    <a:pt x="84450" y="59705"/>
                  </a:cubicBezTo>
                  <a:cubicBezTo>
                    <a:pt x="84450" y="32385"/>
                    <a:pt x="67759" y="10131"/>
                    <a:pt x="47249" y="10131"/>
                  </a:cubicBezTo>
                  <a:cubicBezTo>
                    <a:pt x="26738" y="10131"/>
                    <a:pt x="10048" y="32385"/>
                    <a:pt x="10048" y="59705"/>
                  </a:cubicBezTo>
                  <a:cubicBezTo>
                    <a:pt x="10048" y="82125"/>
                    <a:pt x="21424" y="101888"/>
                    <a:pt x="37782" y="107618"/>
                  </a:cubicBezTo>
                  <a:cubicBezTo>
                    <a:pt x="39775" y="108365"/>
                    <a:pt x="41187" y="110275"/>
                    <a:pt x="41187" y="112434"/>
                  </a:cubicBezTo>
                  <a:lnTo>
                    <a:pt x="41187" y="186919"/>
                  </a:lnTo>
                  <a:cubicBezTo>
                    <a:pt x="41187" y="189743"/>
                    <a:pt x="38945" y="191985"/>
                    <a:pt x="36122" y="191985"/>
                  </a:cubicBezTo>
                  <a:cubicBezTo>
                    <a:pt x="33298" y="191985"/>
                    <a:pt x="31056" y="189743"/>
                    <a:pt x="31056" y="186919"/>
                  </a:cubicBezTo>
                  <a:lnTo>
                    <a:pt x="31056" y="115922"/>
                  </a:lnTo>
                  <a:cubicBezTo>
                    <a:pt x="12622" y="107452"/>
                    <a:pt x="0" y="84948"/>
                    <a:pt x="0" y="59788"/>
                  </a:cubicBezTo>
                  <a:cubicBezTo>
                    <a:pt x="0" y="26821"/>
                    <a:pt x="21258" y="0"/>
                    <a:pt x="47332" y="0"/>
                  </a:cubicBezTo>
                  <a:cubicBezTo>
                    <a:pt x="73406" y="0"/>
                    <a:pt x="94664" y="26821"/>
                    <a:pt x="94664" y="59788"/>
                  </a:cubicBezTo>
                  <a:cubicBezTo>
                    <a:pt x="94664" y="84948"/>
                    <a:pt x="82042" y="107452"/>
                    <a:pt x="63607" y="115922"/>
                  </a:cubicBezTo>
                  <a:lnTo>
                    <a:pt x="63607" y="186919"/>
                  </a:lnTo>
                  <a:cubicBezTo>
                    <a:pt x="63607" y="189743"/>
                    <a:pt x="61365" y="191985"/>
                    <a:pt x="58542" y="191985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B0440DB-3F47-B40D-514D-B3A512F20681}"/>
                </a:ext>
              </a:extLst>
            </p:cNvPr>
            <p:cNvSpPr/>
            <p:nvPr/>
          </p:nvSpPr>
          <p:spPr>
            <a:xfrm>
              <a:off x="1961138" y="4207100"/>
              <a:ext cx="51649" cy="201160"/>
            </a:xfrm>
            <a:custGeom>
              <a:avLst/>
              <a:gdLst>
                <a:gd name="connsiteX0" fmla="*/ 46585 w 51649"/>
                <a:gd name="connsiteY0" fmla="*/ 201078 h 201160"/>
                <a:gd name="connsiteX1" fmla="*/ 41519 w 51649"/>
                <a:gd name="connsiteY1" fmla="*/ 196012 h 201160"/>
                <a:gd name="connsiteX2" fmla="*/ 41519 w 51649"/>
                <a:gd name="connsiteY2" fmla="*/ 12663 h 201160"/>
                <a:gd name="connsiteX3" fmla="*/ 10214 w 51649"/>
                <a:gd name="connsiteY3" fmla="*/ 94705 h 201160"/>
                <a:gd name="connsiteX4" fmla="*/ 26489 w 51649"/>
                <a:gd name="connsiteY4" fmla="*/ 152002 h 201160"/>
                <a:gd name="connsiteX5" fmla="*/ 29230 w 51649"/>
                <a:gd name="connsiteY5" fmla="*/ 156569 h 201160"/>
                <a:gd name="connsiteX6" fmla="*/ 29230 w 51649"/>
                <a:gd name="connsiteY6" fmla="*/ 196012 h 201160"/>
                <a:gd name="connsiteX7" fmla="*/ 24164 w 51649"/>
                <a:gd name="connsiteY7" fmla="*/ 201078 h 201160"/>
                <a:gd name="connsiteX8" fmla="*/ 19099 w 51649"/>
                <a:gd name="connsiteY8" fmla="*/ 196012 h 201160"/>
                <a:gd name="connsiteX9" fmla="*/ 19099 w 51649"/>
                <a:gd name="connsiteY9" fmla="*/ 159309 h 201160"/>
                <a:gd name="connsiteX10" fmla="*/ 0 w 51649"/>
                <a:gd name="connsiteY10" fmla="*/ 94788 h 201160"/>
                <a:gd name="connsiteX11" fmla="*/ 45422 w 51649"/>
                <a:gd name="connsiteY11" fmla="*/ 124 h 201160"/>
                <a:gd name="connsiteX12" fmla="*/ 49740 w 51649"/>
                <a:gd name="connsiteY12" fmla="*/ 1121 h 201160"/>
                <a:gd name="connsiteX13" fmla="*/ 51650 w 51649"/>
                <a:gd name="connsiteY13" fmla="*/ 5107 h 201160"/>
                <a:gd name="connsiteX14" fmla="*/ 51650 w 51649"/>
                <a:gd name="connsiteY14" fmla="*/ 196095 h 201160"/>
                <a:gd name="connsiteX15" fmla="*/ 46585 w 51649"/>
                <a:gd name="connsiteY15" fmla="*/ 201161 h 20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649" h="201160">
                  <a:moveTo>
                    <a:pt x="46585" y="201078"/>
                  </a:moveTo>
                  <a:cubicBezTo>
                    <a:pt x="43761" y="201078"/>
                    <a:pt x="41519" y="198836"/>
                    <a:pt x="41519" y="196012"/>
                  </a:cubicBezTo>
                  <a:lnTo>
                    <a:pt x="41519" y="12663"/>
                  </a:lnTo>
                  <a:cubicBezTo>
                    <a:pt x="30890" y="18808"/>
                    <a:pt x="10214" y="37990"/>
                    <a:pt x="10214" y="94705"/>
                  </a:cubicBezTo>
                  <a:cubicBezTo>
                    <a:pt x="10214" y="142535"/>
                    <a:pt x="26323" y="151919"/>
                    <a:pt x="26489" y="152002"/>
                  </a:cubicBezTo>
                  <a:cubicBezTo>
                    <a:pt x="28150" y="152915"/>
                    <a:pt x="29230" y="154659"/>
                    <a:pt x="29230" y="156569"/>
                  </a:cubicBezTo>
                  <a:lnTo>
                    <a:pt x="29230" y="196012"/>
                  </a:lnTo>
                  <a:cubicBezTo>
                    <a:pt x="29230" y="198836"/>
                    <a:pt x="26988" y="201078"/>
                    <a:pt x="24164" y="201078"/>
                  </a:cubicBezTo>
                  <a:cubicBezTo>
                    <a:pt x="21341" y="201078"/>
                    <a:pt x="19099" y="198836"/>
                    <a:pt x="19099" y="196012"/>
                  </a:cubicBezTo>
                  <a:lnTo>
                    <a:pt x="19099" y="159309"/>
                  </a:lnTo>
                  <a:cubicBezTo>
                    <a:pt x="13037" y="154410"/>
                    <a:pt x="0" y="138882"/>
                    <a:pt x="0" y="94788"/>
                  </a:cubicBezTo>
                  <a:cubicBezTo>
                    <a:pt x="0" y="11002"/>
                    <a:pt x="43595" y="540"/>
                    <a:pt x="45422" y="124"/>
                  </a:cubicBezTo>
                  <a:cubicBezTo>
                    <a:pt x="46917" y="-207"/>
                    <a:pt x="48494" y="124"/>
                    <a:pt x="49740" y="1121"/>
                  </a:cubicBezTo>
                  <a:cubicBezTo>
                    <a:pt x="50903" y="2118"/>
                    <a:pt x="51650" y="3529"/>
                    <a:pt x="51650" y="5107"/>
                  </a:cubicBezTo>
                  <a:lnTo>
                    <a:pt x="51650" y="196095"/>
                  </a:lnTo>
                  <a:cubicBezTo>
                    <a:pt x="51650" y="198919"/>
                    <a:pt x="49408" y="201161"/>
                    <a:pt x="46585" y="20116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063B483-C3A2-0953-C3ED-C915AA230713}"/>
                </a:ext>
              </a:extLst>
            </p:cNvPr>
            <p:cNvSpPr/>
            <p:nvPr/>
          </p:nvSpPr>
          <p:spPr>
            <a:xfrm>
              <a:off x="2137262" y="4264770"/>
              <a:ext cx="60618" cy="44674"/>
            </a:xfrm>
            <a:custGeom>
              <a:avLst/>
              <a:gdLst>
                <a:gd name="connsiteX0" fmla="*/ 55553 w 60618"/>
                <a:gd name="connsiteY0" fmla="*/ 44674 h 44674"/>
                <a:gd name="connsiteX1" fmla="*/ 5065 w 60618"/>
                <a:gd name="connsiteY1" fmla="*/ 44674 h 44674"/>
                <a:gd name="connsiteX2" fmla="*/ 0 w 60618"/>
                <a:gd name="connsiteY2" fmla="*/ 39609 h 44674"/>
                <a:gd name="connsiteX3" fmla="*/ 0 w 60618"/>
                <a:gd name="connsiteY3" fmla="*/ 5065 h 44674"/>
                <a:gd name="connsiteX4" fmla="*/ 5065 w 60618"/>
                <a:gd name="connsiteY4" fmla="*/ 0 h 44674"/>
                <a:gd name="connsiteX5" fmla="*/ 55553 w 60618"/>
                <a:gd name="connsiteY5" fmla="*/ 0 h 44674"/>
                <a:gd name="connsiteX6" fmla="*/ 60618 w 60618"/>
                <a:gd name="connsiteY6" fmla="*/ 5065 h 44674"/>
                <a:gd name="connsiteX7" fmla="*/ 60618 w 60618"/>
                <a:gd name="connsiteY7" fmla="*/ 39609 h 44674"/>
                <a:gd name="connsiteX8" fmla="*/ 55553 w 60618"/>
                <a:gd name="connsiteY8" fmla="*/ 44674 h 44674"/>
                <a:gd name="connsiteX9" fmla="*/ 10131 w 60618"/>
                <a:gd name="connsiteY9" fmla="*/ 34544 h 44674"/>
                <a:gd name="connsiteX10" fmla="*/ 50404 w 60618"/>
                <a:gd name="connsiteY10" fmla="*/ 34544 h 44674"/>
                <a:gd name="connsiteX11" fmla="*/ 50404 w 60618"/>
                <a:gd name="connsiteY11" fmla="*/ 10130 h 44674"/>
                <a:gd name="connsiteX12" fmla="*/ 10131 w 60618"/>
                <a:gd name="connsiteY12" fmla="*/ 10130 h 44674"/>
                <a:gd name="connsiteX13" fmla="*/ 10131 w 60618"/>
                <a:gd name="connsiteY13" fmla="*/ 34544 h 4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18" h="44674">
                  <a:moveTo>
                    <a:pt x="55553" y="44674"/>
                  </a:moveTo>
                  <a:lnTo>
                    <a:pt x="5065" y="44674"/>
                  </a:lnTo>
                  <a:cubicBezTo>
                    <a:pt x="2242" y="44674"/>
                    <a:pt x="0" y="42433"/>
                    <a:pt x="0" y="39609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lnTo>
                    <a:pt x="55553" y="0"/>
                  </a:lnTo>
                  <a:cubicBezTo>
                    <a:pt x="58376" y="0"/>
                    <a:pt x="60618" y="2242"/>
                    <a:pt x="60618" y="5065"/>
                  </a:cubicBezTo>
                  <a:lnTo>
                    <a:pt x="60618" y="39609"/>
                  </a:lnTo>
                  <a:cubicBezTo>
                    <a:pt x="60618" y="42433"/>
                    <a:pt x="58376" y="44674"/>
                    <a:pt x="55553" y="44674"/>
                  </a:cubicBezTo>
                  <a:close/>
                  <a:moveTo>
                    <a:pt x="10131" y="34544"/>
                  </a:moveTo>
                  <a:lnTo>
                    <a:pt x="50404" y="34544"/>
                  </a:lnTo>
                  <a:lnTo>
                    <a:pt x="50404" y="10130"/>
                  </a:lnTo>
                  <a:lnTo>
                    <a:pt x="10131" y="10130"/>
                  </a:lnTo>
                  <a:lnTo>
                    <a:pt x="10131" y="3454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B5CD4643-900D-E15F-C2E6-D695022E8BE1}"/>
                </a:ext>
              </a:extLst>
            </p:cNvPr>
            <p:cNvSpPr/>
            <p:nvPr/>
          </p:nvSpPr>
          <p:spPr>
            <a:xfrm>
              <a:off x="2162506" y="4299314"/>
              <a:ext cx="10130" cy="43429"/>
            </a:xfrm>
            <a:custGeom>
              <a:avLst/>
              <a:gdLst>
                <a:gd name="connsiteX0" fmla="*/ 5065 w 10130"/>
                <a:gd name="connsiteY0" fmla="*/ 43429 h 43429"/>
                <a:gd name="connsiteX1" fmla="*/ 0 w 10130"/>
                <a:gd name="connsiteY1" fmla="*/ 38364 h 43429"/>
                <a:gd name="connsiteX2" fmla="*/ 0 w 10130"/>
                <a:gd name="connsiteY2" fmla="*/ 5065 h 43429"/>
                <a:gd name="connsiteX3" fmla="*/ 5065 w 10130"/>
                <a:gd name="connsiteY3" fmla="*/ 0 h 43429"/>
                <a:gd name="connsiteX4" fmla="*/ 10131 w 10130"/>
                <a:gd name="connsiteY4" fmla="*/ 5065 h 43429"/>
                <a:gd name="connsiteX5" fmla="*/ 10131 w 10130"/>
                <a:gd name="connsiteY5" fmla="*/ 38364 h 43429"/>
                <a:gd name="connsiteX6" fmla="*/ 5065 w 10130"/>
                <a:gd name="connsiteY6" fmla="*/ 43429 h 4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43429">
                  <a:moveTo>
                    <a:pt x="5065" y="43429"/>
                  </a:moveTo>
                  <a:cubicBezTo>
                    <a:pt x="2242" y="43429"/>
                    <a:pt x="0" y="41187"/>
                    <a:pt x="0" y="38364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38364"/>
                  </a:lnTo>
                  <a:cubicBezTo>
                    <a:pt x="10131" y="41187"/>
                    <a:pt x="7889" y="43429"/>
                    <a:pt x="5065" y="43429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AA0DABC-2FCB-5AF4-44ED-BC621D442E1E}"/>
                </a:ext>
              </a:extLst>
            </p:cNvPr>
            <p:cNvSpPr/>
            <p:nvPr/>
          </p:nvSpPr>
          <p:spPr>
            <a:xfrm>
              <a:off x="1781442" y="4264770"/>
              <a:ext cx="60618" cy="44674"/>
            </a:xfrm>
            <a:custGeom>
              <a:avLst/>
              <a:gdLst>
                <a:gd name="connsiteX0" fmla="*/ 55553 w 60618"/>
                <a:gd name="connsiteY0" fmla="*/ 44674 h 44674"/>
                <a:gd name="connsiteX1" fmla="*/ 5065 w 60618"/>
                <a:gd name="connsiteY1" fmla="*/ 44674 h 44674"/>
                <a:gd name="connsiteX2" fmla="*/ 0 w 60618"/>
                <a:gd name="connsiteY2" fmla="*/ 39609 h 44674"/>
                <a:gd name="connsiteX3" fmla="*/ 0 w 60618"/>
                <a:gd name="connsiteY3" fmla="*/ 5065 h 44674"/>
                <a:gd name="connsiteX4" fmla="*/ 5065 w 60618"/>
                <a:gd name="connsiteY4" fmla="*/ 0 h 44674"/>
                <a:gd name="connsiteX5" fmla="*/ 55553 w 60618"/>
                <a:gd name="connsiteY5" fmla="*/ 0 h 44674"/>
                <a:gd name="connsiteX6" fmla="*/ 60618 w 60618"/>
                <a:gd name="connsiteY6" fmla="*/ 5065 h 44674"/>
                <a:gd name="connsiteX7" fmla="*/ 60618 w 60618"/>
                <a:gd name="connsiteY7" fmla="*/ 39609 h 44674"/>
                <a:gd name="connsiteX8" fmla="*/ 55553 w 60618"/>
                <a:gd name="connsiteY8" fmla="*/ 44674 h 44674"/>
                <a:gd name="connsiteX9" fmla="*/ 10131 w 60618"/>
                <a:gd name="connsiteY9" fmla="*/ 34544 h 44674"/>
                <a:gd name="connsiteX10" fmla="*/ 50404 w 60618"/>
                <a:gd name="connsiteY10" fmla="*/ 34544 h 44674"/>
                <a:gd name="connsiteX11" fmla="*/ 50404 w 60618"/>
                <a:gd name="connsiteY11" fmla="*/ 10130 h 44674"/>
                <a:gd name="connsiteX12" fmla="*/ 10131 w 60618"/>
                <a:gd name="connsiteY12" fmla="*/ 10130 h 44674"/>
                <a:gd name="connsiteX13" fmla="*/ 10131 w 60618"/>
                <a:gd name="connsiteY13" fmla="*/ 34544 h 4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618" h="44674">
                  <a:moveTo>
                    <a:pt x="55553" y="44674"/>
                  </a:moveTo>
                  <a:lnTo>
                    <a:pt x="5065" y="44674"/>
                  </a:lnTo>
                  <a:cubicBezTo>
                    <a:pt x="2242" y="44674"/>
                    <a:pt x="0" y="42433"/>
                    <a:pt x="0" y="39609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lnTo>
                    <a:pt x="55553" y="0"/>
                  </a:lnTo>
                  <a:cubicBezTo>
                    <a:pt x="58376" y="0"/>
                    <a:pt x="60618" y="2242"/>
                    <a:pt x="60618" y="5065"/>
                  </a:cubicBezTo>
                  <a:lnTo>
                    <a:pt x="60618" y="39609"/>
                  </a:lnTo>
                  <a:cubicBezTo>
                    <a:pt x="60618" y="42433"/>
                    <a:pt x="58376" y="44674"/>
                    <a:pt x="55553" y="44674"/>
                  </a:cubicBezTo>
                  <a:close/>
                  <a:moveTo>
                    <a:pt x="10131" y="34544"/>
                  </a:moveTo>
                  <a:lnTo>
                    <a:pt x="50404" y="34544"/>
                  </a:lnTo>
                  <a:lnTo>
                    <a:pt x="50404" y="10130"/>
                  </a:lnTo>
                  <a:lnTo>
                    <a:pt x="10131" y="10130"/>
                  </a:lnTo>
                  <a:lnTo>
                    <a:pt x="10131" y="3454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D33F514-5217-5CC9-0659-F06FE77528D8}"/>
                </a:ext>
              </a:extLst>
            </p:cNvPr>
            <p:cNvSpPr/>
            <p:nvPr/>
          </p:nvSpPr>
          <p:spPr>
            <a:xfrm>
              <a:off x="1806686" y="4299314"/>
              <a:ext cx="10130" cy="43429"/>
            </a:xfrm>
            <a:custGeom>
              <a:avLst/>
              <a:gdLst>
                <a:gd name="connsiteX0" fmla="*/ 5065 w 10130"/>
                <a:gd name="connsiteY0" fmla="*/ 43429 h 43429"/>
                <a:gd name="connsiteX1" fmla="*/ 0 w 10130"/>
                <a:gd name="connsiteY1" fmla="*/ 38364 h 43429"/>
                <a:gd name="connsiteX2" fmla="*/ 0 w 10130"/>
                <a:gd name="connsiteY2" fmla="*/ 5065 h 43429"/>
                <a:gd name="connsiteX3" fmla="*/ 5065 w 10130"/>
                <a:gd name="connsiteY3" fmla="*/ 0 h 43429"/>
                <a:gd name="connsiteX4" fmla="*/ 10131 w 10130"/>
                <a:gd name="connsiteY4" fmla="*/ 5065 h 43429"/>
                <a:gd name="connsiteX5" fmla="*/ 10131 w 10130"/>
                <a:gd name="connsiteY5" fmla="*/ 38364 h 43429"/>
                <a:gd name="connsiteX6" fmla="*/ 5065 w 10130"/>
                <a:gd name="connsiteY6" fmla="*/ 43429 h 4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43429">
                  <a:moveTo>
                    <a:pt x="5065" y="43429"/>
                  </a:moveTo>
                  <a:cubicBezTo>
                    <a:pt x="2242" y="43429"/>
                    <a:pt x="0" y="41187"/>
                    <a:pt x="0" y="38364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38364"/>
                  </a:lnTo>
                  <a:cubicBezTo>
                    <a:pt x="10131" y="41187"/>
                    <a:pt x="7889" y="43429"/>
                    <a:pt x="5065" y="43429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827177C-6AA4-ECC0-EBFF-1089D38C98A6}"/>
                </a:ext>
              </a:extLst>
            </p:cNvPr>
            <p:cNvSpPr/>
            <p:nvPr/>
          </p:nvSpPr>
          <p:spPr>
            <a:xfrm>
              <a:off x="2144736" y="4332612"/>
              <a:ext cx="10130" cy="75565"/>
            </a:xfrm>
            <a:custGeom>
              <a:avLst/>
              <a:gdLst>
                <a:gd name="connsiteX0" fmla="*/ 5065 w 10130"/>
                <a:gd name="connsiteY0" fmla="*/ 75565 h 75565"/>
                <a:gd name="connsiteX1" fmla="*/ 0 w 10130"/>
                <a:gd name="connsiteY1" fmla="*/ 70500 h 75565"/>
                <a:gd name="connsiteX2" fmla="*/ 0 w 10130"/>
                <a:gd name="connsiteY2" fmla="*/ 5065 h 75565"/>
                <a:gd name="connsiteX3" fmla="*/ 5065 w 10130"/>
                <a:gd name="connsiteY3" fmla="*/ 0 h 75565"/>
                <a:gd name="connsiteX4" fmla="*/ 10131 w 10130"/>
                <a:gd name="connsiteY4" fmla="*/ 5065 h 75565"/>
                <a:gd name="connsiteX5" fmla="*/ 10131 w 10130"/>
                <a:gd name="connsiteY5" fmla="*/ 70500 h 75565"/>
                <a:gd name="connsiteX6" fmla="*/ 5065 w 10130"/>
                <a:gd name="connsiteY6" fmla="*/ 75565 h 7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75565">
                  <a:moveTo>
                    <a:pt x="5065" y="75565"/>
                  </a:moveTo>
                  <a:cubicBezTo>
                    <a:pt x="2242" y="75565"/>
                    <a:pt x="0" y="73323"/>
                    <a:pt x="0" y="70500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70500"/>
                  </a:lnTo>
                  <a:cubicBezTo>
                    <a:pt x="10131" y="73323"/>
                    <a:pt x="7889" y="75565"/>
                    <a:pt x="5065" y="75565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0401A53-46CB-777A-8E4C-919488E332A8}"/>
                </a:ext>
              </a:extLst>
            </p:cNvPr>
            <p:cNvSpPr/>
            <p:nvPr/>
          </p:nvSpPr>
          <p:spPr>
            <a:xfrm>
              <a:off x="1824456" y="4332612"/>
              <a:ext cx="10130" cy="75565"/>
            </a:xfrm>
            <a:custGeom>
              <a:avLst/>
              <a:gdLst>
                <a:gd name="connsiteX0" fmla="*/ 5065 w 10130"/>
                <a:gd name="connsiteY0" fmla="*/ 75565 h 75565"/>
                <a:gd name="connsiteX1" fmla="*/ 0 w 10130"/>
                <a:gd name="connsiteY1" fmla="*/ 70500 h 75565"/>
                <a:gd name="connsiteX2" fmla="*/ 0 w 10130"/>
                <a:gd name="connsiteY2" fmla="*/ 5065 h 75565"/>
                <a:gd name="connsiteX3" fmla="*/ 5065 w 10130"/>
                <a:gd name="connsiteY3" fmla="*/ 0 h 75565"/>
                <a:gd name="connsiteX4" fmla="*/ 10131 w 10130"/>
                <a:gd name="connsiteY4" fmla="*/ 5065 h 75565"/>
                <a:gd name="connsiteX5" fmla="*/ 10131 w 10130"/>
                <a:gd name="connsiteY5" fmla="*/ 70500 h 75565"/>
                <a:gd name="connsiteX6" fmla="*/ 5065 w 10130"/>
                <a:gd name="connsiteY6" fmla="*/ 75565 h 7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" h="75565">
                  <a:moveTo>
                    <a:pt x="5065" y="75565"/>
                  </a:moveTo>
                  <a:cubicBezTo>
                    <a:pt x="2242" y="75565"/>
                    <a:pt x="0" y="73323"/>
                    <a:pt x="0" y="70500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cubicBezTo>
                    <a:pt x="7889" y="0"/>
                    <a:pt x="10131" y="2242"/>
                    <a:pt x="10131" y="5065"/>
                  </a:cubicBezTo>
                  <a:lnTo>
                    <a:pt x="10131" y="70500"/>
                  </a:lnTo>
                  <a:cubicBezTo>
                    <a:pt x="10131" y="73323"/>
                    <a:pt x="7889" y="75565"/>
                    <a:pt x="5065" y="75565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B651147-74E6-B642-4E67-116555D6809A}"/>
                </a:ext>
              </a:extLst>
            </p:cNvPr>
            <p:cNvSpPr/>
            <p:nvPr/>
          </p:nvSpPr>
          <p:spPr>
            <a:xfrm>
              <a:off x="1903426" y="4332612"/>
              <a:ext cx="71828" cy="10130"/>
            </a:xfrm>
            <a:custGeom>
              <a:avLst/>
              <a:gdLst>
                <a:gd name="connsiteX0" fmla="*/ 66763 w 71828"/>
                <a:gd name="connsiteY0" fmla="*/ 10131 h 10130"/>
                <a:gd name="connsiteX1" fmla="*/ 5065 w 71828"/>
                <a:gd name="connsiteY1" fmla="*/ 10131 h 10130"/>
                <a:gd name="connsiteX2" fmla="*/ 0 w 71828"/>
                <a:gd name="connsiteY2" fmla="*/ 5065 h 10130"/>
                <a:gd name="connsiteX3" fmla="*/ 5065 w 71828"/>
                <a:gd name="connsiteY3" fmla="*/ 0 h 10130"/>
                <a:gd name="connsiteX4" fmla="*/ 66763 w 71828"/>
                <a:gd name="connsiteY4" fmla="*/ 0 h 10130"/>
                <a:gd name="connsiteX5" fmla="*/ 71828 w 71828"/>
                <a:gd name="connsiteY5" fmla="*/ 5065 h 10130"/>
                <a:gd name="connsiteX6" fmla="*/ 66763 w 71828"/>
                <a:gd name="connsiteY6" fmla="*/ 10131 h 10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828" h="10130">
                  <a:moveTo>
                    <a:pt x="66763" y="10131"/>
                  </a:moveTo>
                  <a:lnTo>
                    <a:pt x="5065" y="10131"/>
                  </a:lnTo>
                  <a:cubicBezTo>
                    <a:pt x="2242" y="10131"/>
                    <a:pt x="0" y="7889"/>
                    <a:pt x="0" y="5065"/>
                  </a:cubicBezTo>
                  <a:cubicBezTo>
                    <a:pt x="0" y="2242"/>
                    <a:pt x="2242" y="0"/>
                    <a:pt x="5065" y="0"/>
                  </a:cubicBezTo>
                  <a:lnTo>
                    <a:pt x="66763" y="0"/>
                  </a:lnTo>
                  <a:cubicBezTo>
                    <a:pt x="69586" y="0"/>
                    <a:pt x="71828" y="2242"/>
                    <a:pt x="71828" y="5065"/>
                  </a:cubicBezTo>
                  <a:cubicBezTo>
                    <a:pt x="71828" y="7889"/>
                    <a:pt x="69586" y="10131"/>
                    <a:pt x="66763" y="1013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77CF36E-6663-7FA2-E462-A75E6030D1AB}"/>
                </a:ext>
              </a:extLst>
            </p:cNvPr>
            <p:cNvSpPr/>
            <p:nvPr/>
          </p:nvSpPr>
          <p:spPr>
            <a:xfrm>
              <a:off x="2002657" y="4332612"/>
              <a:ext cx="65849" cy="10130"/>
            </a:xfrm>
            <a:custGeom>
              <a:avLst/>
              <a:gdLst>
                <a:gd name="connsiteX0" fmla="*/ 60784 w 65849"/>
                <a:gd name="connsiteY0" fmla="*/ 10131 h 10130"/>
                <a:gd name="connsiteX1" fmla="*/ 5065 w 65849"/>
                <a:gd name="connsiteY1" fmla="*/ 10131 h 10130"/>
                <a:gd name="connsiteX2" fmla="*/ 0 w 65849"/>
                <a:gd name="connsiteY2" fmla="*/ 5065 h 10130"/>
                <a:gd name="connsiteX3" fmla="*/ 5065 w 65849"/>
                <a:gd name="connsiteY3" fmla="*/ 0 h 10130"/>
                <a:gd name="connsiteX4" fmla="*/ 60784 w 65849"/>
                <a:gd name="connsiteY4" fmla="*/ 0 h 10130"/>
                <a:gd name="connsiteX5" fmla="*/ 65850 w 65849"/>
                <a:gd name="connsiteY5" fmla="*/ 5065 h 10130"/>
                <a:gd name="connsiteX6" fmla="*/ 60784 w 65849"/>
                <a:gd name="connsiteY6" fmla="*/ 10131 h 10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49" h="10130">
                  <a:moveTo>
                    <a:pt x="60784" y="10131"/>
                  </a:moveTo>
                  <a:lnTo>
                    <a:pt x="5065" y="10131"/>
                  </a:lnTo>
                  <a:cubicBezTo>
                    <a:pt x="2242" y="10131"/>
                    <a:pt x="0" y="7889"/>
                    <a:pt x="0" y="5065"/>
                  </a:cubicBezTo>
                  <a:cubicBezTo>
                    <a:pt x="0" y="2242"/>
                    <a:pt x="2242" y="0"/>
                    <a:pt x="5065" y="0"/>
                  </a:cubicBezTo>
                  <a:lnTo>
                    <a:pt x="60784" y="0"/>
                  </a:lnTo>
                  <a:cubicBezTo>
                    <a:pt x="63607" y="0"/>
                    <a:pt x="65850" y="2242"/>
                    <a:pt x="65850" y="5065"/>
                  </a:cubicBezTo>
                  <a:cubicBezTo>
                    <a:pt x="65850" y="7889"/>
                    <a:pt x="63607" y="10131"/>
                    <a:pt x="60784" y="1013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90BC8B9-EF05-A686-7DF8-D69B7296C31A}"/>
                </a:ext>
              </a:extLst>
            </p:cNvPr>
            <p:cNvSpPr/>
            <p:nvPr/>
          </p:nvSpPr>
          <p:spPr>
            <a:xfrm>
              <a:off x="1770481" y="4332612"/>
              <a:ext cx="438443" cy="75565"/>
            </a:xfrm>
            <a:custGeom>
              <a:avLst/>
              <a:gdLst>
                <a:gd name="connsiteX0" fmla="*/ 433295 w 438443"/>
                <a:gd name="connsiteY0" fmla="*/ 75565 h 75565"/>
                <a:gd name="connsiteX1" fmla="*/ 5065 w 438443"/>
                <a:gd name="connsiteY1" fmla="*/ 75565 h 75565"/>
                <a:gd name="connsiteX2" fmla="*/ 0 w 438443"/>
                <a:gd name="connsiteY2" fmla="*/ 70500 h 75565"/>
                <a:gd name="connsiteX3" fmla="*/ 0 w 438443"/>
                <a:gd name="connsiteY3" fmla="*/ 5065 h 75565"/>
                <a:gd name="connsiteX4" fmla="*/ 5065 w 438443"/>
                <a:gd name="connsiteY4" fmla="*/ 0 h 75565"/>
                <a:gd name="connsiteX5" fmla="*/ 115756 w 438443"/>
                <a:gd name="connsiteY5" fmla="*/ 0 h 75565"/>
                <a:gd name="connsiteX6" fmla="*/ 120821 w 438443"/>
                <a:gd name="connsiteY6" fmla="*/ 5065 h 75565"/>
                <a:gd name="connsiteX7" fmla="*/ 115756 w 438443"/>
                <a:gd name="connsiteY7" fmla="*/ 10131 h 75565"/>
                <a:gd name="connsiteX8" fmla="*/ 10214 w 438443"/>
                <a:gd name="connsiteY8" fmla="*/ 10131 h 75565"/>
                <a:gd name="connsiteX9" fmla="*/ 10214 w 438443"/>
                <a:gd name="connsiteY9" fmla="*/ 65434 h 75565"/>
                <a:gd name="connsiteX10" fmla="*/ 428312 w 438443"/>
                <a:gd name="connsiteY10" fmla="*/ 65434 h 75565"/>
                <a:gd name="connsiteX11" fmla="*/ 428312 w 438443"/>
                <a:gd name="connsiteY11" fmla="*/ 10131 h 75565"/>
                <a:gd name="connsiteX12" fmla="*/ 315463 w 438443"/>
                <a:gd name="connsiteY12" fmla="*/ 10131 h 75565"/>
                <a:gd name="connsiteX13" fmla="*/ 310398 w 438443"/>
                <a:gd name="connsiteY13" fmla="*/ 5065 h 75565"/>
                <a:gd name="connsiteX14" fmla="*/ 315463 w 438443"/>
                <a:gd name="connsiteY14" fmla="*/ 0 h 75565"/>
                <a:gd name="connsiteX15" fmla="*/ 433378 w 438443"/>
                <a:gd name="connsiteY15" fmla="*/ 0 h 75565"/>
                <a:gd name="connsiteX16" fmla="*/ 438443 w 438443"/>
                <a:gd name="connsiteY16" fmla="*/ 5065 h 75565"/>
                <a:gd name="connsiteX17" fmla="*/ 438443 w 438443"/>
                <a:gd name="connsiteY17" fmla="*/ 70500 h 75565"/>
                <a:gd name="connsiteX18" fmla="*/ 433378 w 438443"/>
                <a:gd name="connsiteY18" fmla="*/ 75565 h 7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443" h="75565">
                  <a:moveTo>
                    <a:pt x="433295" y="75565"/>
                  </a:moveTo>
                  <a:lnTo>
                    <a:pt x="5065" y="75565"/>
                  </a:lnTo>
                  <a:cubicBezTo>
                    <a:pt x="2242" y="75565"/>
                    <a:pt x="0" y="73323"/>
                    <a:pt x="0" y="70500"/>
                  </a:cubicBezTo>
                  <a:lnTo>
                    <a:pt x="0" y="5065"/>
                  </a:lnTo>
                  <a:cubicBezTo>
                    <a:pt x="0" y="2242"/>
                    <a:pt x="2242" y="0"/>
                    <a:pt x="5065" y="0"/>
                  </a:cubicBezTo>
                  <a:lnTo>
                    <a:pt x="115756" y="0"/>
                  </a:lnTo>
                  <a:cubicBezTo>
                    <a:pt x="118579" y="0"/>
                    <a:pt x="120821" y="2242"/>
                    <a:pt x="120821" y="5065"/>
                  </a:cubicBezTo>
                  <a:cubicBezTo>
                    <a:pt x="120821" y="7889"/>
                    <a:pt x="118579" y="10131"/>
                    <a:pt x="115756" y="10131"/>
                  </a:cubicBezTo>
                  <a:lnTo>
                    <a:pt x="10214" y="10131"/>
                  </a:lnTo>
                  <a:lnTo>
                    <a:pt x="10214" y="65434"/>
                  </a:lnTo>
                  <a:lnTo>
                    <a:pt x="428312" y="65434"/>
                  </a:lnTo>
                  <a:lnTo>
                    <a:pt x="428312" y="10131"/>
                  </a:lnTo>
                  <a:lnTo>
                    <a:pt x="315463" y="10131"/>
                  </a:lnTo>
                  <a:cubicBezTo>
                    <a:pt x="312640" y="10131"/>
                    <a:pt x="310398" y="7889"/>
                    <a:pt x="310398" y="5065"/>
                  </a:cubicBezTo>
                  <a:cubicBezTo>
                    <a:pt x="310398" y="2242"/>
                    <a:pt x="312640" y="0"/>
                    <a:pt x="315463" y="0"/>
                  </a:cubicBezTo>
                  <a:lnTo>
                    <a:pt x="433378" y="0"/>
                  </a:lnTo>
                  <a:cubicBezTo>
                    <a:pt x="436201" y="0"/>
                    <a:pt x="438443" y="2242"/>
                    <a:pt x="438443" y="5065"/>
                  </a:cubicBezTo>
                  <a:lnTo>
                    <a:pt x="438443" y="70500"/>
                  </a:lnTo>
                  <a:cubicBezTo>
                    <a:pt x="438443" y="73323"/>
                    <a:pt x="436201" y="75565"/>
                    <a:pt x="433378" y="75565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1F6EE22F-86A3-16D5-9993-8230765AFF46}"/>
              </a:ext>
            </a:extLst>
          </p:cNvPr>
          <p:cNvGrpSpPr/>
          <p:nvPr/>
        </p:nvGrpSpPr>
        <p:grpSpPr>
          <a:xfrm>
            <a:off x="2291067" y="5054214"/>
            <a:ext cx="468253" cy="469010"/>
            <a:chOff x="1756863" y="4924095"/>
            <a:chExt cx="468253" cy="469010"/>
          </a:xfrm>
          <a:solidFill>
            <a:srgbClr val="0040C1"/>
          </a:solidFill>
        </p:grpSpPr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9D47B7A-1A3D-F06D-AB71-F9B5155B87D2}"/>
                </a:ext>
              </a:extLst>
            </p:cNvPr>
            <p:cNvSpPr/>
            <p:nvPr/>
          </p:nvSpPr>
          <p:spPr>
            <a:xfrm>
              <a:off x="1845213" y="5152617"/>
              <a:ext cx="379903" cy="240488"/>
            </a:xfrm>
            <a:custGeom>
              <a:avLst/>
              <a:gdLst>
                <a:gd name="connsiteX0" fmla="*/ 379904 w 379903"/>
                <a:gd name="connsiteY0" fmla="*/ 198130 h 240488"/>
                <a:gd name="connsiteX1" fmla="*/ 371600 w 379903"/>
                <a:gd name="connsiteY1" fmla="*/ 202365 h 240488"/>
                <a:gd name="connsiteX2" fmla="*/ 354660 w 379903"/>
                <a:gd name="connsiteY2" fmla="*/ 202365 h 240488"/>
                <a:gd name="connsiteX3" fmla="*/ 339796 w 379903"/>
                <a:gd name="connsiteY3" fmla="*/ 232508 h 240488"/>
                <a:gd name="connsiteX4" fmla="*/ 315300 w 379903"/>
                <a:gd name="connsiteY4" fmla="*/ 240396 h 240488"/>
                <a:gd name="connsiteX5" fmla="*/ 278846 w 379903"/>
                <a:gd name="connsiteY5" fmla="*/ 202697 h 240488"/>
                <a:gd name="connsiteX6" fmla="*/ 145154 w 379903"/>
                <a:gd name="connsiteY6" fmla="*/ 202697 h 240488"/>
                <a:gd name="connsiteX7" fmla="*/ 128878 w 379903"/>
                <a:gd name="connsiteY7" fmla="*/ 233670 h 240488"/>
                <a:gd name="connsiteX8" fmla="*/ 104714 w 379903"/>
                <a:gd name="connsiteY8" fmla="*/ 240396 h 240488"/>
                <a:gd name="connsiteX9" fmla="*/ 69423 w 379903"/>
                <a:gd name="connsiteY9" fmla="*/ 202448 h 240488"/>
                <a:gd name="connsiteX10" fmla="*/ 65520 w 379903"/>
                <a:gd name="connsiteY10" fmla="*/ 202448 h 240488"/>
                <a:gd name="connsiteX11" fmla="*/ 38782 w 379903"/>
                <a:gd name="connsiteY11" fmla="*/ 202448 h 240488"/>
                <a:gd name="connsiteX12" fmla="*/ 25080 w 379903"/>
                <a:gd name="connsiteY12" fmla="*/ 188829 h 240488"/>
                <a:gd name="connsiteX13" fmla="*/ 25080 w 379903"/>
                <a:gd name="connsiteY13" fmla="*/ 176955 h 240488"/>
                <a:gd name="connsiteX14" fmla="*/ 7725 w 379903"/>
                <a:gd name="connsiteY14" fmla="*/ 176955 h 240488"/>
                <a:gd name="connsiteX15" fmla="*/ 3407 w 379903"/>
                <a:gd name="connsiteY15" fmla="*/ 176374 h 240488"/>
                <a:gd name="connsiteX16" fmla="*/ 3 w 379903"/>
                <a:gd name="connsiteY16" fmla="*/ 170893 h 240488"/>
                <a:gd name="connsiteX17" fmla="*/ 3739 w 379903"/>
                <a:gd name="connsiteY17" fmla="*/ 165662 h 240488"/>
                <a:gd name="connsiteX18" fmla="*/ 8057 w 379903"/>
                <a:gd name="connsiteY18" fmla="*/ 165081 h 240488"/>
                <a:gd name="connsiteX19" fmla="*/ 60372 w 379903"/>
                <a:gd name="connsiteY19" fmla="*/ 165081 h 240488"/>
                <a:gd name="connsiteX20" fmla="*/ 62946 w 379903"/>
                <a:gd name="connsiteY20" fmla="*/ 165081 h 240488"/>
                <a:gd name="connsiteX21" fmla="*/ 68675 w 379903"/>
                <a:gd name="connsiteY21" fmla="*/ 171142 h 240488"/>
                <a:gd name="connsiteX22" fmla="*/ 62531 w 379903"/>
                <a:gd name="connsiteY22" fmla="*/ 176789 h 240488"/>
                <a:gd name="connsiteX23" fmla="*/ 41356 w 379903"/>
                <a:gd name="connsiteY23" fmla="*/ 176789 h 240488"/>
                <a:gd name="connsiteX24" fmla="*/ 37121 w 379903"/>
                <a:gd name="connsiteY24" fmla="*/ 176789 h 240488"/>
                <a:gd name="connsiteX25" fmla="*/ 37121 w 379903"/>
                <a:gd name="connsiteY25" fmla="*/ 190407 h 240488"/>
                <a:gd name="connsiteX26" fmla="*/ 49411 w 379903"/>
                <a:gd name="connsiteY26" fmla="*/ 190407 h 240488"/>
                <a:gd name="connsiteX27" fmla="*/ 68675 w 379903"/>
                <a:gd name="connsiteY27" fmla="*/ 190407 h 240488"/>
                <a:gd name="connsiteX28" fmla="*/ 72495 w 379903"/>
                <a:gd name="connsiteY28" fmla="*/ 187833 h 240488"/>
                <a:gd name="connsiteX29" fmla="*/ 107205 w 379903"/>
                <a:gd name="connsiteY29" fmla="*/ 164997 h 240488"/>
                <a:gd name="connsiteX30" fmla="*/ 141583 w 379903"/>
                <a:gd name="connsiteY30" fmla="*/ 187750 h 240488"/>
                <a:gd name="connsiteX31" fmla="*/ 145403 w 379903"/>
                <a:gd name="connsiteY31" fmla="*/ 190407 h 240488"/>
                <a:gd name="connsiteX32" fmla="*/ 263733 w 379903"/>
                <a:gd name="connsiteY32" fmla="*/ 190407 h 240488"/>
                <a:gd name="connsiteX33" fmla="*/ 265892 w 379903"/>
                <a:gd name="connsiteY33" fmla="*/ 190241 h 240488"/>
                <a:gd name="connsiteX34" fmla="*/ 266058 w 379903"/>
                <a:gd name="connsiteY34" fmla="*/ 186172 h 240488"/>
                <a:gd name="connsiteX35" fmla="*/ 266224 w 379903"/>
                <a:gd name="connsiteY35" fmla="*/ 147227 h 240488"/>
                <a:gd name="connsiteX36" fmla="*/ 269130 w 379903"/>
                <a:gd name="connsiteY36" fmla="*/ 140584 h 240488"/>
                <a:gd name="connsiteX37" fmla="*/ 277932 w 379903"/>
                <a:gd name="connsiteY37" fmla="*/ 145982 h 240488"/>
                <a:gd name="connsiteX38" fmla="*/ 277932 w 379903"/>
                <a:gd name="connsiteY38" fmla="*/ 173052 h 240488"/>
                <a:gd name="connsiteX39" fmla="*/ 277932 w 379903"/>
                <a:gd name="connsiteY39" fmla="*/ 187169 h 240488"/>
                <a:gd name="connsiteX40" fmla="*/ 279012 w 379903"/>
                <a:gd name="connsiteY40" fmla="*/ 190241 h 240488"/>
                <a:gd name="connsiteX41" fmla="*/ 281669 w 379903"/>
                <a:gd name="connsiteY41" fmla="*/ 187833 h 240488"/>
                <a:gd name="connsiteX42" fmla="*/ 307328 w 379903"/>
                <a:gd name="connsiteY42" fmla="*/ 166077 h 240488"/>
                <a:gd name="connsiteX43" fmla="*/ 350591 w 379903"/>
                <a:gd name="connsiteY43" fmla="*/ 187003 h 240488"/>
                <a:gd name="connsiteX44" fmla="*/ 355822 w 379903"/>
                <a:gd name="connsiteY44" fmla="*/ 190407 h 240488"/>
                <a:gd name="connsiteX45" fmla="*/ 367448 w 379903"/>
                <a:gd name="connsiteY45" fmla="*/ 190407 h 240488"/>
                <a:gd name="connsiteX46" fmla="*/ 367448 w 379903"/>
                <a:gd name="connsiteY46" fmla="*/ 164084 h 240488"/>
                <a:gd name="connsiteX47" fmla="*/ 360057 w 379903"/>
                <a:gd name="connsiteY47" fmla="*/ 164084 h 240488"/>
                <a:gd name="connsiteX48" fmla="*/ 342370 w 379903"/>
                <a:gd name="connsiteY48" fmla="*/ 146148 h 240488"/>
                <a:gd name="connsiteX49" fmla="*/ 342370 w 379903"/>
                <a:gd name="connsiteY49" fmla="*/ 133526 h 240488"/>
                <a:gd name="connsiteX50" fmla="*/ 349096 w 379903"/>
                <a:gd name="connsiteY50" fmla="*/ 126883 h 240488"/>
                <a:gd name="connsiteX51" fmla="*/ 366119 w 379903"/>
                <a:gd name="connsiteY51" fmla="*/ 126883 h 240488"/>
                <a:gd name="connsiteX52" fmla="*/ 350425 w 379903"/>
                <a:gd name="connsiteY52" fmla="*/ 113680 h 240488"/>
                <a:gd name="connsiteX53" fmla="*/ 277932 w 379903"/>
                <a:gd name="connsiteY53" fmla="*/ 113597 h 240488"/>
                <a:gd name="connsiteX54" fmla="*/ 277932 w 379903"/>
                <a:gd name="connsiteY54" fmla="*/ 119908 h 240488"/>
                <a:gd name="connsiteX55" fmla="*/ 272037 w 379903"/>
                <a:gd name="connsiteY55" fmla="*/ 126135 h 240488"/>
                <a:gd name="connsiteX56" fmla="*/ 266141 w 379903"/>
                <a:gd name="connsiteY56" fmla="*/ 120157 h 240488"/>
                <a:gd name="connsiteX57" fmla="*/ 266141 w 379903"/>
                <a:gd name="connsiteY57" fmla="*/ 116835 h 240488"/>
                <a:gd name="connsiteX58" fmla="*/ 266141 w 379903"/>
                <a:gd name="connsiteY58" fmla="*/ 16691 h 240488"/>
                <a:gd name="connsiteX59" fmla="*/ 266141 w 379903"/>
                <a:gd name="connsiteY59" fmla="*/ 12124 h 240488"/>
                <a:gd name="connsiteX60" fmla="*/ 36872 w 379903"/>
                <a:gd name="connsiteY60" fmla="*/ 12124 h 240488"/>
                <a:gd name="connsiteX61" fmla="*/ 36872 w 379903"/>
                <a:gd name="connsiteY61" fmla="*/ 16525 h 240488"/>
                <a:gd name="connsiteX62" fmla="*/ 36872 w 379903"/>
                <a:gd name="connsiteY62" fmla="*/ 117084 h 240488"/>
                <a:gd name="connsiteX63" fmla="*/ 36872 w 379903"/>
                <a:gd name="connsiteY63" fmla="*/ 120821 h 240488"/>
                <a:gd name="connsiteX64" fmla="*/ 31640 w 379903"/>
                <a:gd name="connsiteY64" fmla="*/ 126135 h 240488"/>
                <a:gd name="connsiteX65" fmla="*/ 25495 w 379903"/>
                <a:gd name="connsiteY65" fmla="*/ 121900 h 240488"/>
                <a:gd name="connsiteX66" fmla="*/ 25080 w 379903"/>
                <a:gd name="connsiteY66" fmla="*/ 117499 h 240488"/>
                <a:gd name="connsiteX67" fmla="*/ 25080 w 379903"/>
                <a:gd name="connsiteY67" fmla="*/ 14698 h 240488"/>
                <a:gd name="connsiteX68" fmla="*/ 39861 w 379903"/>
                <a:gd name="connsiteY68" fmla="*/ 0 h 240488"/>
                <a:gd name="connsiteX69" fmla="*/ 263567 w 379903"/>
                <a:gd name="connsiteY69" fmla="*/ 0 h 240488"/>
                <a:gd name="connsiteX70" fmla="*/ 278098 w 379903"/>
                <a:gd name="connsiteY70" fmla="*/ 14449 h 240488"/>
                <a:gd name="connsiteX71" fmla="*/ 278098 w 379903"/>
                <a:gd name="connsiteY71" fmla="*/ 25161 h 240488"/>
                <a:gd name="connsiteX72" fmla="*/ 282333 w 379903"/>
                <a:gd name="connsiteY72" fmla="*/ 25327 h 240488"/>
                <a:gd name="connsiteX73" fmla="*/ 320531 w 379903"/>
                <a:gd name="connsiteY73" fmla="*/ 25327 h 240488"/>
                <a:gd name="connsiteX74" fmla="*/ 347685 w 379903"/>
                <a:gd name="connsiteY74" fmla="*/ 57712 h 240488"/>
                <a:gd name="connsiteX75" fmla="*/ 343616 w 379903"/>
                <a:gd name="connsiteY75" fmla="*/ 63940 h 240488"/>
                <a:gd name="connsiteX76" fmla="*/ 352667 w 379903"/>
                <a:gd name="connsiteY76" fmla="*/ 99895 h 240488"/>
                <a:gd name="connsiteX77" fmla="*/ 354909 w 379903"/>
                <a:gd name="connsiteY77" fmla="*/ 102303 h 240488"/>
                <a:gd name="connsiteX78" fmla="*/ 379156 w 379903"/>
                <a:gd name="connsiteY78" fmla="*/ 127464 h 240488"/>
                <a:gd name="connsiteX79" fmla="*/ 379654 w 379903"/>
                <a:gd name="connsiteY79" fmla="*/ 128461 h 240488"/>
                <a:gd name="connsiteX80" fmla="*/ 379654 w 379903"/>
                <a:gd name="connsiteY80" fmla="*/ 198213 h 240488"/>
                <a:gd name="connsiteX81" fmla="*/ 340543 w 379903"/>
                <a:gd name="connsiteY81" fmla="*/ 101473 h 240488"/>
                <a:gd name="connsiteX82" fmla="*/ 340543 w 379903"/>
                <a:gd name="connsiteY82" fmla="*/ 99978 h 240488"/>
                <a:gd name="connsiteX83" fmla="*/ 331907 w 379903"/>
                <a:gd name="connsiteY83" fmla="*/ 65102 h 240488"/>
                <a:gd name="connsiteX84" fmla="*/ 328171 w 379903"/>
                <a:gd name="connsiteY84" fmla="*/ 62694 h 240488"/>
                <a:gd name="connsiteX85" fmla="*/ 281420 w 379903"/>
                <a:gd name="connsiteY85" fmla="*/ 62694 h 240488"/>
                <a:gd name="connsiteX86" fmla="*/ 278597 w 379903"/>
                <a:gd name="connsiteY86" fmla="*/ 63026 h 240488"/>
                <a:gd name="connsiteX87" fmla="*/ 278597 w 379903"/>
                <a:gd name="connsiteY87" fmla="*/ 101390 h 240488"/>
                <a:gd name="connsiteX88" fmla="*/ 340543 w 379903"/>
                <a:gd name="connsiteY88" fmla="*/ 101390 h 240488"/>
                <a:gd name="connsiteX89" fmla="*/ 316877 w 379903"/>
                <a:gd name="connsiteY89" fmla="*/ 228522 h 240488"/>
                <a:gd name="connsiteX90" fmla="*/ 342619 w 379903"/>
                <a:gd name="connsiteY90" fmla="*/ 202780 h 240488"/>
                <a:gd name="connsiteX91" fmla="*/ 316960 w 379903"/>
                <a:gd name="connsiteY91" fmla="*/ 176955 h 240488"/>
                <a:gd name="connsiteX92" fmla="*/ 290969 w 379903"/>
                <a:gd name="connsiteY92" fmla="*/ 202863 h 240488"/>
                <a:gd name="connsiteX93" fmla="*/ 316877 w 379903"/>
                <a:gd name="connsiteY93" fmla="*/ 228522 h 240488"/>
                <a:gd name="connsiteX94" fmla="*/ 107537 w 379903"/>
                <a:gd name="connsiteY94" fmla="*/ 228522 h 240488"/>
                <a:gd name="connsiteX95" fmla="*/ 133196 w 379903"/>
                <a:gd name="connsiteY95" fmla="*/ 202697 h 240488"/>
                <a:gd name="connsiteX96" fmla="*/ 107454 w 379903"/>
                <a:gd name="connsiteY96" fmla="*/ 176955 h 240488"/>
                <a:gd name="connsiteX97" fmla="*/ 81629 w 379903"/>
                <a:gd name="connsiteY97" fmla="*/ 202946 h 240488"/>
                <a:gd name="connsiteX98" fmla="*/ 107537 w 379903"/>
                <a:gd name="connsiteY98" fmla="*/ 228522 h 240488"/>
                <a:gd name="connsiteX99" fmla="*/ 335976 w 379903"/>
                <a:gd name="connsiteY99" fmla="*/ 50570 h 240488"/>
                <a:gd name="connsiteX100" fmla="*/ 322524 w 379903"/>
                <a:gd name="connsiteY100" fmla="*/ 37284 h 240488"/>
                <a:gd name="connsiteX101" fmla="*/ 281005 w 379903"/>
                <a:gd name="connsiteY101" fmla="*/ 37284 h 240488"/>
                <a:gd name="connsiteX102" fmla="*/ 278514 w 379903"/>
                <a:gd name="connsiteY102" fmla="*/ 37616 h 240488"/>
                <a:gd name="connsiteX103" fmla="*/ 278514 w 379903"/>
                <a:gd name="connsiteY103" fmla="*/ 50488 h 240488"/>
                <a:gd name="connsiteX104" fmla="*/ 335893 w 379903"/>
                <a:gd name="connsiteY104" fmla="*/ 50488 h 240488"/>
                <a:gd name="connsiteX105" fmla="*/ 367780 w 379903"/>
                <a:gd name="connsiteY105" fmla="*/ 152127 h 240488"/>
                <a:gd name="connsiteX106" fmla="*/ 367780 w 379903"/>
                <a:gd name="connsiteY106" fmla="*/ 139173 h 240488"/>
                <a:gd name="connsiteX107" fmla="*/ 354826 w 379903"/>
                <a:gd name="connsiteY107" fmla="*/ 139173 h 240488"/>
                <a:gd name="connsiteX108" fmla="*/ 367780 w 379903"/>
                <a:gd name="connsiteY108" fmla="*/ 152127 h 24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379903" h="240488">
                  <a:moveTo>
                    <a:pt x="379904" y="198130"/>
                  </a:moveTo>
                  <a:cubicBezTo>
                    <a:pt x="378077" y="201451"/>
                    <a:pt x="375253" y="202531"/>
                    <a:pt x="371600" y="202365"/>
                  </a:cubicBezTo>
                  <a:cubicBezTo>
                    <a:pt x="366036" y="202198"/>
                    <a:pt x="360556" y="202365"/>
                    <a:pt x="354660" y="202365"/>
                  </a:cubicBezTo>
                  <a:cubicBezTo>
                    <a:pt x="354079" y="214737"/>
                    <a:pt x="349512" y="224951"/>
                    <a:pt x="339796" y="232508"/>
                  </a:cubicBezTo>
                  <a:cubicBezTo>
                    <a:pt x="332572" y="238154"/>
                    <a:pt x="324351" y="240728"/>
                    <a:pt x="315300" y="240396"/>
                  </a:cubicBezTo>
                  <a:cubicBezTo>
                    <a:pt x="299605" y="239815"/>
                    <a:pt x="280507" y="228107"/>
                    <a:pt x="278846" y="202697"/>
                  </a:cubicBezTo>
                  <a:lnTo>
                    <a:pt x="145154" y="202697"/>
                  </a:lnTo>
                  <a:cubicBezTo>
                    <a:pt x="144573" y="215568"/>
                    <a:pt x="139424" y="226114"/>
                    <a:pt x="128878" y="233670"/>
                  </a:cubicBezTo>
                  <a:cubicBezTo>
                    <a:pt x="121654" y="238819"/>
                    <a:pt x="113516" y="240978"/>
                    <a:pt x="104714" y="240396"/>
                  </a:cubicBezTo>
                  <a:cubicBezTo>
                    <a:pt x="88937" y="239317"/>
                    <a:pt x="70917" y="227359"/>
                    <a:pt x="69423" y="202448"/>
                  </a:cubicBezTo>
                  <a:cubicBezTo>
                    <a:pt x="68177" y="202448"/>
                    <a:pt x="66849" y="202448"/>
                    <a:pt x="65520" y="202448"/>
                  </a:cubicBezTo>
                  <a:cubicBezTo>
                    <a:pt x="56635" y="202448"/>
                    <a:pt x="47750" y="202448"/>
                    <a:pt x="38782" y="202448"/>
                  </a:cubicBezTo>
                  <a:cubicBezTo>
                    <a:pt x="30146" y="202448"/>
                    <a:pt x="25163" y="197466"/>
                    <a:pt x="25080" y="188829"/>
                  </a:cubicBezTo>
                  <a:cubicBezTo>
                    <a:pt x="25080" y="185010"/>
                    <a:pt x="25080" y="181190"/>
                    <a:pt x="25080" y="176955"/>
                  </a:cubicBezTo>
                  <a:cubicBezTo>
                    <a:pt x="19101" y="176955"/>
                    <a:pt x="13455" y="176955"/>
                    <a:pt x="7725" y="176955"/>
                  </a:cubicBezTo>
                  <a:cubicBezTo>
                    <a:pt x="6231" y="176955"/>
                    <a:pt x="4321" y="177204"/>
                    <a:pt x="3407" y="176374"/>
                  </a:cubicBezTo>
                  <a:cubicBezTo>
                    <a:pt x="1829" y="174879"/>
                    <a:pt x="-80" y="172720"/>
                    <a:pt x="3" y="170893"/>
                  </a:cubicBezTo>
                  <a:cubicBezTo>
                    <a:pt x="3" y="169066"/>
                    <a:pt x="2079" y="166990"/>
                    <a:pt x="3739" y="165662"/>
                  </a:cubicBezTo>
                  <a:cubicBezTo>
                    <a:pt x="4653" y="164915"/>
                    <a:pt x="6563" y="165081"/>
                    <a:pt x="8057" y="165081"/>
                  </a:cubicBezTo>
                  <a:cubicBezTo>
                    <a:pt x="25495" y="165081"/>
                    <a:pt x="42934" y="165081"/>
                    <a:pt x="60372" y="165081"/>
                  </a:cubicBezTo>
                  <a:cubicBezTo>
                    <a:pt x="61202" y="165081"/>
                    <a:pt x="62115" y="165081"/>
                    <a:pt x="62946" y="165081"/>
                  </a:cubicBezTo>
                  <a:cubicBezTo>
                    <a:pt x="66433" y="165496"/>
                    <a:pt x="68758" y="167987"/>
                    <a:pt x="68675" y="171142"/>
                  </a:cubicBezTo>
                  <a:cubicBezTo>
                    <a:pt x="68592" y="174381"/>
                    <a:pt x="66184" y="176706"/>
                    <a:pt x="62531" y="176789"/>
                  </a:cubicBezTo>
                  <a:cubicBezTo>
                    <a:pt x="55472" y="176872"/>
                    <a:pt x="48414" y="176789"/>
                    <a:pt x="41356" y="176789"/>
                  </a:cubicBezTo>
                  <a:cubicBezTo>
                    <a:pt x="40027" y="176789"/>
                    <a:pt x="38699" y="176789"/>
                    <a:pt x="37121" y="176789"/>
                  </a:cubicBezTo>
                  <a:lnTo>
                    <a:pt x="37121" y="190407"/>
                  </a:lnTo>
                  <a:cubicBezTo>
                    <a:pt x="41356" y="190407"/>
                    <a:pt x="45342" y="190407"/>
                    <a:pt x="49411" y="190407"/>
                  </a:cubicBezTo>
                  <a:cubicBezTo>
                    <a:pt x="55804" y="190407"/>
                    <a:pt x="62281" y="190407"/>
                    <a:pt x="68675" y="190407"/>
                  </a:cubicBezTo>
                  <a:cubicBezTo>
                    <a:pt x="70751" y="190407"/>
                    <a:pt x="71665" y="189743"/>
                    <a:pt x="72495" y="187833"/>
                  </a:cubicBezTo>
                  <a:cubicBezTo>
                    <a:pt x="79387" y="173135"/>
                    <a:pt x="91013" y="164915"/>
                    <a:pt x="107205" y="164997"/>
                  </a:cubicBezTo>
                  <a:cubicBezTo>
                    <a:pt x="123232" y="164997"/>
                    <a:pt x="134857" y="173135"/>
                    <a:pt x="141583" y="187750"/>
                  </a:cubicBezTo>
                  <a:cubicBezTo>
                    <a:pt x="142414" y="189577"/>
                    <a:pt x="143244" y="190407"/>
                    <a:pt x="145403" y="190407"/>
                  </a:cubicBezTo>
                  <a:cubicBezTo>
                    <a:pt x="184846" y="190407"/>
                    <a:pt x="224290" y="190407"/>
                    <a:pt x="263733" y="190407"/>
                  </a:cubicBezTo>
                  <a:cubicBezTo>
                    <a:pt x="264314" y="190407"/>
                    <a:pt x="264895" y="190324"/>
                    <a:pt x="265892" y="190241"/>
                  </a:cubicBezTo>
                  <a:cubicBezTo>
                    <a:pt x="265892" y="188829"/>
                    <a:pt x="266058" y="187501"/>
                    <a:pt x="266058" y="186172"/>
                  </a:cubicBezTo>
                  <a:cubicBezTo>
                    <a:pt x="266058" y="173218"/>
                    <a:pt x="265892" y="160181"/>
                    <a:pt x="266224" y="147227"/>
                  </a:cubicBezTo>
                  <a:cubicBezTo>
                    <a:pt x="266224" y="144985"/>
                    <a:pt x="267470" y="141996"/>
                    <a:pt x="269130" y="140584"/>
                  </a:cubicBezTo>
                  <a:cubicBezTo>
                    <a:pt x="272784" y="137595"/>
                    <a:pt x="277849" y="140916"/>
                    <a:pt x="277932" y="145982"/>
                  </a:cubicBezTo>
                  <a:cubicBezTo>
                    <a:pt x="278015" y="155033"/>
                    <a:pt x="277932" y="164001"/>
                    <a:pt x="277932" y="173052"/>
                  </a:cubicBezTo>
                  <a:cubicBezTo>
                    <a:pt x="277932" y="177785"/>
                    <a:pt x="277932" y="182436"/>
                    <a:pt x="277932" y="187169"/>
                  </a:cubicBezTo>
                  <a:cubicBezTo>
                    <a:pt x="277932" y="188248"/>
                    <a:pt x="278680" y="189244"/>
                    <a:pt x="279012" y="190241"/>
                  </a:cubicBezTo>
                  <a:cubicBezTo>
                    <a:pt x="279925" y="189411"/>
                    <a:pt x="281171" y="188829"/>
                    <a:pt x="281669" y="187833"/>
                  </a:cubicBezTo>
                  <a:cubicBezTo>
                    <a:pt x="286901" y="176623"/>
                    <a:pt x="295287" y="169066"/>
                    <a:pt x="307328" y="166077"/>
                  </a:cubicBezTo>
                  <a:cubicBezTo>
                    <a:pt x="325015" y="161593"/>
                    <a:pt x="343034" y="170312"/>
                    <a:pt x="350591" y="187003"/>
                  </a:cubicBezTo>
                  <a:cubicBezTo>
                    <a:pt x="351754" y="189494"/>
                    <a:pt x="352999" y="190573"/>
                    <a:pt x="355822" y="190407"/>
                  </a:cubicBezTo>
                  <a:cubicBezTo>
                    <a:pt x="359642" y="190158"/>
                    <a:pt x="363462" y="190407"/>
                    <a:pt x="367448" y="190407"/>
                  </a:cubicBezTo>
                  <a:lnTo>
                    <a:pt x="367448" y="164084"/>
                  </a:lnTo>
                  <a:cubicBezTo>
                    <a:pt x="364874" y="164084"/>
                    <a:pt x="362466" y="164167"/>
                    <a:pt x="360057" y="164084"/>
                  </a:cubicBezTo>
                  <a:cubicBezTo>
                    <a:pt x="350259" y="163669"/>
                    <a:pt x="342619" y="155946"/>
                    <a:pt x="342370" y="146148"/>
                  </a:cubicBezTo>
                  <a:cubicBezTo>
                    <a:pt x="342287" y="141913"/>
                    <a:pt x="342287" y="137761"/>
                    <a:pt x="342370" y="133526"/>
                  </a:cubicBezTo>
                  <a:cubicBezTo>
                    <a:pt x="342370" y="129125"/>
                    <a:pt x="344612" y="126966"/>
                    <a:pt x="349096" y="126883"/>
                  </a:cubicBezTo>
                  <a:cubicBezTo>
                    <a:pt x="354743" y="126800"/>
                    <a:pt x="360390" y="126883"/>
                    <a:pt x="366119" y="126883"/>
                  </a:cubicBezTo>
                  <a:cubicBezTo>
                    <a:pt x="365040" y="120240"/>
                    <a:pt x="357981" y="113763"/>
                    <a:pt x="350425" y="113680"/>
                  </a:cubicBezTo>
                  <a:cubicBezTo>
                    <a:pt x="326427" y="113431"/>
                    <a:pt x="302512" y="113597"/>
                    <a:pt x="277932" y="113597"/>
                  </a:cubicBezTo>
                  <a:cubicBezTo>
                    <a:pt x="277932" y="115839"/>
                    <a:pt x="277932" y="117832"/>
                    <a:pt x="277932" y="119908"/>
                  </a:cubicBezTo>
                  <a:cubicBezTo>
                    <a:pt x="277766" y="123727"/>
                    <a:pt x="275358" y="126135"/>
                    <a:pt x="272037" y="126135"/>
                  </a:cubicBezTo>
                  <a:cubicBezTo>
                    <a:pt x="268798" y="126135"/>
                    <a:pt x="266473" y="123727"/>
                    <a:pt x="266141" y="120157"/>
                  </a:cubicBezTo>
                  <a:cubicBezTo>
                    <a:pt x="266058" y="119077"/>
                    <a:pt x="266141" y="117915"/>
                    <a:pt x="266141" y="116835"/>
                  </a:cubicBezTo>
                  <a:cubicBezTo>
                    <a:pt x="266141" y="83454"/>
                    <a:pt x="266141" y="50072"/>
                    <a:pt x="266141" y="16691"/>
                  </a:cubicBezTo>
                  <a:lnTo>
                    <a:pt x="266141" y="12124"/>
                  </a:lnTo>
                  <a:lnTo>
                    <a:pt x="36872" y="12124"/>
                  </a:lnTo>
                  <a:cubicBezTo>
                    <a:pt x="36872" y="13618"/>
                    <a:pt x="36872" y="15113"/>
                    <a:pt x="36872" y="16525"/>
                  </a:cubicBezTo>
                  <a:cubicBezTo>
                    <a:pt x="36872" y="50072"/>
                    <a:pt x="36872" y="83537"/>
                    <a:pt x="36872" y="117084"/>
                  </a:cubicBezTo>
                  <a:cubicBezTo>
                    <a:pt x="36872" y="118330"/>
                    <a:pt x="36872" y="119575"/>
                    <a:pt x="36872" y="120821"/>
                  </a:cubicBezTo>
                  <a:cubicBezTo>
                    <a:pt x="36540" y="123976"/>
                    <a:pt x="34630" y="125803"/>
                    <a:pt x="31640" y="126135"/>
                  </a:cubicBezTo>
                  <a:cubicBezTo>
                    <a:pt x="28568" y="126468"/>
                    <a:pt x="26326" y="124890"/>
                    <a:pt x="25495" y="121900"/>
                  </a:cubicBezTo>
                  <a:cubicBezTo>
                    <a:pt x="25080" y="120489"/>
                    <a:pt x="25080" y="118994"/>
                    <a:pt x="25080" y="117499"/>
                  </a:cubicBezTo>
                  <a:cubicBezTo>
                    <a:pt x="25080" y="83204"/>
                    <a:pt x="25080" y="48993"/>
                    <a:pt x="25080" y="14698"/>
                  </a:cubicBezTo>
                  <a:cubicBezTo>
                    <a:pt x="25080" y="4650"/>
                    <a:pt x="29730" y="0"/>
                    <a:pt x="39861" y="0"/>
                  </a:cubicBezTo>
                  <a:cubicBezTo>
                    <a:pt x="114430" y="0"/>
                    <a:pt x="188998" y="0"/>
                    <a:pt x="263567" y="0"/>
                  </a:cubicBezTo>
                  <a:cubicBezTo>
                    <a:pt x="273531" y="0"/>
                    <a:pt x="278098" y="4567"/>
                    <a:pt x="278098" y="14449"/>
                  </a:cubicBezTo>
                  <a:cubicBezTo>
                    <a:pt x="278098" y="17853"/>
                    <a:pt x="278098" y="21341"/>
                    <a:pt x="278098" y="25161"/>
                  </a:cubicBezTo>
                  <a:cubicBezTo>
                    <a:pt x="279676" y="25161"/>
                    <a:pt x="281005" y="25327"/>
                    <a:pt x="282333" y="25327"/>
                  </a:cubicBezTo>
                  <a:cubicBezTo>
                    <a:pt x="295038" y="25327"/>
                    <a:pt x="307826" y="25576"/>
                    <a:pt x="320531" y="25327"/>
                  </a:cubicBezTo>
                  <a:cubicBezTo>
                    <a:pt x="336558" y="24912"/>
                    <a:pt x="350508" y="36039"/>
                    <a:pt x="347685" y="57712"/>
                  </a:cubicBezTo>
                  <a:cubicBezTo>
                    <a:pt x="347436" y="59705"/>
                    <a:pt x="345360" y="61448"/>
                    <a:pt x="343616" y="63940"/>
                  </a:cubicBezTo>
                  <a:cubicBezTo>
                    <a:pt x="346439" y="75316"/>
                    <a:pt x="349512" y="87605"/>
                    <a:pt x="352667" y="99895"/>
                  </a:cubicBezTo>
                  <a:cubicBezTo>
                    <a:pt x="352916" y="100809"/>
                    <a:pt x="353996" y="102054"/>
                    <a:pt x="354909" y="102303"/>
                  </a:cubicBezTo>
                  <a:cubicBezTo>
                    <a:pt x="368195" y="105708"/>
                    <a:pt x="376250" y="114095"/>
                    <a:pt x="379156" y="127464"/>
                  </a:cubicBezTo>
                  <a:cubicBezTo>
                    <a:pt x="379156" y="127796"/>
                    <a:pt x="379488" y="128128"/>
                    <a:pt x="379654" y="128461"/>
                  </a:cubicBezTo>
                  <a:lnTo>
                    <a:pt x="379654" y="198213"/>
                  </a:lnTo>
                  <a:close/>
                  <a:moveTo>
                    <a:pt x="340543" y="101473"/>
                  </a:moveTo>
                  <a:cubicBezTo>
                    <a:pt x="340543" y="100726"/>
                    <a:pt x="340543" y="100311"/>
                    <a:pt x="340543" y="99978"/>
                  </a:cubicBezTo>
                  <a:cubicBezTo>
                    <a:pt x="337637" y="88353"/>
                    <a:pt x="334648" y="76811"/>
                    <a:pt x="331907" y="65102"/>
                  </a:cubicBezTo>
                  <a:cubicBezTo>
                    <a:pt x="331326" y="62694"/>
                    <a:pt x="329914" y="62694"/>
                    <a:pt x="328171" y="62694"/>
                  </a:cubicBezTo>
                  <a:cubicBezTo>
                    <a:pt x="312559" y="62694"/>
                    <a:pt x="297031" y="62694"/>
                    <a:pt x="281420" y="62694"/>
                  </a:cubicBezTo>
                  <a:cubicBezTo>
                    <a:pt x="280507" y="62694"/>
                    <a:pt x="279510" y="62943"/>
                    <a:pt x="278597" y="63026"/>
                  </a:cubicBezTo>
                  <a:lnTo>
                    <a:pt x="278597" y="101390"/>
                  </a:lnTo>
                  <a:lnTo>
                    <a:pt x="340543" y="101390"/>
                  </a:lnTo>
                  <a:close/>
                  <a:moveTo>
                    <a:pt x="316877" y="228522"/>
                  </a:moveTo>
                  <a:cubicBezTo>
                    <a:pt x="330911" y="228522"/>
                    <a:pt x="342619" y="216813"/>
                    <a:pt x="342619" y="202780"/>
                  </a:cubicBezTo>
                  <a:cubicBezTo>
                    <a:pt x="342619" y="188746"/>
                    <a:pt x="331077" y="177038"/>
                    <a:pt x="316960" y="176955"/>
                  </a:cubicBezTo>
                  <a:cubicBezTo>
                    <a:pt x="302761" y="176872"/>
                    <a:pt x="290886" y="188664"/>
                    <a:pt x="290969" y="202863"/>
                  </a:cubicBezTo>
                  <a:cubicBezTo>
                    <a:pt x="291052" y="216980"/>
                    <a:pt x="302761" y="228522"/>
                    <a:pt x="316877" y="228522"/>
                  </a:cubicBezTo>
                  <a:close/>
                  <a:moveTo>
                    <a:pt x="107537" y="228522"/>
                  </a:moveTo>
                  <a:cubicBezTo>
                    <a:pt x="121654" y="228522"/>
                    <a:pt x="133196" y="216813"/>
                    <a:pt x="133196" y="202697"/>
                  </a:cubicBezTo>
                  <a:cubicBezTo>
                    <a:pt x="133196" y="188581"/>
                    <a:pt x="121571" y="177038"/>
                    <a:pt x="107454" y="176955"/>
                  </a:cubicBezTo>
                  <a:cubicBezTo>
                    <a:pt x="93255" y="176955"/>
                    <a:pt x="81463" y="188746"/>
                    <a:pt x="81629" y="202946"/>
                  </a:cubicBezTo>
                  <a:cubicBezTo>
                    <a:pt x="81712" y="216980"/>
                    <a:pt x="93504" y="228605"/>
                    <a:pt x="107537" y="228522"/>
                  </a:cubicBezTo>
                  <a:close/>
                  <a:moveTo>
                    <a:pt x="335976" y="50570"/>
                  </a:moveTo>
                  <a:cubicBezTo>
                    <a:pt x="336225" y="42848"/>
                    <a:pt x="330662" y="37367"/>
                    <a:pt x="322524" y="37284"/>
                  </a:cubicBezTo>
                  <a:cubicBezTo>
                    <a:pt x="308657" y="37201"/>
                    <a:pt x="294872" y="37284"/>
                    <a:pt x="281005" y="37284"/>
                  </a:cubicBezTo>
                  <a:cubicBezTo>
                    <a:pt x="280174" y="37284"/>
                    <a:pt x="279344" y="37533"/>
                    <a:pt x="278514" y="37616"/>
                  </a:cubicBezTo>
                  <a:lnTo>
                    <a:pt x="278514" y="50488"/>
                  </a:lnTo>
                  <a:lnTo>
                    <a:pt x="335893" y="50488"/>
                  </a:lnTo>
                  <a:close/>
                  <a:moveTo>
                    <a:pt x="367780" y="152127"/>
                  </a:moveTo>
                  <a:lnTo>
                    <a:pt x="367780" y="139173"/>
                  </a:lnTo>
                  <a:lnTo>
                    <a:pt x="354826" y="139173"/>
                  </a:lnTo>
                  <a:cubicBezTo>
                    <a:pt x="353830" y="150964"/>
                    <a:pt x="355905" y="153040"/>
                    <a:pt x="367780" y="152127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DADEB09-C1A9-2CB1-D9F7-FF130EA3B231}"/>
                </a:ext>
              </a:extLst>
            </p:cNvPr>
            <p:cNvSpPr/>
            <p:nvPr/>
          </p:nvSpPr>
          <p:spPr>
            <a:xfrm>
              <a:off x="1997505" y="5317532"/>
              <a:ext cx="100654" cy="11957"/>
            </a:xfrm>
            <a:custGeom>
              <a:avLst/>
              <a:gdLst>
                <a:gd name="connsiteX0" fmla="*/ 50242 w 100654"/>
                <a:gd name="connsiteY0" fmla="*/ 11957 h 11957"/>
                <a:gd name="connsiteX1" fmla="*/ 8722 w 100654"/>
                <a:gd name="connsiteY1" fmla="*/ 11957 h 11957"/>
                <a:gd name="connsiteX2" fmla="*/ 4986 w 100654"/>
                <a:gd name="connsiteY2" fmla="*/ 11791 h 11957"/>
                <a:gd name="connsiteX3" fmla="*/ 3 w 100654"/>
                <a:gd name="connsiteY3" fmla="*/ 6228 h 11957"/>
                <a:gd name="connsiteX4" fmla="*/ 4238 w 100654"/>
                <a:gd name="connsiteY4" fmla="*/ 415 h 11957"/>
                <a:gd name="connsiteX5" fmla="*/ 8307 w 100654"/>
                <a:gd name="connsiteY5" fmla="*/ 0 h 11957"/>
                <a:gd name="connsiteX6" fmla="*/ 92508 w 100654"/>
                <a:gd name="connsiteY6" fmla="*/ 0 h 11957"/>
                <a:gd name="connsiteX7" fmla="*/ 95082 w 100654"/>
                <a:gd name="connsiteY7" fmla="*/ 83 h 11957"/>
                <a:gd name="connsiteX8" fmla="*/ 100646 w 100654"/>
                <a:gd name="connsiteY8" fmla="*/ 6311 h 11957"/>
                <a:gd name="connsiteX9" fmla="*/ 94750 w 100654"/>
                <a:gd name="connsiteY9" fmla="*/ 11791 h 11957"/>
                <a:gd name="connsiteX10" fmla="*/ 81381 w 100654"/>
                <a:gd name="connsiteY10" fmla="*/ 11791 h 11957"/>
                <a:gd name="connsiteX11" fmla="*/ 50242 w 100654"/>
                <a:gd name="connsiteY11" fmla="*/ 11791 h 1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654" h="11957">
                  <a:moveTo>
                    <a:pt x="50242" y="11957"/>
                  </a:moveTo>
                  <a:cubicBezTo>
                    <a:pt x="36374" y="11957"/>
                    <a:pt x="22507" y="11957"/>
                    <a:pt x="8722" y="11957"/>
                  </a:cubicBezTo>
                  <a:cubicBezTo>
                    <a:pt x="7477" y="11957"/>
                    <a:pt x="6231" y="11957"/>
                    <a:pt x="4986" y="11791"/>
                  </a:cubicBezTo>
                  <a:cubicBezTo>
                    <a:pt x="1830" y="11293"/>
                    <a:pt x="170" y="9217"/>
                    <a:pt x="3" y="6228"/>
                  </a:cubicBezTo>
                  <a:cubicBezTo>
                    <a:pt x="-80" y="3404"/>
                    <a:pt x="1332" y="1246"/>
                    <a:pt x="4238" y="415"/>
                  </a:cubicBezTo>
                  <a:cubicBezTo>
                    <a:pt x="5567" y="83"/>
                    <a:pt x="6896" y="0"/>
                    <a:pt x="8307" y="0"/>
                  </a:cubicBezTo>
                  <a:cubicBezTo>
                    <a:pt x="36374" y="0"/>
                    <a:pt x="64441" y="0"/>
                    <a:pt x="92508" y="0"/>
                  </a:cubicBezTo>
                  <a:cubicBezTo>
                    <a:pt x="93339" y="0"/>
                    <a:pt x="94252" y="0"/>
                    <a:pt x="95082" y="83"/>
                  </a:cubicBezTo>
                  <a:cubicBezTo>
                    <a:pt x="98570" y="581"/>
                    <a:pt x="100812" y="3155"/>
                    <a:pt x="100646" y="6311"/>
                  </a:cubicBezTo>
                  <a:cubicBezTo>
                    <a:pt x="100480" y="9383"/>
                    <a:pt x="98155" y="11625"/>
                    <a:pt x="94750" y="11791"/>
                  </a:cubicBezTo>
                  <a:cubicBezTo>
                    <a:pt x="90266" y="11957"/>
                    <a:pt x="85865" y="11791"/>
                    <a:pt x="81381" y="11791"/>
                  </a:cubicBezTo>
                  <a:cubicBezTo>
                    <a:pt x="71001" y="11791"/>
                    <a:pt x="60622" y="11791"/>
                    <a:pt x="50242" y="1179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B48B7469-3D35-1044-C995-FCAE7D5B46A7}"/>
                </a:ext>
              </a:extLst>
            </p:cNvPr>
            <p:cNvSpPr/>
            <p:nvPr/>
          </p:nvSpPr>
          <p:spPr>
            <a:xfrm>
              <a:off x="1857755" y="5292205"/>
              <a:ext cx="88034" cy="11874"/>
            </a:xfrm>
            <a:custGeom>
              <a:avLst/>
              <a:gdLst>
                <a:gd name="connsiteX0" fmla="*/ 44093 w 88034"/>
                <a:gd name="connsiteY0" fmla="*/ 11874 h 11874"/>
                <a:gd name="connsiteX1" fmla="*/ 7390 w 88034"/>
                <a:gd name="connsiteY1" fmla="*/ 11874 h 11874"/>
                <a:gd name="connsiteX2" fmla="*/ 0 w 88034"/>
                <a:gd name="connsiteY2" fmla="*/ 5979 h 11874"/>
                <a:gd name="connsiteX3" fmla="*/ 7390 w 88034"/>
                <a:gd name="connsiteY3" fmla="*/ 0 h 11874"/>
                <a:gd name="connsiteX4" fmla="*/ 80796 w 88034"/>
                <a:gd name="connsiteY4" fmla="*/ 0 h 11874"/>
                <a:gd name="connsiteX5" fmla="*/ 87273 w 88034"/>
                <a:gd name="connsiteY5" fmla="*/ 8636 h 11874"/>
                <a:gd name="connsiteX6" fmla="*/ 80713 w 88034"/>
                <a:gd name="connsiteY6" fmla="*/ 11874 h 11874"/>
                <a:gd name="connsiteX7" fmla="*/ 44010 w 88034"/>
                <a:gd name="connsiteY7" fmla="*/ 11874 h 1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34" h="11874">
                  <a:moveTo>
                    <a:pt x="44093" y="11874"/>
                  </a:moveTo>
                  <a:cubicBezTo>
                    <a:pt x="31887" y="11874"/>
                    <a:pt x="19597" y="11874"/>
                    <a:pt x="7390" y="11874"/>
                  </a:cubicBezTo>
                  <a:cubicBezTo>
                    <a:pt x="2657" y="11874"/>
                    <a:pt x="0" y="9632"/>
                    <a:pt x="0" y="5979"/>
                  </a:cubicBezTo>
                  <a:cubicBezTo>
                    <a:pt x="0" y="2325"/>
                    <a:pt x="2823" y="0"/>
                    <a:pt x="7390" y="0"/>
                  </a:cubicBezTo>
                  <a:cubicBezTo>
                    <a:pt x="31887" y="0"/>
                    <a:pt x="56300" y="0"/>
                    <a:pt x="80796" y="0"/>
                  </a:cubicBezTo>
                  <a:cubicBezTo>
                    <a:pt x="86360" y="0"/>
                    <a:pt x="89599" y="4318"/>
                    <a:pt x="87273" y="8636"/>
                  </a:cubicBezTo>
                  <a:cubicBezTo>
                    <a:pt x="85862" y="11293"/>
                    <a:pt x="83537" y="11874"/>
                    <a:pt x="80713" y="11874"/>
                  </a:cubicBezTo>
                  <a:cubicBezTo>
                    <a:pt x="68507" y="11874"/>
                    <a:pt x="56217" y="11874"/>
                    <a:pt x="44010" y="11874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E10EB3F-32FF-87A5-039D-28D9C1A51562}"/>
                </a:ext>
              </a:extLst>
            </p:cNvPr>
            <p:cNvSpPr/>
            <p:nvPr/>
          </p:nvSpPr>
          <p:spPr>
            <a:xfrm>
              <a:off x="2149717" y="5343107"/>
              <a:ext cx="24581" cy="24500"/>
            </a:xfrm>
            <a:custGeom>
              <a:avLst/>
              <a:gdLst>
                <a:gd name="connsiteX0" fmla="*/ 12125 w 24581"/>
                <a:gd name="connsiteY0" fmla="*/ 0 h 24500"/>
                <a:gd name="connsiteX1" fmla="*/ 24580 w 24581"/>
                <a:gd name="connsiteY1" fmla="*/ 12041 h 24500"/>
                <a:gd name="connsiteX2" fmla="*/ 12457 w 24581"/>
                <a:gd name="connsiteY2" fmla="*/ 24496 h 24500"/>
                <a:gd name="connsiteX3" fmla="*/ 1 w 24581"/>
                <a:gd name="connsiteY3" fmla="*/ 12373 h 24500"/>
                <a:gd name="connsiteX4" fmla="*/ 12125 w 24581"/>
                <a:gd name="connsiteY4" fmla="*/ 0 h 2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81" h="24500">
                  <a:moveTo>
                    <a:pt x="12125" y="0"/>
                  </a:moveTo>
                  <a:cubicBezTo>
                    <a:pt x="19017" y="0"/>
                    <a:pt x="24497" y="5231"/>
                    <a:pt x="24580" y="12041"/>
                  </a:cubicBezTo>
                  <a:cubicBezTo>
                    <a:pt x="24663" y="18767"/>
                    <a:pt x="19183" y="24413"/>
                    <a:pt x="12457" y="24496"/>
                  </a:cubicBezTo>
                  <a:cubicBezTo>
                    <a:pt x="5814" y="24662"/>
                    <a:pt x="167" y="19099"/>
                    <a:pt x="1" y="12373"/>
                  </a:cubicBezTo>
                  <a:cubicBezTo>
                    <a:pt x="-82" y="5563"/>
                    <a:pt x="5315" y="83"/>
                    <a:pt x="12125" y="0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2B077C54-52BD-6727-6A83-FA9B8A05C6FA}"/>
                </a:ext>
              </a:extLst>
            </p:cNvPr>
            <p:cNvSpPr/>
            <p:nvPr/>
          </p:nvSpPr>
          <p:spPr>
            <a:xfrm>
              <a:off x="1940294" y="5343107"/>
              <a:ext cx="24581" cy="24580"/>
            </a:xfrm>
            <a:custGeom>
              <a:avLst/>
              <a:gdLst>
                <a:gd name="connsiteX0" fmla="*/ 24497 w 24581"/>
                <a:gd name="connsiteY0" fmla="*/ 12373 h 24580"/>
                <a:gd name="connsiteX1" fmla="*/ 12208 w 24581"/>
                <a:gd name="connsiteY1" fmla="*/ 24580 h 24580"/>
                <a:gd name="connsiteX2" fmla="*/ 1 w 24581"/>
                <a:gd name="connsiteY2" fmla="*/ 12124 h 24580"/>
                <a:gd name="connsiteX3" fmla="*/ 12457 w 24581"/>
                <a:gd name="connsiteY3" fmla="*/ 0 h 24580"/>
                <a:gd name="connsiteX4" fmla="*/ 24580 w 24581"/>
                <a:gd name="connsiteY4" fmla="*/ 12290 h 2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81" h="24580">
                  <a:moveTo>
                    <a:pt x="24497" y="12373"/>
                  </a:moveTo>
                  <a:cubicBezTo>
                    <a:pt x="24497" y="19182"/>
                    <a:pt x="18851" y="24662"/>
                    <a:pt x="12208" y="24580"/>
                  </a:cubicBezTo>
                  <a:cubicBezTo>
                    <a:pt x="5564" y="24580"/>
                    <a:pt x="-82" y="18767"/>
                    <a:pt x="1" y="12124"/>
                  </a:cubicBezTo>
                  <a:cubicBezTo>
                    <a:pt x="1" y="5398"/>
                    <a:pt x="5564" y="0"/>
                    <a:pt x="12457" y="0"/>
                  </a:cubicBezTo>
                  <a:cubicBezTo>
                    <a:pt x="19349" y="0"/>
                    <a:pt x="24663" y="5398"/>
                    <a:pt x="24580" y="12290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877F0762-ECA3-76B3-E53C-D44FEBD32EB9}"/>
                </a:ext>
              </a:extLst>
            </p:cNvPr>
            <p:cNvSpPr/>
            <p:nvPr/>
          </p:nvSpPr>
          <p:spPr>
            <a:xfrm>
              <a:off x="1756863" y="4924178"/>
              <a:ext cx="468170" cy="468170"/>
            </a:xfrm>
            <a:custGeom>
              <a:avLst/>
              <a:gdLst>
                <a:gd name="connsiteX0" fmla="*/ 141830 w 468170"/>
                <a:gd name="connsiteY0" fmla="*/ 468171 h 468170"/>
                <a:gd name="connsiteX1" fmla="*/ 40108 w 468170"/>
                <a:gd name="connsiteY1" fmla="*/ 468171 h 468170"/>
                <a:gd name="connsiteX2" fmla="*/ 0 w 468170"/>
                <a:gd name="connsiteY2" fmla="*/ 428063 h 468170"/>
                <a:gd name="connsiteX3" fmla="*/ 0 w 468170"/>
                <a:gd name="connsiteY3" fmla="*/ 40108 h 468170"/>
                <a:gd name="connsiteX4" fmla="*/ 40108 w 468170"/>
                <a:gd name="connsiteY4" fmla="*/ 0 h 468170"/>
                <a:gd name="connsiteX5" fmla="*/ 428063 w 468170"/>
                <a:gd name="connsiteY5" fmla="*/ 0 h 468170"/>
                <a:gd name="connsiteX6" fmla="*/ 468171 w 468170"/>
                <a:gd name="connsiteY6" fmla="*/ 40108 h 468170"/>
                <a:gd name="connsiteX7" fmla="*/ 468171 w 468170"/>
                <a:gd name="connsiteY7" fmla="*/ 258748 h 468170"/>
                <a:gd name="connsiteX8" fmla="*/ 460697 w 468170"/>
                <a:gd name="connsiteY8" fmla="*/ 266221 h 468170"/>
                <a:gd name="connsiteX9" fmla="*/ 453224 w 468170"/>
                <a:gd name="connsiteY9" fmla="*/ 258748 h 468170"/>
                <a:gd name="connsiteX10" fmla="*/ 453224 w 468170"/>
                <a:gd name="connsiteY10" fmla="*/ 40108 h 468170"/>
                <a:gd name="connsiteX11" fmla="*/ 428063 w 468170"/>
                <a:gd name="connsiteY11" fmla="*/ 14947 h 468170"/>
                <a:gd name="connsiteX12" fmla="*/ 40108 w 468170"/>
                <a:gd name="connsiteY12" fmla="*/ 14947 h 468170"/>
                <a:gd name="connsiteX13" fmla="*/ 14947 w 468170"/>
                <a:gd name="connsiteY13" fmla="*/ 40108 h 468170"/>
                <a:gd name="connsiteX14" fmla="*/ 14947 w 468170"/>
                <a:gd name="connsiteY14" fmla="*/ 428063 h 468170"/>
                <a:gd name="connsiteX15" fmla="*/ 40108 w 468170"/>
                <a:gd name="connsiteY15" fmla="*/ 453224 h 468170"/>
                <a:gd name="connsiteX16" fmla="*/ 141830 w 468170"/>
                <a:gd name="connsiteY16" fmla="*/ 453224 h 468170"/>
                <a:gd name="connsiteX17" fmla="*/ 149303 w 468170"/>
                <a:gd name="connsiteY17" fmla="*/ 460698 h 468170"/>
                <a:gd name="connsiteX18" fmla="*/ 141830 w 468170"/>
                <a:gd name="connsiteY18" fmla="*/ 468171 h 46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8170" h="468170">
                  <a:moveTo>
                    <a:pt x="141830" y="468171"/>
                  </a:moveTo>
                  <a:lnTo>
                    <a:pt x="40108" y="468171"/>
                  </a:lnTo>
                  <a:cubicBezTo>
                    <a:pt x="18019" y="468171"/>
                    <a:pt x="0" y="450152"/>
                    <a:pt x="0" y="428063"/>
                  </a:cubicBezTo>
                  <a:lnTo>
                    <a:pt x="0" y="40108"/>
                  </a:lnTo>
                  <a:cubicBezTo>
                    <a:pt x="0" y="18019"/>
                    <a:pt x="18019" y="0"/>
                    <a:pt x="40108" y="0"/>
                  </a:cubicBezTo>
                  <a:lnTo>
                    <a:pt x="428063" y="0"/>
                  </a:lnTo>
                  <a:cubicBezTo>
                    <a:pt x="450152" y="0"/>
                    <a:pt x="468171" y="18019"/>
                    <a:pt x="468171" y="40108"/>
                  </a:cubicBezTo>
                  <a:lnTo>
                    <a:pt x="468171" y="258748"/>
                  </a:lnTo>
                  <a:cubicBezTo>
                    <a:pt x="468171" y="262900"/>
                    <a:pt x="464849" y="266221"/>
                    <a:pt x="460697" y="266221"/>
                  </a:cubicBezTo>
                  <a:cubicBezTo>
                    <a:pt x="456546" y="266221"/>
                    <a:pt x="453224" y="262900"/>
                    <a:pt x="453224" y="258748"/>
                  </a:cubicBezTo>
                  <a:lnTo>
                    <a:pt x="453224" y="40108"/>
                  </a:lnTo>
                  <a:cubicBezTo>
                    <a:pt x="453224" y="26240"/>
                    <a:pt x="441931" y="14947"/>
                    <a:pt x="428063" y="14947"/>
                  </a:cubicBezTo>
                  <a:lnTo>
                    <a:pt x="40108" y="14947"/>
                  </a:lnTo>
                  <a:cubicBezTo>
                    <a:pt x="26240" y="14947"/>
                    <a:pt x="14947" y="26240"/>
                    <a:pt x="14947" y="40108"/>
                  </a:cubicBezTo>
                  <a:lnTo>
                    <a:pt x="14947" y="428063"/>
                  </a:lnTo>
                  <a:cubicBezTo>
                    <a:pt x="14947" y="441931"/>
                    <a:pt x="26240" y="453224"/>
                    <a:pt x="40108" y="453224"/>
                  </a:cubicBezTo>
                  <a:lnTo>
                    <a:pt x="141830" y="453224"/>
                  </a:lnTo>
                  <a:cubicBezTo>
                    <a:pt x="145982" y="453224"/>
                    <a:pt x="149303" y="456546"/>
                    <a:pt x="149303" y="460698"/>
                  </a:cubicBezTo>
                  <a:cubicBezTo>
                    <a:pt x="149303" y="464850"/>
                    <a:pt x="145982" y="468171"/>
                    <a:pt x="141830" y="46817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5A829D2C-E122-4115-3371-339A92FCA271}"/>
                </a:ext>
              </a:extLst>
            </p:cNvPr>
            <p:cNvSpPr/>
            <p:nvPr/>
          </p:nvSpPr>
          <p:spPr>
            <a:xfrm>
              <a:off x="1916795" y="4924095"/>
              <a:ext cx="148389" cy="179030"/>
            </a:xfrm>
            <a:custGeom>
              <a:avLst/>
              <a:gdLst>
                <a:gd name="connsiteX0" fmla="*/ 140916 w 148389"/>
                <a:gd name="connsiteY0" fmla="*/ 179031 h 179030"/>
                <a:gd name="connsiteX1" fmla="*/ 7473 w 148389"/>
                <a:gd name="connsiteY1" fmla="*/ 179031 h 179030"/>
                <a:gd name="connsiteX2" fmla="*/ 0 w 148389"/>
                <a:gd name="connsiteY2" fmla="*/ 171557 h 179030"/>
                <a:gd name="connsiteX3" fmla="*/ 0 w 148389"/>
                <a:gd name="connsiteY3" fmla="*/ 7473 h 179030"/>
                <a:gd name="connsiteX4" fmla="*/ 7473 w 148389"/>
                <a:gd name="connsiteY4" fmla="*/ 0 h 179030"/>
                <a:gd name="connsiteX5" fmla="*/ 140916 w 148389"/>
                <a:gd name="connsiteY5" fmla="*/ 0 h 179030"/>
                <a:gd name="connsiteX6" fmla="*/ 148390 w 148389"/>
                <a:gd name="connsiteY6" fmla="*/ 7473 h 179030"/>
                <a:gd name="connsiteX7" fmla="*/ 148390 w 148389"/>
                <a:gd name="connsiteY7" fmla="*/ 171557 h 179030"/>
                <a:gd name="connsiteX8" fmla="*/ 140916 w 148389"/>
                <a:gd name="connsiteY8" fmla="*/ 179031 h 179030"/>
                <a:gd name="connsiteX9" fmla="*/ 14947 w 148389"/>
                <a:gd name="connsiteY9" fmla="*/ 164084 h 179030"/>
                <a:gd name="connsiteX10" fmla="*/ 133443 w 148389"/>
                <a:gd name="connsiteY10" fmla="*/ 164084 h 179030"/>
                <a:gd name="connsiteX11" fmla="*/ 133443 w 148389"/>
                <a:gd name="connsiteY11" fmla="*/ 14947 h 179030"/>
                <a:gd name="connsiteX12" fmla="*/ 14947 w 148389"/>
                <a:gd name="connsiteY12" fmla="*/ 14947 h 179030"/>
                <a:gd name="connsiteX13" fmla="*/ 14947 w 148389"/>
                <a:gd name="connsiteY13" fmla="*/ 164084 h 17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389" h="179030">
                  <a:moveTo>
                    <a:pt x="140916" y="179031"/>
                  </a:moveTo>
                  <a:lnTo>
                    <a:pt x="7473" y="179031"/>
                  </a:lnTo>
                  <a:cubicBezTo>
                    <a:pt x="3322" y="179031"/>
                    <a:pt x="0" y="175709"/>
                    <a:pt x="0" y="171557"/>
                  </a:cubicBezTo>
                  <a:lnTo>
                    <a:pt x="0" y="7473"/>
                  </a:lnTo>
                  <a:cubicBezTo>
                    <a:pt x="0" y="3321"/>
                    <a:pt x="3322" y="0"/>
                    <a:pt x="7473" y="0"/>
                  </a:cubicBezTo>
                  <a:lnTo>
                    <a:pt x="140916" y="0"/>
                  </a:lnTo>
                  <a:cubicBezTo>
                    <a:pt x="145068" y="0"/>
                    <a:pt x="148390" y="3321"/>
                    <a:pt x="148390" y="7473"/>
                  </a:cubicBezTo>
                  <a:lnTo>
                    <a:pt x="148390" y="171557"/>
                  </a:lnTo>
                  <a:cubicBezTo>
                    <a:pt x="148390" y="175709"/>
                    <a:pt x="145068" y="179031"/>
                    <a:pt x="140916" y="179031"/>
                  </a:cubicBezTo>
                  <a:close/>
                  <a:moveTo>
                    <a:pt x="14947" y="164084"/>
                  </a:moveTo>
                  <a:lnTo>
                    <a:pt x="133443" y="164084"/>
                  </a:lnTo>
                  <a:lnTo>
                    <a:pt x="133443" y="14947"/>
                  </a:lnTo>
                  <a:lnTo>
                    <a:pt x="14947" y="14947"/>
                  </a:lnTo>
                  <a:lnTo>
                    <a:pt x="14947" y="16408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C811676-F938-88EE-FB04-17787957AA3E}"/>
                </a:ext>
              </a:extLst>
            </p:cNvPr>
            <p:cNvSpPr/>
            <p:nvPr/>
          </p:nvSpPr>
          <p:spPr>
            <a:xfrm>
              <a:off x="1916795" y="5052058"/>
              <a:ext cx="148389" cy="14946"/>
            </a:xfrm>
            <a:custGeom>
              <a:avLst/>
              <a:gdLst>
                <a:gd name="connsiteX0" fmla="*/ 140916 w 148389"/>
                <a:gd name="connsiteY0" fmla="*/ 14947 h 14946"/>
                <a:gd name="connsiteX1" fmla="*/ 7473 w 148389"/>
                <a:gd name="connsiteY1" fmla="*/ 14947 h 14946"/>
                <a:gd name="connsiteX2" fmla="*/ 0 w 148389"/>
                <a:gd name="connsiteY2" fmla="*/ 7473 h 14946"/>
                <a:gd name="connsiteX3" fmla="*/ 7473 w 148389"/>
                <a:gd name="connsiteY3" fmla="*/ 0 h 14946"/>
                <a:gd name="connsiteX4" fmla="*/ 140916 w 148389"/>
                <a:gd name="connsiteY4" fmla="*/ 0 h 14946"/>
                <a:gd name="connsiteX5" fmla="*/ 148390 w 148389"/>
                <a:gd name="connsiteY5" fmla="*/ 7473 h 14946"/>
                <a:gd name="connsiteX6" fmla="*/ 140916 w 148389"/>
                <a:gd name="connsiteY6" fmla="*/ 14947 h 1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389" h="14946">
                  <a:moveTo>
                    <a:pt x="140916" y="14947"/>
                  </a:moveTo>
                  <a:lnTo>
                    <a:pt x="7473" y="14947"/>
                  </a:lnTo>
                  <a:cubicBezTo>
                    <a:pt x="3322" y="14947"/>
                    <a:pt x="0" y="11625"/>
                    <a:pt x="0" y="7473"/>
                  </a:cubicBezTo>
                  <a:cubicBezTo>
                    <a:pt x="0" y="3321"/>
                    <a:pt x="3322" y="0"/>
                    <a:pt x="7473" y="0"/>
                  </a:cubicBezTo>
                  <a:lnTo>
                    <a:pt x="140916" y="0"/>
                  </a:lnTo>
                  <a:cubicBezTo>
                    <a:pt x="145068" y="0"/>
                    <a:pt x="148390" y="3321"/>
                    <a:pt x="148390" y="7473"/>
                  </a:cubicBezTo>
                  <a:cubicBezTo>
                    <a:pt x="148390" y="11625"/>
                    <a:pt x="145068" y="14947"/>
                    <a:pt x="140916" y="14947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844C58F5-69C8-97B1-F679-2FBC53F1BEF5}"/>
                </a:ext>
              </a:extLst>
            </p:cNvPr>
            <p:cNvSpPr/>
            <p:nvPr/>
          </p:nvSpPr>
          <p:spPr>
            <a:xfrm>
              <a:off x="1756863" y="4972756"/>
              <a:ext cx="174878" cy="14947"/>
            </a:xfrm>
            <a:custGeom>
              <a:avLst/>
              <a:gdLst>
                <a:gd name="connsiteX0" fmla="*/ 167406 w 174878"/>
                <a:gd name="connsiteY0" fmla="*/ 14947 h 14947"/>
                <a:gd name="connsiteX1" fmla="*/ 7473 w 174878"/>
                <a:gd name="connsiteY1" fmla="*/ 14947 h 14947"/>
                <a:gd name="connsiteX2" fmla="*/ 0 w 174878"/>
                <a:gd name="connsiteY2" fmla="*/ 7473 h 14947"/>
                <a:gd name="connsiteX3" fmla="*/ 7473 w 174878"/>
                <a:gd name="connsiteY3" fmla="*/ 0 h 14947"/>
                <a:gd name="connsiteX4" fmla="*/ 167406 w 174878"/>
                <a:gd name="connsiteY4" fmla="*/ 0 h 14947"/>
                <a:gd name="connsiteX5" fmla="*/ 174879 w 174878"/>
                <a:gd name="connsiteY5" fmla="*/ 7473 h 14947"/>
                <a:gd name="connsiteX6" fmla="*/ 167406 w 174878"/>
                <a:gd name="connsiteY6" fmla="*/ 14947 h 1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878" h="14947">
                  <a:moveTo>
                    <a:pt x="167406" y="14947"/>
                  </a:moveTo>
                  <a:lnTo>
                    <a:pt x="7473" y="14947"/>
                  </a:lnTo>
                  <a:cubicBezTo>
                    <a:pt x="3322" y="14947"/>
                    <a:pt x="0" y="11625"/>
                    <a:pt x="0" y="7473"/>
                  </a:cubicBezTo>
                  <a:cubicBezTo>
                    <a:pt x="0" y="3321"/>
                    <a:pt x="3322" y="0"/>
                    <a:pt x="7473" y="0"/>
                  </a:cubicBezTo>
                  <a:lnTo>
                    <a:pt x="167406" y="0"/>
                  </a:lnTo>
                  <a:cubicBezTo>
                    <a:pt x="171557" y="0"/>
                    <a:pt x="174879" y="3321"/>
                    <a:pt x="174879" y="7473"/>
                  </a:cubicBezTo>
                  <a:cubicBezTo>
                    <a:pt x="174879" y="11625"/>
                    <a:pt x="171557" y="14947"/>
                    <a:pt x="167406" y="14947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03E27F3-F2A5-FA64-3347-E476C9F5BFB0}"/>
                </a:ext>
              </a:extLst>
            </p:cNvPr>
            <p:cNvSpPr/>
            <p:nvPr/>
          </p:nvSpPr>
          <p:spPr>
            <a:xfrm>
              <a:off x="2050238" y="4972756"/>
              <a:ext cx="174878" cy="14947"/>
            </a:xfrm>
            <a:custGeom>
              <a:avLst/>
              <a:gdLst>
                <a:gd name="connsiteX0" fmla="*/ 167406 w 174878"/>
                <a:gd name="connsiteY0" fmla="*/ 14947 h 14947"/>
                <a:gd name="connsiteX1" fmla="*/ 7473 w 174878"/>
                <a:gd name="connsiteY1" fmla="*/ 14947 h 14947"/>
                <a:gd name="connsiteX2" fmla="*/ 0 w 174878"/>
                <a:gd name="connsiteY2" fmla="*/ 7473 h 14947"/>
                <a:gd name="connsiteX3" fmla="*/ 7473 w 174878"/>
                <a:gd name="connsiteY3" fmla="*/ 0 h 14947"/>
                <a:gd name="connsiteX4" fmla="*/ 167406 w 174878"/>
                <a:gd name="connsiteY4" fmla="*/ 0 h 14947"/>
                <a:gd name="connsiteX5" fmla="*/ 174879 w 174878"/>
                <a:gd name="connsiteY5" fmla="*/ 7473 h 14947"/>
                <a:gd name="connsiteX6" fmla="*/ 167406 w 174878"/>
                <a:gd name="connsiteY6" fmla="*/ 14947 h 1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878" h="14947">
                  <a:moveTo>
                    <a:pt x="167406" y="14947"/>
                  </a:moveTo>
                  <a:lnTo>
                    <a:pt x="7473" y="14947"/>
                  </a:lnTo>
                  <a:cubicBezTo>
                    <a:pt x="3322" y="14947"/>
                    <a:pt x="0" y="11625"/>
                    <a:pt x="0" y="7473"/>
                  </a:cubicBezTo>
                  <a:cubicBezTo>
                    <a:pt x="0" y="3321"/>
                    <a:pt x="3322" y="0"/>
                    <a:pt x="7473" y="0"/>
                  </a:cubicBezTo>
                  <a:lnTo>
                    <a:pt x="167406" y="0"/>
                  </a:lnTo>
                  <a:cubicBezTo>
                    <a:pt x="171557" y="0"/>
                    <a:pt x="174879" y="3321"/>
                    <a:pt x="174879" y="7473"/>
                  </a:cubicBezTo>
                  <a:cubicBezTo>
                    <a:pt x="174879" y="11625"/>
                    <a:pt x="171557" y="14947"/>
                    <a:pt x="167406" y="14947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03CC7772-1D21-DAB3-1DAF-444205203390}"/>
                </a:ext>
              </a:extLst>
            </p:cNvPr>
            <p:cNvSpPr/>
            <p:nvPr/>
          </p:nvSpPr>
          <p:spPr>
            <a:xfrm>
              <a:off x="1788916" y="5006137"/>
              <a:ext cx="41353" cy="41352"/>
            </a:xfrm>
            <a:custGeom>
              <a:avLst/>
              <a:gdLst>
                <a:gd name="connsiteX0" fmla="*/ 7473 w 41353"/>
                <a:gd name="connsiteY0" fmla="*/ 41353 h 41352"/>
                <a:gd name="connsiteX1" fmla="*/ 0 w 41353"/>
                <a:gd name="connsiteY1" fmla="*/ 33880 h 41352"/>
                <a:gd name="connsiteX2" fmla="*/ 0 w 41353"/>
                <a:gd name="connsiteY2" fmla="*/ 7473 h 41352"/>
                <a:gd name="connsiteX3" fmla="*/ 7473 w 41353"/>
                <a:gd name="connsiteY3" fmla="*/ 0 h 41352"/>
                <a:gd name="connsiteX4" fmla="*/ 33880 w 41353"/>
                <a:gd name="connsiteY4" fmla="*/ 0 h 41352"/>
                <a:gd name="connsiteX5" fmla="*/ 41353 w 41353"/>
                <a:gd name="connsiteY5" fmla="*/ 7473 h 41352"/>
                <a:gd name="connsiteX6" fmla="*/ 33880 w 41353"/>
                <a:gd name="connsiteY6" fmla="*/ 14947 h 41352"/>
                <a:gd name="connsiteX7" fmla="*/ 14947 w 41353"/>
                <a:gd name="connsiteY7" fmla="*/ 14947 h 41352"/>
                <a:gd name="connsiteX8" fmla="*/ 14947 w 41353"/>
                <a:gd name="connsiteY8" fmla="*/ 33880 h 41352"/>
                <a:gd name="connsiteX9" fmla="*/ 7473 w 41353"/>
                <a:gd name="connsiteY9" fmla="*/ 41353 h 4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353" h="41352">
                  <a:moveTo>
                    <a:pt x="7473" y="41353"/>
                  </a:moveTo>
                  <a:cubicBezTo>
                    <a:pt x="3322" y="41353"/>
                    <a:pt x="0" y="38032"/>
                    <a:pt x="0" y="33880"/>
                  </a:cubicBezTo>
                  <a:lnTo>
                    <a:pt x="0" y="7473"/>
                  </a:lnTo>
                  <a:cubicBezTo>
                    <a:pt x="0" y="3321"/>
                    <a:pt x="3322" y="0"/>
                    <a:pt x="7473" y="0"/>
                  </a:cubicBezTo>
                  <a:lnTo>
                    <a:pt x="33880" y="0"/>
                  </a:lnTo>
                  <a:cubicBezTo>
                    <a:pt x="38032" y="0"/>
                    <a:pt x="41353" y="3321"/>
                    <a:pt x="41353" y="7473"/>
                  </a:cubicBezTo>
                  <a:cubicBezTo>
                    <a:pt x="41353" y="11625"/>
                    <a:pt x="38032" y="14947"/>
                    <a:pt x="33880" y="14947"/>
                  </a:cubicBezTo>
                  <a:lnTo>
                    <a:pt x="14947" y="14947"/>
                  </a:lnTo>
                  <a:lnTo>
                    <a:pt x="14947" y="33880"/>
                  </a:lnTo>
                  <a:cubicBezTo>
                    <a:pt x="14947" y="38032"/>
                    <a:pt x="11625" y="41353"/>
                    <a:pt x="7473" y="41353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C0C44354-B32D-E8B0-26CF-BAA9482CB945}"/>
                </a:ext>
              </a:extLst>
            </p:cNvPr>
            <p:cNvSpPr/>
            <p:nvPr/>
          </p:nvSpPr>
          <p:spPr>
            <a:xfrm>
              <a:off x="2151794" y="5006137"/>
              <a:ext cx="41353" cy="41352"/>
            </a:xfrm>
            <a:custGeom>
              <a:avLst/>
              <a:gdLst>
                <a:gd name="connsiteX0" fmla="*/ 33880 w 41353"/>
                <a:gd name="connsiteY0" fmla="*/ 41353 h 41352"/>
                <a:gd name="connsiteX1" fmla="*/ 26406 w 41353"/>
                <a:gd name="connsiteY1" fmla="*/ 33880 h 41352"/>
                <a:gd name="connsiteX2" fmla="*/ 26406 w 41353"/>
                <a:gd name="connsiteY2" fmla="*/ 14947 h 41352"/>
                <a:gd name="connsiteX3" fmla="*/ 7473 w 41353"/>
                <a:gd name="connsiteY3" fmla="*/ 14947 h 41352"/>
                <a:gd name="connsiteX4" fmla="*/ 0 w 41353"/>
                <a:gd name="connsiteY4" fmla="*/ 7473 h 41352"/>
                <a:gd name="connsiteX5" fmla="*/ 7473 w 41353"/>
                <a:gd name="connsiteY5" fmla="*/ 0 h 41352"/>
                <a:gd name="connsiteX6" fmla="*/ 33880 w 41353"/>
                <a:gd name="connsiteY6" fmla="*/ 0 h 41352"/>
                <a:gd name="connsiteX7" fmla="*/ 41353 w 41353"/>
                <a:gd name="connsiteY7" fmla="*/ 7473 h 41352"/>
                <a:gd name="connsiteX8" fmla="*/ 41353 w 41353"/>
                <a:gd name="connsiteY8" fmla="*/ 33880 h 41352"/>
                <a:gd name="connsiteX9" fmla="*/ 33880 w 41353"/>
                <a:gd name="connsiteY9" fmla="*/ 41353 h 4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353" h="41352">
                  <a:moveTo>
                    <a:pt x="33880" y="41353"/>
                  </a:moveTo>
                  <a:cubicBezTo>
                    <a:pt x="29728" y="41353"/>
                    <a:pt x="26406" y="38032"/>
                    <a:pt x="26406" y="33880"/>
                  </a:cubicBezTo>
                  <a:lnTo>
                    <a:pt x="26406" y="14947"/>
                  </a:lnTo>
                  <a:lnTo>
                    <a:pt x="7473" y="14947"/>
                  </a:lnTo>
                  <a:cubicBezTo>
                    <a:pt x="3322" y="14947"/>
                    <a:pt x="0" y="11625"/>
                    <a:pt x="0" y="7473"/>
                  </a:cubicBezTo>
                  <a:cubicBezTo>
                    <a:pt x="0" y="3321"/>
                    <a:pt x="3322" y="0"/>
                    <a:pt x="7473" y="0"/>
                  </a:cubicBezTo>
                  <a:lnTo>
                    <a:pt x="33880" y="0"/>
                  </a:lnTo>
                  <a:cubicBezTo>
                    <a:pt x="38032" y="0"/>
                    <a:pt x="41353" y="3321"/>
                    <a:pt x="41353" y="7473"/>
                  </a:cubicBezTo>
                  <a:lnTo>
                    <a:pt x="41353" y="33880"/>
                  </a:lnTo>
                  <a:cubicBezTo>
                    <a:pt x="41353" y="38032"/>
                    <a:pt x="38032" y="41353"/>
                    <a:pt x="33880" y="41353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8FB9DFE-0508-12FC-10C3-9A77A5A8C254}"/>
                </a:ext>
              </a:extLst>
            </p:cNvPr>
            <p:cNvSpPr/>
            <p:nvPr/>
          </p:nvSpPr>
          <p:spPr>
            <a:xfrm>
              <a:off x="1949346" y="5188158"/>
              <a:ext cx="98151" cy="98151"/>
            </a:xfrm>
            <a:custGeom>
              <a:avLst/>
              <a:gdLst>
                <a:gd name="connsiteX0" fmla="*/ 49076 w 98151"/>
                <a:gd name="connsiteY0" fmla="*/ 98152 h 98151"/>
                <a:gd name="connsiteX1" fmla="*/ 0 w 98151"/>
                <a:gd name="connsiteY1" fmla="*/ 49076 h 98151"/>
                <a:gd name="connsiteX2" fmla="*/ 49076 w 98151"/>
                <a:gd name="connsiteY2" fmla="*/ 0 h 98151"/>
                <a:gd name="connsiteX3" fmla="*/ 98151 w 98151"/>
                <a:gd name="connsiteY3" fmla="*/ 49076 h 98151"/>
                <a:gd name="connsiteX4" fmla="*/ 49076 w 98151"/>
                <a:gd name="connsiteY4" fmla="*/ 98152 h 98151"/>
                <a:gd name="connsiteX5" fmla="*/ 49076 w 98151"/>
                <a:gd name="connsiteY5" fmla="*/ 14947 h 98151"/>
                <a:gd name="connsiteX6" fmla="*/ 14947 w 98151"/>
                <a:gd name="connsiteY6" fmla="*/ 49076 h 98151"/>
                <a:gd name="connsiteX7" fmla="*/ 49076 w 98151"/>
                <a:gd name="connsiteY7" fmla="*/ 83204 h 98151"/>
                <a:gd name="connsiteX8" fmla="*/ 83205 w 98151"/>
                <a:gd name="connsiteY8" fmla="*/ 49076 h 98151"/>
                <a:gd name="connsiteX9" fmla="*/ 49076 w 98151"/>
                <a:gd name="connsiteY9" fmla="*/ 14947 h 9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151" h="98151">
                  <a:moveTo>
                    <a:pt x="49076" y="98152"/>
                  </a:moveTo>
                  <a:cubicBezTo>
                    <a:pt x="22005" y="98152"/>
                    <a:pt x="0" y="76146"/>
                    <a:pt x="0" y="49076"/>
                  </a:cubicBezTo>
                  <a:cubicBezTo>
                    <a:pt x="0" y="22005"/>
                    <a:pt x="22005" y="0"/>
                    <a:pt x="49076" y="0"/>
                  </a:cubicBezTo>
                  <a:cubicBezTo>
                    <a:pt x="76146" y="0"/>
                    <a:pt x="98151" y="22005"/>
                    <a:pt x="98151" y="49076"/>
                  </a:cubicBezTo>
                  <a:cubicBezTo>
                    <a:pt x="98151" y="76146"/>
                    <a:pt x="76146" y="98152"/>
                    <a:pt x="49076" y="98152"/>
                  </a:cubicBezTo>
                  <a:close/>
                  <a:moveTo>
                    <a:pt x="49076" y="14947"/>
                  </a:moveTo>
                  <a:cubicBezTo>
                    <a:pt x="30226" y="14947"/>
                    <a:pt x="14947" y="30226"/>
                    <a:pt x="14947" y="49076"/>
                  </a:cubicBezTo>
                  <a:cubicBezTo>
                    <a:pt x="14947" y="67925"/>
                    <a:pt x="30226" y="83204"/>
                    <a:pt x="49076" y="83204"/>
                  </a:cubicBezTo>
                  <a:cubicBezTo>
                    <a:pt x="67925" y="83204"/>
                    <a:pt x="83205" y="67925"/>
                    <a:pt x="83205" y="49076"/>
                  </a:cubicBezTo>
                  <a:cubicBezTo>
                    <a:pt x="83205" y="30226"/>
                    <a:pt x="67925" y="14947"/>
                    <a:pt x="49076" y="14947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2FBF17F4-E6E7-AE94-DE9A-4F3FCEAFB7EA}"/>
                </a:ext>
              </a:extLst>
            </p:cNvPr>
            <p:cNvSpPr/>
            <p:nvPr/>
          </p:nvSpPr>
          <p:spPr>
            <a:xfrm>
              <a:off x="1961532" y="5200343"/>
              <a:ext cx="73779" cy="73758"/>
            </a:xfrm>
            <a:custGeom>
              <a:avLst/>
              <a:gdLst>
                <a:gd name="connsiteX0" fmla="*/ 7494 w 73779"/>
                <a:gd name="connsiteY0" fmla="*/ 73759 h 73758"/>
                <a:gd name="connsiteX1" fmla="*/ 2180 w 73779"/>
                <a:gd name="connsiteY1" fmla="*/ 71600 h 73758"/>
                <a:gd name="connsiteX2" fmla="*/ 2180 w 73779"/>
                <a:gd name="connsiteY2" fmla="*/ 61054 h 73758"/>
                <a:gd name="connsiteX3" fmla="*/ 61054 w 73779"/>
                <a:gd name="connsiteY3" fmla="*/ 2180 h 73758"/>
                <a:gd name="connsiteX4" fmla="*/ 71600 w 73779"/>
                <a:gd name="connsiteY4" fmla="*/ 2180 h 73758"/>
                <a:gd name="connsiteX5" fmla="*/ 71600 w 73779"/>
                <a:gd name="connsiteY5" fmla="*/ 12726 h 73758"/>
                <a:gd name="connsiteX6" fmla="*/ 12726 w 73779"/>
                <a:gd name="connsiteY6" fmla="*/ 71600 h 73758"/>
                <a:gd name="connsiteX7" fmla="*/ 7411 w 73779"/>
                <a:gd name="connsiteY7" fmla="*/ 73759 h 7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779" h="73758">
                  <a:moveTo>
                    <a:pt x="7494" y="73759"/>
                  </a:moveTo>
                  <a:cubicBezTo>
                    <a:pt x="5584" y="73759"/>
                    <a:pt x="3674" y="73012"/>
                    <a:pt x="2180" y="71600"/>
                  </a:cubicBezTo>
                  <a:cubicBezTo>
                    <a:pt x="-727" y="68693"/>
                    <a:pt x="-727" y="63960"/>
                    <a:pt x="2180" y="61054"/>
                  </a:cubicBezTo>
                  <a:lnTo>
                    <a:pt x="61054" y="2180"/>
                  </a:lnTo>
                  <a:cubicBezTo>
                    <a:pt x="63960" y="-727"/>
                    <a:pt x="68694" y="-727"/>
                    <a:pt x="71600" y="2180"/>
                  </a:cubicBezTo>
                  <a:cubicBezTo>
                    <a:pt x="74506" y="5086"/>
                    <a:pt x="74506" y="9819"/>
                    <a:pt x="71600" y="12726"/>
                  </a:cubicBezTo>
                  <a:lnTo>
                    <a:pt x="12726" y="71600"/>
                  </a:lnTo>
                  <a:cubicBezTo>
                    <a:pt x="11231" y="73094"/>
                    <a:pt x="9321" y="73759"/>
                    <a:pt x="7411" y="73759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A305D36E-9A34-1B75-3A60-FB784A49BC91}"/>
              </a:ext>
            </a:extLst>
          </p:cNvPr>
          <p:cNvSpPr/>
          <p:nvPr/>
        </p:nvSpPr>
        <p:spPr>
          <a:xfrm>
            <a:off x="8936800" y="1217505"/>
            <a:ext cx="1209621" cy="4991607"/>
          </a:xfrm>
          <a:custGeom>
            <a:avLst/>
            <a:gdLst>
              <a:gd name="connsiteX0" fmla="*/ 1085064 w 1209621"/>
              <a:gd name="connsiteY0" fmla="*/ 0 h 4991607"/>
              <a:gd name="connsiteX1" fmla="*/ 1209621 w 1209621"/>
              <a:gd name="connsiteY1" fmla="*/ 124558 h 4991607"/>
              <a:gd name="connsiteX2" fmla="*/ 1209621 w 1209621"/>
              <a:gd name="connsiteY2" fmla="*/ 4867050 h 4991607"/>
              <a:gd name="connsiteX3" fmla="*/ 1085064 w 1209621"/>
              <a:gd name="connsiteY3" fmla="*/ 4991608 h 4991607"/>
              <a:gd name="connsiteX4" fmla="*/ 124558 w 1209621"/>
              <a:gd name="connsiteY4" fmla="*/ 4991608 h 4991607"/>
              <a:gd name="connsiteX5" fmla="*/ 0 w 1209621"/>
              <a:gd name="connsiteY5" fmla="*/ 4867050 h 4991607"/>
              <a:gd name="connsiteX6" fmla="*/ 0 w 1209621"/>
              <a:gd name="connsiteY6" fmla="*/ 124558 h 4991607"/>
              <a:gd name="connsiteX7" fmla="*/ 124558 w 1209621"/>
              <a:gd name="connsiteY7" fmla="*/ 0 h 499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9621" h="4991607">
                <a:moveTo>
                  <a:pt x="1085064" y="0"/>
                </a:moveTo>
                <a:cubicBezTo>
                  <a:pt x="1153855" y="0"/>
                  <a:pt x="1209621" y="55766"/>
                  <a:pt x="1209621" y="124558"/>
                </a:cubicBezTo>
                <a:lnTo>
                  <a:pt x="1209621" y="4867050"/>
                </a:lnTo>
                <a:cubicBezTo>
                  <a:pt x="1209621" y="4935842"/>
                  <a:pt x="1153855" y="4991608"/>
                  <a:pt x="1085064" y="4991608"/>
                </a:cubicBezTo>
                <a:lnTo>
                  <a:pt x="124558" y="4991608"/>
                </a:lnTo>
                <a:cubicBezTo>
                  <a:pt x="55766" y="4991608"/>
                  <a:pt x="0" y="4935842"/>
                  <a:pt x="0" y="4867050"/>
                </a:cubicBezTo>
                <a:lnTo>
                  <a:pt x="0" y="124558"/>
                </a:lnTo>
                <a:cubicBezTo>
                  <a:pt x="0" y="55766"/>
                  <a:pt x="55766" y="0"/>
                  <a:pt x="124558" y="0"/>
                </a:cubicBezTo>
                <a:close/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F17FB1C-1C48-DCBB-E2AE-D94ABD58E8A0}"/>
              </a:ext>
            </a:extLst>
          </p:cNvPr>
          <p:cNvGrpSpPr/>
          <p:nvPr/>
        </p:nvGrpSpPr>
        <p:grpSpPr>
          <a:xfrm>
            <a:off x="9351284" y="4355379"/>
            <a:ext cx="467306" cy="469138"/>
            <a:chOff x="8735403" y="4225260"/>
            <a:chExt cx="467306" cy="469138"/>
          </a:xfrm>
          <a:solidFill>
            <a:srgbClr val="0040C1"/>
          </a:solidFill>
        </p:grpSpPr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0926C4C-AE41-BB59-0B98-609F58300372}"/>
                </a:ext>
              </a:extLst>
            </p:cNvPr>
            <p:cNvSpPr/>
            <p:nvPr/>
          </p:nvSpPr>
          <p:spPr>
            <a:xfrm>
              <a:off x="8872494" y="4225260"/>
              <a:ext cx="330215" cy="468488"/>
            </a:xfrm>
            <a:custGeom>
              <a:avLst/>
              <a:gdLst>
                <a:gd name="connsiteX0" fmla="*/ 29247 w 330215"/>
                <a:gd name="connsiteY0" fmla="*/ 132762 h 468488"/>
                <a:gd name="connsiteX1" fmla="*/ 33233 w 330215"/>
                <a:gd name="connsiteY1" fmla="*/ 108598 h 468488"/>
                <a:gd name="connsiteX2" fmla="*/ 43281 w 330215"/>
                <a:gd name="connsiteY2" fmla="*/ 80199 h 468488"/>
                <a:gd name="connsiteX3" fmla="*/ 51916 w 330215"/>
                <a:gd name="connsiteY3" fmla="*/ 75465 h 468488"/>
                <a:gd name="connsiteX4" fmla="*/ 53245 w 330215"/>
                <a:gd name="connsiteY4" fmla="*/ 85264 h 468488"/>
                <a:gd name="connsiteX5" fmla="*/ 40955 w 330215"/>
                <a:gd name="connsiteY5" fmla="*/ 146629 h 468488"/>
                <a:gd name="connsiteX6" fmla="*/ 87706 w 330215"/>
                <a:gd name="connsiteY6" fmla="*/ 195539 h 468488"/>
                <a:gd name="connsiteX7" fmla="*/ 145750 w 330215"/>
                <a:gd name="connsiteY7" fmla="*/ 169631 h 468488"/>
                <a:gd name="connsiteX8" fmla="*/ 152891 w 330215"/>
                <a:gd name="connsiteY8" fmla="*/ 135751 h 468488"/>
                <a:gd name="connsiteX9" fmla="*/ 130056 w 330215"/>
                <a:gd name="connsiteY9" fmla="*/ 132845 h 468488"/>
                <a:gd name="connsiteX10" fmla="*/ 70102 w 330215"/>
                <a:gd name="connsiteY10" fmla="*/ 98467 h 468488"/>
                <a:gd name="connsiteX11" fmla="*/ 56235 w 330215"/>
                <a:gd name="connsiteY11" fmla="*/ 65750 h 468488"/>
                <a:gd name="connsiteX12" fmla="*/ 60635 w 330215"/>
                <a:gd name="connsiteY12" fmla="*/ 58525 h 468488"/>
                <a:gd name="connsiteX13" fmla="*/ 67361 w 330215"/>
                <a:gd name="connsiteY13" fmla="*/ 63425 h 468488"/>
                <a:gd name="connsiteX14" fmla="*/ 131384 w 330215"/>
                <a:gd name="connsiteY14" fmla="*/ 121386 h 468488"/>
                <a:gd name="connsiteX15" fmla="*/ 168585 w 330215"/>
                <a:gd name="connsiteY15" fmla="*/ 124126 h 468488"/>
                <a:gd name="connsiteX16" fmla="*/ 191255 w 330215"/>
                <a:gd name="connsiteY16" fmla="*/ 142643 h 468488"/>
                <a:gd name="connsiteX17" fmla="*/ 167838 w 330215"/>
                <a:gd name="connsiteY17" fmla="*/ 171043 h 468488"/>
                <a:gd name="connsiteX18" fmla="*/ 152808 w 330215"/>
                <a:gd name="connsiteY18" fmla="*/ 179678 h 468488"/>
                <a:gd name="connsiteX19" fmla="*/ 132214 w 330215"/>
                <a:gd name="connsiteY19" fmla="*/ 198694 h 468488"/>
                <a:gd name="connsiteX20" fmla="*/ 128644 w 330215"/>
                <a:gd name="connsiteY20" fmla="*/ 204507 h 468488"/>
                <a:gd name="connsiteX21" fmla="*/ 129391 w 330215"/>
                <a:gd name="connsiteY21" fmla="*/ 217461 h 468488"/>
                <a:gd name="connsiteX22" fmla="*/ 140768 w 330215"/>
                <a:gd name="connsiteY22" fmla="*/ 222277 h 468488"/>
                <a:gd name="connsiteX23" fmla="*/ 168503 w 330215"/>
                <a:gd name="connsiteY23" fmla="*/ 234318 h 468488"/>
                <a:gd name="connsiteX24" fmla="*/ 204375 w 330215"/>
                <a:gd name="connsiteY24" fmla="*/ 280238 h 468488"/>
                <a:gd name="connsiteX25" fmla="*/ 223557 w 330215"/>
                <a:gd name="connsiteY25" fmla="*/ 367844 h 468488"/>
                <a:gd name="connsiteX26" fmla="*/ 228290 w 330215"/>
                <a:gd name="connsiteY26" fmla="*/ 374238 h 468488"/>
                <a:gd name="connsiteX27" fmla="*/ 250711 w 330215"/>
                <a:gd name="connsiteY27" fmla="*/ 386112 h 468488"/>
                <a:gd name="connsiteX28" fmla="*/ 275456 w 330215"/>
                <a:gd name="connsiteY28" fmla="*/ 386527 h 468488"/>
                <a:gd name="connsiteX29" fmla="*/ 298126 w 330215"/>
                <a:gd name="connsiteY29" fmla="*/ 386527 h 468488"/>
                <a:gd name="connsiteX30" fmla="*/ 330178 w 330215"/>
                <a:gd name="connsiteY30" fmla="*/ 418580 h 468488"/>
                <a:gd name="connsiteX31" fmla="*/ 330178 w 330215"/>
                <a:gd name="connsiteY31" fmla="*/ 438426 h 468488"/>
                <a:gd name="connsiteX32" fmla="*/ 300035 w 330215"/>
                <a:gd name="connsiteY32" fmla="*/ 468486 h 468488"/>
                <a:gd name="connsiteX33" fmla="*/ 262253 w 330215"/>
                <a:gd name="connsiteY33" fmla="*/ 467656 h 468488"/>
                <a:gd name="connsiteX34" fmla="*/ 244151 w 330215"/>
                <a:gd name="connsiteY34" fmla="*/ 462674 h 468488"/>
                <a:gd name="connsiteX35" fmla="*/ 240331 w 330215"/>
                <a:gd name="connsiteY35" fmla="*/ 455200 h 468488"/>
                <a:gd name="connsiteX36" fmla="*/ 248053 w 330215"/>
                <a:gd name="connsiteY36" fmla="*/ 452045 h 468488"/>
                <a:gd name="connsiteX37" fmla="*/ 261340 w 330215"/>
                <a:gd name="connsiteY37" fmla="*/ 456363 h 468488"/>
                <a:gd name="connsiteX38" fmla="*/ 261340 w 330215"/>
                <a:gd name="connsiteY38" fmla="*/ 398485 h 468488"/>
                <a:gd name="connsiteX39" fmla="*/ 248884 w 330215"/>
                <a:gd name="connsiteY39" fmla="*/ 408200 h 468488"/>
                <a:gd name="connsiteX40" fmla="*/ 252455 w 330215"/>
                <a:gd name="connsiteY40" fmla="*/ 426718 h 468488"/>
                <a:gd name="connsiteX41" fmla="*/ 251126 w 330215"/>
                <a:gd name="connsiteY41" fmla="*/ 433112 h 468488"/>
                <a:gd name="connsiteX42" fmla="*/ 244151 w 330215"/>
                <a:gd name="connsiteY42" fmla="*/ 433112 h 468488"/>
                <a:gd name="connsiteX43" fmla="*/ 238089 w 330215"/>
                <a:gd name="connsiteY43" fmla="*/ 422317 h 468488"/>
                <a:gd name="connsiteX44" fmla="*/ 241327 w 330215"/>
                <a:gd name="connsiteY44" fmla="*/ 394416 h 468488"/>
                <a:gd name="connsiteX45" fmla="*/ 218990 w 330215"/>
                <a:gd name="connsiteY45" fmla="*/ 381960 h 468488"/>
                <a:gd name="connsiteX46" fmla="*/ 213177 w 330215"/>
                <a:gd name="connsiteY46" fmla="*/ 373989 h 468488"/>
                <a:gd name="connsiteX47" fmla="*/ 193082 w 330215"/>
                <a:gd name="connsiteY47" fmla="*/ 282148 h 468488"/>
                <a:gd name="connsiteX48" fmla="*/ 163271 w 330215"/>
                <a:gd name="connsiteY48" fmla="*/ 244282 h 468488"/>
                <a:gd name="connsiteX49" fmla="*/ 129059 w 330215"/>
                <a:gd name="connsiteY49" fmla="*/ 229336 h 468488"/>
                <a:gd name="connsiteX50" fmla="*/ 127731 w 330215"/>
                <a:gd name="connsiteY50" fmla="*/ 234152 h 468488"/>
                <a:gd name="connsiteX51" fmla="*/ 95180 w 330215"/>
                <a:gd name="connsiteY51" fmla="*/ 257486 h 468488"/>
                <a:gd name="connsiteX52" fmla="*/ 67029 w 330215"/>
                <a:gd name="connsiteY52" fmla="*/ 229751 h 468488"/>
                <a:gd name="connsiteX53" fmla="*/ 66781 w 330215"/>
                <a:gd name="connsiteY53" fmla="*/ 206085 h 468488"/>
                <a:gd name="connsiteX54" fmla="*/ 62711 w 330215"/>
                <a:gd name="connsiteY54" fmla="*/ 199109 h 468488"/>
                <a:gd name="connsiteX55" fmla="*/ 38796 w 330215"/>
                <a:gd name="connsiteY55" fmla="*/ 176191 h 468488"/>
                <a:gd name="connsiteX56" fmla="*/ 29994 w 330215"/>
                <a:gd name="connsiteY56" fmla="*/ 171043 h 468488"/>
                <a:gd name="connsiteX57" fmla="*/ 4917 w 330215"/>
                <a:gd name="connsiteY57" fmla="*/ 144304 h 468488"/>
                <a:gd name="connsiteX58" fmla="*/ 10647 w 330215"/>
                <a:gd name="connsiteY58" fmla="*/ 127946 h 468488"/>
                <a:gd name="connsiteX59" fmla="*/ 516 w 330215"/>
                <a:gd name="connsiteY59" fmla="*/ 99879 h 468488"/>
                <a:gd name="connsiteX60" fmla="*/ 32735 w 330215"/>
                <a:gd name="connsiteY60" fmla="*/ 44824 h 468488"/>
                <a:gd name="connsiteX61" fmla="*/ 38049 w 330215"/>
                <a:gd name="connsiteY61" fmla="*/ 39178 h 468488"/>
                <a:gd name="connsiteX62" fmla="*/ 79485 w 330215"/>
                <a:gd name="connsiteY62" fmla="*/ 3056 h 468488"/>
                <a:gd name="connsiteX63" fmla="*/ 131218 w 330215"/>
                <a:gd name="connsiteY63" fmla="*/ 1312 h 468488"/>
                <a:gd name="connsiteX64" fmla="*/ 157126 w 330215"/>
                <a:gd name="connsiteY64" fmla="*/ 1312 h 468488"/>
                <a:gd name="connsiteX65" fmla="*/ 163935 w 330215"/>
                <a:gd name="connsiteY65" fmla="*/ 9450 h 468488"/>
                <a:gd name="connsiteX66" fmla="*/ 157209 w 330215"/>
                <a:gd name="connsiteY66" fmla="*/ 23815 h 468488"/>
                <a:gd name="connsiteX67" fmla="*/ 176557 w 330215"/>
                <a:gd name="connsiteY67" fmla="*/ 42499 h 468488"/>
                <a:gd name="connsiteX68" fmla="*/ 189096 w 330215"/>
                <a:gd name="connsiteY68" fmla="*/ 112916 h 468488"/>
                <a:gd name="connsiteX69" fmla="*/ 181457 w 330215"/>
                <a:gd name="connsiteY69" fmla="*/ 117981 h 468488"/>
                <a:gd name="connsiteX70" fmla="*/ 178218 w 330215"/>
                <a:gd name="connsiteY70" fmla="*/ 109428 h 468488"/>
                <a:gd name="connsiteX71" fmla="*/ 176474 w 330215"/>
                <a:gd name="connsiteY71" fmla="*/ 62594 h 468488"/>
                <a:gd name="connsiteX72" fmla="*/ 146664 w 330215"/>
                <a:gd name="connsiteY72" fmla="*/ 31704 h 468488"/>
                <a:gd name="connsiteX73" fmla="*/ 143757 w 330215"/>
                <a:gd name="connsiteY73" fmla="*/ 30126 h 468488"/>
                <a:gd name="connsiteX74" fmla="*/ 143508 w 330215"/>
                <a:gd name="connsiteY74" fmla="*/ 19082 h 468488"/>
                <a:gd name="connsiteX75" fmla="*/ 150068 w 330215"/>
                <a:gd name="connsiteY75" fmla="*/ 14100 h 468488"/>
                <a:gd name="connsiteX76" fmla="*/ 131052 w 330215"/>
                <a:gd name="connsiteY76" fmla="*/ 12937 h 468488"/>
                <a:gd name="connsiteX77" fmla="*/ 81229 w 330215"/>
                <a:gd name="connsiteY77" fmla="*/ 14515 h 468488"/>
                <a:gd name="connsiteX78" fmla="*/ 49924 w 330215"/>
                <a:gd name="connsiteY78" fmla="*/ 39427 h 468488"/>
                <a:gd name="connsiteX79" fmla="*/ 48429 w 330215"/>
                <a:gd name="connsiteY79" fmla="*/ 43911 h 468488"/>
                <a:gd name="connsiteX80" fmla="*/ 38630 w 330215"/>
                <a:gd name="connsiteY80" fmla="*/ 55038 h 468488"/>
                <a:gd name="connsiteX81" fmla="*/ 12639 w 330215"/>
                <a:gd name="connsiteY81" fmla="*/ 103200 h 468488"/>
                <a:gd name="connsiteX82" fmla="*/ 29247 w 330215"/>
                <a:gd name="connsiteY82" fmla="*/ 132513 h 468488"/>
                <a:gd name="connsiteX83" fmla="*/ 272051 w 330215"/>
                <a:gd name="connsiteY83" fmla="*/ 427715 h 468488"/>
                <a:gd name="connsiteX84" fmla="*/ 272051 w 330215"/>
                <a:gd name="connsiteY84" fmla="*/ 447561 h 468488"/>
                <a:gd name="connsiteX85" fmla="*/ 282099 w 330215"/>
                <a:gd name="connsiteY85" fmla="*/ 457442 h 468488"/>
                <a:gd name="connsiteX86" fmla="*/ 299537 w 330215"/>
                <a:gd name="connsiteY86" fmla="*/ 457442 h 468488"/>
                <a:gd name="connsiteX87" fmla="*/ 318636 w 330215"/>
                <a:gd name="connsiteY87" fmla="*/ 438260 h 468488"/>
                <a:gd name="connsiteX88" fmla="*/ 318636 w 330215"/>
                <a:gd name="connsiteY88" fmla="*/ 417501 h 468488"/>
                <a:gd name="connsiteX89" fmla="*/ 300119 w 330215"/>
                <a:gd name="connsiteY89" fmla="*/ 398236 h 468488"/>
                <a:gd name="connsiteX90" fmla="*/ 281684 w 330215"/>
                <a:gd name="connsiteY90" fmla="*/ 398236 h 468488"/>
                <a:gd name="connsiteX91" fmla="*/ 271968 w 330215"/>
                <a:gd name="connsiteY91" fmla="*/ 407951 h 468488"/>
                <a:gd name="connsiteX92" fmla="*/ 271968 w 330215"/>
                <a:gd name="connsiteY92" fmla="*/ 427797 h 468488"/>
                <a:gd name="connsiteX93" fmla="*/ 117102 w 330215"/>
                <a:gd name="connsiteY93" fmla="*/ 206583 h 468488"/>
                <a:gd name="connsiteX94" fmla="*/ 78323 w 330215"/>
                <a:gd name="connsiteY94" fmla="*/ 206583 h 468488"/>
                <a:gd name="connsiteX95" fmla="*/ 78074 w 330215"/>
                <a:gd name="connsiteY95" fmla="*/ 208493 h 468488"/>
                <a:gd name="connsiteX96" fmla="*/ 78239 w 330215"/>
                <a:gd name="connsiteY96" fmla="*/ 228339 h 468488"/>
                <a:gd name="connsiteX97" fmla="*/ 97089 w 330215"/>
                <a:gd name="connsiteY97" fmla="*/ 246441 h 468488"/>
                <a:gd name="connsiteX98" fmla="*/ 116936 w 330215"/>
                <a:gd name="connsiteY98" fmla="*/ 229252 h 468488"/>
                <a:gd name="connsiteX99" fmla="*/ 117102 w 330215"/>
                <a:gd name="connsiteY99" fmla="*/ 206583 h 468488"/>
                <a:gd name="connsiteX100" fmla="*/ 163022 w 330215"/>
                <a:gd name="connsiteY100" fmla="*/ 159916 h 468488"/>
                <a:gd name="connsiteX101" fmla="*/ 178301 w 330215"/>
                <a:gd name="connsiteY101" fmla="*/ 153688 h 468488"/>
                <a:gd name="connsiteX102" fmla="*/ 178467 w 330215"/>
                <a:gd name="connsiteY102" fmla="*/ 141149 h 468488"/>
                <a:gd name="connsiteX103" fmla="*/ 165015 w 330215"/>
                <a:gd name="connsiteY103" fmla="*/ 135834 h 468488"/>
                <a:gd name="connsiteX104" fmla="*/ 163022 w 330215"/>
                <a:gd name="connsiteY104" fmla="*/ 159916 h 468488"/>
                <a:gd name="connsiteX105" fmla="*/ 18701 w 330215"/>
                <a:gd name="connsiteY105" fmla="*/ 139156 h 468488"/>
                <a:gd name="connsiteX106" fmla="*/ 18203 w 330215"/>
                <a:gd name="connsiteY106" fmla="*/ 153937 h 468488"/>
                <a:gd name="connsiteX107" fmla="*/ 30659 w 330215"/>
                <a:gd name="connsiteY107" fmla="*/ 159832 h 468488"/>
                <a:gd name="connsiteX108" fmla="*/ 18701 w 330215"/>
                <a:gd name="connsiteY108" fmla="*/ 139156 h 46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330215" h="468488">
                  <a:moveTo>
                    <a:pt x="29247" y="132762"/>
                  </a:moveTo>
                  <a:cubicBezTo>
                    <a:pt x="30575" y="124292"/>
                    <a:pt x="31157" y="116237"/>
                    <a:pt x="33233" y="108598"/>
                  </a:cubicBezTo>
                  <a:cubicBezTo>
                    <a:pt x="35890" y="98965"/>
                    <a:pt x="39544" y="89582"/>
                    <a:pt x="43281" y="80199"/>
                  </a:cubicBezTo>
                  <a:cubicBezTo>
                    <a:pt x="45273" y="75216"/>
                    <a:pt x="48595" y="73804"/>
                    <a:pt x="51916" y="75465"/>
                  </a:cubicBezTo>
                  <a:cubicBezTo>
                    <a:pt x="55238" y="77043"/>
                    <a:pt x="55736" y="80448"/>
                    <a:pt x="53245" y="85264"/>
                  </a:cubicBezTo>
                  <a:cubicBezTo>
                    <a:pt x="43281" y="104529"/>
                    <a:pt x="40042" y="125371"/>
                    <a:pt x="40955" y="146629"/>
                  </a:cubicBezTo>
                  <a:cubicBezTo>
                    <a:pt x="42035" y="172454"/>
                    <a:pt x="61964" y="192716"/>
                    <a:pt x="87706" y="195539"/>
                  </a:cubicBezTo>
                  <a:cubicBezTo>
                    <a:pt x="112036" y="198196"/>
                    <a:pt x="132381" y="191553"/>
                    <a:pt x="145750" y="169631"/>
                  </a:cubicBezTo>
                  <a:cubicBezTo>
                    <a:pt x="152061" y="159334"/>
                    <a:pt x="153722" y="147875"/>
                    <a:pt x="152891" y="135751"/>
                  </a:cubicBezTo>
                  <a:cubicBezTo>
                    <a:pt x="145252" y="134838"/>
                    <a:pt x="137529" y="134174"/>
                    <a:pt x="130056" y="132845"/>
                  </a:cubicBezTo>
                  <a:cubicBezTo>
                    <a:pt x="105975" y="128527"/>
                    <a:pt x="85132" y="118562"/>
                    <a:pt x="70102" y="98467"/>
                  </a:cubicBezTo>
                  <a:cubicBezTo>
                    <a:pt x="62794" y="88751"/>
                    <a:pt x="58144" y="77790"/>
                    <a:pt x="56235" y="65750"/>
                  </a:cubicBezTo>
                  <a:cubicBezTo>
                    <a:pt x="55653" y="62013"/>
                    <a:pt x="56982" y="59356"/>
                    <a:pt x="60635" y="58525"/>
                  </a:cubicBezTo>
                  <a:cubicBezTo>
                    <a:pt x="64289" y="57695"/>
                    <a:pt x="66614" y="59771"/>
                    <a:pt x="67361" y="63425"/>
                  </a:cubicBezTo>
                  <a:cubicBezTo>
                    <a:pt x="74420" y="98550"/>
                    <a:pt x="98418" y="115324"/>
                    <a:pt x="131384" y="121386"/>
                  </a:cubicBezTo>
                  <a:cubicBezTo>
                    <a:pt x="143508" y="123627"/>
                    <a:pt x="156130" y="123378"/>
                    <a:pt x="168585" y="124126"/>
                  </a:cubicBezTo>
                  <a:cubicBezTo>
                    <a:pt x="180045" y="124790"/>
                    <a:pt x="189262" y="132098"/>
                    <a:pt x="191255" y="142643"/>
                  </a:cubicBezTo>
                  <a:cubicBezTo>
                    <a:pt x="193995" y="157175"/>
                    <a:pt x="183283" y="170960"/>
                    <a:pt x="167838" y="171043"/>
                  </a:cubicBezTo>
                  <a:cubicBezTo>
                    <a:pt x="160365" y="171043"/>
                    <a:pt x="156379" y="173451"/>
                    <a:pt x="152808" y="179678"/>
                  </a:cubicBezTo>
                  <a:cubicBezTo>
                    <a:pt x="147992" y="187899"/>
                    <a:pt x="140601" y="194127"/>
                    <a:pt x="132214" y="198694"/>
                  </a:cubicBezTo>
                  <a:cubicBezTo>
                    <a:pt x="129723" y="200106"/>
                    <a:pt x="128478" y="201518"/>
                    <a:pt x="128644" y="204507"/>
                  </a:cubicBezTo>
                  <a:cubicBezTo>
                    <a:pt x="128976" y="208908"/>
                    <a:pt x="127315" y="214306"/>
                    <a:pt x="129391" y="217461"/>
                  </a:cubicBezTo>
                  <a:cubicBezTo>
                    <a:pt x="131218" y="220284"/>
                    <a:pt x="136865" y="220617"/>
                    <a:pt x="140768" y="222277"/>
                  </a:cubicBezTo>
                  <a:cubicBezTo>
                    <a:pt x="150068" y="226180"/>
                    <a:pt x="159368" y="229917"/>
                    <a:pt x="168503" y="234318"/>
                  </a:cubicBezTo>
                  <a:cubicBezTo>
                    <a:pt x="187933" y="243701"/>
                    <a:pt x="199808" y="259229"/>
                    <a:pt x="204375" y="280238"/>
                  </a:cubicBezTo>
                  <a:cubicBezTo>
                    <a:pt x="210769" y="309468"/>
                    <a:pt x="217246" y="338614"/>
                    <a:pt x="223557" y="367844"/>
                  </a:cubicBezTo>
                  <a:cubicBezTo>
                    <a:pt x="224221" y="370833"/>
                    <a:pt x="225550" y="372743"/>
                    <a:pt x="228290" y="374238"/>
                  </a:cubicBezTo>
                  <a:cubicBezTo>
                    <a:pt x="235847" y="378141"/>
                    <a:pt x="242739" y="384036"/>
                    <a:pt x="250711" y="386112"/>
                  </a:cubicBezTo>
                  <a:cubicBezTo>
                    <a:pt x="258433" y="388188"/>
                    <a:pt x="267152" y="386527"/>
                    <a:pt x="275456" y="386527"/>
                  </a:cubicBezTo>
                  <a:cubicBezTo>
                    <a:pt x="283013" y="386527"/>
                    <a:pt x="290569" y="386527"/>
                    <a:pt x="298126" y="386527"/>
                  </a:cubicBezTo>
                  <a:cubicBezTo>
                    <a:pt x="317391" y="386694"/>
                    <a:pt x="330095" y="399398"/>
                    <a:pt x="330178" y="418580"/>
                  </a:cubicBezTo>
                  <a:cubicBezTo>
                    <a:pt x="330178" y="425223"/>
                    <a:pt x="330262" y="431783"/>
                    <a:pt x="330178" y="438426"/>
                  </a:cubicBezTo>
                  <a:cubicBezTo>
                    <a:pt x="329846" y="455283"/>
                    <a:pt x="316892" y="468403"/>
                    <a:pt x="300035" y="468486"/>
                  </a:cubicBezTo>
                  <a:cubicBezTo>
                    <a:pt x="287413" y="468486"/>
                    <a:pt x="274792" y="468569"/>
                    <a:pt x="262253" y="467656"/>
                  </a:cubicBezTo>
                  <a:cubicBezTo>
                    <a:pt x="256108" y="467158"/>
                    <a:pt x="250129" y="464583"/>
                    <a:pt x="244151" y="462674"/>
                  </a:cubicBezTo>
                  <a:cubicBezTo>
                    <a:pt x="240663" y="461594"/>
                    <a:pt x="239002" y="458854"/>
                    <a:pt x="240331" y="455200"/>
                  </a:cubicBezTo>
                  <a:cubicBezTo>
                    <a:pt x="241660" y="451547"/>
                    <a:pt x="244649" y="450882"/>
                    <a:pt x="248053" y="452045"/>
                  </a:cubicBezTo>
                  <a:cubicBezTo>
                    <a:pt x="252538" y="453456"/>
                    <a:pt x="256938" y="454951"/>
                    <a:pt x="261340" y="456363"/>
                  </a:cubicBezTo>
                  <a:lnTo>
                    <a:pt x="261340" y="398485"/>
                  </a:lnTo>
                  <a:cubicBezTo>
                    <a:pt x="253700" y="396575"/>
                    <a:pt x="248801" y="400063"/>
                    <a:pt x="248884" y="408200"/>
                  </a:cubicBezTo>
                  <a:cubicBezTo>
                    <a:pt x="248884" y="414511"/>
                    <a:pt x="247389" y="421071"/>
                    <a:pt x="252455" y="426718"/>
                  </a:cubicBezTo>
                  <a:cubicBezTo>
                    <a:pt x="253368" y="427797"/>
                    <a:pt x="252455" y="432198"/>
                    <a:pt x="251126" y="433112"/>
                  </a:cubicBezTo>
                  <a:cubicBezTo>
                    <a:pt x="249465" y="434274"/>
                    <a:pt x="245230" y="434358"/>
                    <a:pt x="244151" y="433112"/>
                  </a:cubicBezTo>
                  <a:cubicBezTo>
                    <a:pt x="241410" y="430122"/>
                    <a:pt x="238421" y="426137"/>
                    <a:pt x="238089" y="422317"/>
                  </a:cubicBezTo>
                  <a:cubicBezTo>
                    <a:pt x="237092" y="413017"/>
                    <a:pt x="235681" y="403384"/>
                    <a:pt x="241327" y="394416"/>
                  </a:cubicBezTo>
                  <a:cubicBezTo>
                    <a:pt x="233771" y="390181"/>
                    <a:pt x="226463" y="385863"/>
                    <a:pt x="218990" y="381960"/>
                  </a:cubicBezTo>
                  <a:cubicBezTo>
                    <a:pt x="215585" y="380133"/>
                    <a:pt x="213925" y="377725"/>
                    <a:pt x="213177" y="373989"/>
                  </a:cubicBezTo>
                  <a:cubicBezTo>
                    <a:pt x="206534" y="343347"/>
                    <a:pt x="199808" y="312789"/>
                    <a:pt x="193082" y="282148"/>
                  </a:cubicBezTo>
                  <a:cubicBezTo>
                    <a:pt x="189262" y="264710"/>
                    <a:pt x="179463" y="251839"/>
                    <a:pt x="163271" y="244282"/>
                  </a:cubicBezTo>
                  <a:cubicBezTo>
                    <a:pt x="152144" y="239134"/>
                    <a:pt x="140851" y="234401"/>
                    <a:pt x="129059" y="229336"/>
                  </a:cubicBezTo>
                  <a:cubicBezTo>
                    <a:pt x="128478" y="231495"/>
                    <a:pt x="128063" y="232823"/>
                    <a:pt x="127731" y="234152"/>
                  </a:cubicBezTo>
                  <a:cubicBezTo>
                    <a:pt x="124077" y="248766"/>
                    <a:pt x="110210" y="258731"/>
                    <a:pt x="95180" y="257486"/>
                  </a:cubicBezTo>
                  <a:cubicBezTo>
                    <a:pt x="80315" y="256323"/>
                    <a:pt x="68192" y="244615"/>
                    <a:pt x="67029" y="229751"/>
                  </a:cubicBezTo>
                  <a:cubicBezTo>
                    <a:pt x="66448" y="221945"/>
                    <a:pt x="66531" y="213973"/>
                    <a:pt x="66781" y="206085"/>
                  </a:cubicBezTo>
                  <a:cubicBezTo>
                    <a:pt x="66781" y="202680"/>
                    <a:pt x="65867" y="200770"/>
                    <a:pt x="62711" y="199109"/>
                  </a:cubicBezTo>
                  <a:cubicBezTo>
                    <a:pt x="52581" y="193878"/>
                    <a:pt x="44443" y="186155"/>
                    <a:pt x="38796" y="176191"/>
                  </a:cubicBezTo>
                  <a:cubicBezTo>
                    <a:pt x="36638" y="172371"/>
                    <a:pt x="34312" y="171125"/>
                    <a:pt x="29994" y="171043"/>
                  </a:cubicBezTo>
                  <a:cubicBezTo>
                    <a:pt x="14383" y="170876"/>
                    <a:pt x="3173" y="159168"/>
                    <a:pt x="4917" y="144304"/>
                  </a:cubicBezTo>
                  <a:cubicBezTo>
                    <a:pt x="5581" y="139073"/>
                    <a:pt x="8404" y="134090"/>
                    <a:pt x="10647" y="127946"/>
                  </a:cubicBezTo>
                  <a:cubicBezTo>
                    <a:pt x="5664" y="120223"/>
                    <a:pt x="2010" y="110508"/>
                    <a:pt x="516" y="99879"/>
                  </a:cubicBezTo>
                  <a:cubicBezTo>
                    <a:pt x="-2806" y="75963"/>
                    <a:pt x="10148" y="53460"/>
                    <a:pt x="32735" y="44824"/>
                  </a:cubicBezTo>
                  <a:cubicBezTo>
                    <a:pt x="35724" y="43662"/>
                    <a:pt x="37053" y="42250"/>
                    <a:pt x="38049" y="39178"/>
                  </a:cubicBezTo>
                  <a:cubicBezTo>
                    <a:pt x="44443" y="18750"/>
                    <a:pt x="59722" y="8204"/>
                    <a:pt x="79485" y="3056"/>
                  </a:cubicBezTo>
                  <a:cubicBezTo>
                    <a:pt x="96591" y="-1345"/>
                    <a:pt x="113863" y="-100"/>
                    <a:pt x="131218" y="1312"/>
                  </a:cubicBezTo>
                  <a:cubicBezTo>
                    <a:pt x="139771" y="1976"/>
                    <a:pt x="148490" y="1644"/>
                    <a:pt x="157126" y="1312"/>
                  </a:cubicBezTo>
                  <a:cubicBezTo>
                    <a:pt x="162524" y="1146"/>
                    <a:pt x="165762" y="4301"/>
                    <a:pt x="163935" y="9450"/>
                  </a:cubicBezTo>
                  <a:cubicBezTo>
                    <a:pt x="162026" y="14515"/>
                    <a:pt x="159368" y="19331"/>
                    <a:pt x="157209" y="23815"/>
                  </a:cubicBezTo>
                  <a:cubicBezTo>
                    <a:pt x="163520" y="29877"/>
                    <a:pt x="170661" y="35607"/>
                    <a:pt x="176557" y="42499"/>
                  </a:cubicBezTo>
                  <a:cubicBezTo>
                    <a:pt x="194493" y="63342"/>
                    <a:pt x="197649" y="87174"/>
                    <a:pt x="189096" y="112916"/>
                  </a:cubicBezTo>
                  <a:cubicBezTo>
                    <a:pt x="187602" y="117317"/>
                    <a:pt x="184695" y="119226"/>
                    <a:pt x="181457" y="117981"/>
                  </a:cubicBezTo>
                  <a:cubicBezTo>
                    <a:pt x="177305" y="116403"/>
                    <a:pt x="176972" y="113082"/>
                    <a:pt x="178218" y="109428"/>
                  </a:cubicBezTo>
                  <a:cubicBezTo>
                    <a:pt x="183615" y="93568"/>
                    <a:pt x="184114" y="77873"/>
                    <a:pt x="176474" y="62594"/>
                  </a:cubicBezTo>
                  <a:cubicBezTo>
                    <a:pt x="169831" y="49225"/>
                    <a:pt x="159368" y="39343"/>
                    <a:pt x="146664" y="31704"/>
                  </a:cubicBezTo>
                  <a:cubicBezTo>
                    <a:pt x="145750" y="31123"/>
                    <a:pt x="144753" y="30625"/>
                    <a:pt x="143757" y="30126"/>
                  </a:cubicBezTo>
                  <a:cubicBezTo>
                    <a:pt x="138442" y="26971"/>
                    <a:pt x="138442" y="22487"/>
                    <a:pt x="143508" y="19082"/>
                  </a:cubicBezTo>
                  <a:cubicBezTo>
                    <a:pt x="145418" y="17837"/>
                    <a:pt x="147162" y="16342"/>
                    <a:pt x="150068" y="14100"/>
                  </a:cubicBezTo>
                  <a:cubicBezTo>
                    <a:pt x="142761" y="13685"/>
                    <a:pt x="136865" y="13519"/>
                    <a:pt x="131052" y="12937"/>
                  </a:cubicBezTo>
                  <a:cubicBezTo>
                    <a:pt x="114362" y="11194"/>
                    <a:pt x="97671" y="10114"/>
                    <a:pt x="81229" y="14515"/>
                  </a:cubicBezTo>
                  <a:cubicBezTo>
                    <a:pt x="67279" y="18335"/>
                    <a:pt x="55736" y="25310"/>
                    <a:pt x="49924" y="39427"/>
                  </a:cubicBezTo>
                  <a:cubicBezTo>
                    <a:pt x="49342" y="40838"/>
                    <a:pt x="48429" y="42416"/>
                    <a:pt x="48429" y="43911"/>
                  </a:cubicBezTo>
                  <a:cubicBezTo>
                    <a:pt x="48429" y="50554"/>
                    <a:pt x="44692" y="53128"/>
                    <a:pt x="38630" y="55038"/>
                  </a:cubicBezTo>
                  <a:cubicBezTo>
                    <a:pt x="18203" y="61432"/>
                    <a:pt x="7740" y="81278"/>
                    <a:pt x="12639" y="103200"/>
                  </a:cubicBezTo>
                  <a:cubicBezTo>
                    <a:pt x="15130" y="114493"/>
                    <a:pt x="20445" y="124209"/>
                    <a:pt x="29247" y="132513"/>
                  </a:cubicBezTo>
                  <a:close/>
                  <a:moveTo>
                    <a:pt x="272051" y="427715"/>
                  </a:moveTo>
                  <a:cubicBezTo>
                    <a:pt x="272051" y="434358"/>
                    <a:pt x="271968" y="440918"/>
                    <a:pt x="272051" y="447561"/>
                  </a:cubicBezTo>
                  <a:cubicBezTo>
                    <a:pt x="272218" y="454121"/>
                    <a:pt x="275539" y="457359"/>
                    <a:pt x="282099" y="457442"/>
                  </a:cubicBezTo>
                  <a:cubicBezTo>
                    <a:pt x="287912" y="457525"/>
                    <a:pt x="293724" y="457525"/>
                    <a:pt x="299537" y="457442"/>
                  </a:cubicBezTo>
                  <a:cubicBezTo>
                    <a:pt x="310581" y="457193"/>
                    <a:pt x="318470" y="449304"/>
                    <a:pt x="318636" y="438260"/>
                  </a:cubicBezTo>
                  <a:cubicBezTo>
                    <a:pt x="318719" y="431368"/>
                    <a:pt x="318719" y="424393"/>
                    <a:pt x="318636" y="417501"/>
                  </a:cubicBezTo>
                  <a:cubicBezTo>
                    <a:pt x="318470" y="406540"/>
                    <a:pt x="310997" y="398734"/>
                    <a:pt x="300119" y="398236"/>
                  </a:cubicBezTo>
                  <a:cubicBezTo>
                    <a:pt x="293974" y="397987"/>
                    <a:pt x="287829" y="398070"/>
                    <a:pt x="281684" y="398236"/>
                  </a:cubicBezTo>
                  <a:cubicBezTo>
                    <a:pt x="275373" y="398402"/>
                    <a:pt x="272135" y="401640"/>
                    <a:pt x="271968" y="407951"/>
                  </a:cubicBezTo>
                  <a:cubicBezTo>
                    <a:pt x="271803" y="414594"/>
                    <a:pt x="271968" y="421154"/>
                    <a:pt x="271968" y="427797"/>
                  </a:cubicBezTo>
                  <a:close/>
                  <a:moveTo>
                    <a:pt x="117102" y="206583"/>
                  </a:moveTo>
                  <a:lnTo>
                    <a:pt x="78323" y="206583"/>
                  </a:lnTo>
                  <a:cubicBezTo>
                    <a:pt x="78323" y="206998"/>
                    <a:pt x="78074" y="207745"/>
                    <a:pt x="78074" y="208493"/>
                  </a:cubicBezTo>
                  <a:cubicBezTo>
                    <a:pt x="78074" y="215136"/>
                    <a:pt x="77824" y="221696"/>
                    <a:pt x="78239" y="228339"/>
                  </a:cubicBezTo>
                  <a:cubicBezTo>
                    <a:pt x="78904" y="238553"/>
                    <a:pt x="87125" y="246192"/>
                    <a:pt x="97089" y="246441"/>
                  </a:cubicBezTo>
                  <a:cubicBezTo>
                    <a:pt x="107054" y="246691"/>
                    <a:pt x="116022" y="239383"/>
                    <a:pt x="116936" y="229252"/>
                  </a:cubicBezTo>
                  <a:cubicBezTo>
                    <a:pt x="117600" y="221447"/>
                    <a:pt x="117102" y="213558"/>
                    <a:pt x="117102" y="206583"/>
                  </a:cubicBezTo>
                  <a:close/>
                  <a:moveTo>
                    <a:pt x="163022" y="159916"/>
                  </a:moveTo>
                  <a:cubicBezTo>
                    <a:pt x="169333" y="160497"/>
                    <a:pt x="174813" y="159334"/>
                    <a:pt x="178301" y="153688"/>
                  </a:cubicBezTo>
                  <a:cubicBezTo>
                    <a:pt x="180792" y="149702"/>
                    <a:pt x="181207" y="145301"/>
                    <a:pt x="178467" y="141149"/>
                  </a:cubicBezTo>
                  <a:cubicBezTo>
                    <a:pt x="175311" y="136166"/>
                    <a:pt x="170496" y="134921"/>
                    <a:pt x="165015" y="135834"/>
                  </a:cubicBezTo>
                  <a:cubicBezTo>
                    <a:pt x="164351" y="143806"/>
                    <a:pt x="163686" y="151529"/>
                    <a:pt x="163022" y="159916"/>
                  </a:cubicBezTo>
                  <a:close/>
                  <a:moveTo>
                    <a:pt x="18701" y="139156"/>
                  </a:moveTo>
                  <a:cubicBezTo>
                    <a:pt x="15380" y="144304"/>
                    <a:pt x="15130" y="149203"/>
                    <a:pt x="18203" y="153937"/>
                  </a:cubicBezTo>
                  <a:cubicBezTo>
                    <a:pt x="21109" y="158587"/>
                    <a:pt x="25510" y="160414"/>
                    <a:pt x="30659" y="159832"/>
                  </a:cubicBezTo>
                  <a:cubicBezTo>
                    <a:pt x="32568" y="149619"/>
                    <a:pt x="26008" y="144470"/>
                    <a:pt x="18701" y="139156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E689A2C3-E79F-EEB0-58D9-23E04CF44121}"/>
                </a:ext>
              </a:extLst>
            </p:cNvPr>
            <p:cNvSpPr/>
            <p:nvPr/>
          </p:nvSpPr>
          <p:spPr>
            <a:xfrm>
              <a:off x="8842511" y="4515110"/>
              <a:ext cx="252491" cy="179051"/>
            </a:xfrm>
            <a:custGeom>
              <a:avLst/>
              <a:gdLst>
                <a:gd name="connsiteX0" fmla="*/ 120512 w 252491"/>
                <a:gd name="connsiteY0" fmla="*/ 42869 h 179051"/>
                <a:gd name="connsiteX1" fmla="*/ 120512 w 252491"/>
                <a:gd name="connsiteY1" fmla="*/ 34648 h 179051"/>
                <a:gd name="connsiteX2" fmla="*/ 112873 w 252491"/>
                <a:gd name="connsiteY2" fmla="*/ 33485 h 179051"/>
                <a:gd name="connsiteX3" fmla="*/ 100251 w 252491"/>
                <a:gd name="connsiteY3" fmla="*/ 15798 h 179051"/>
                <a:gd name="connsiteX4" fmla="*/ 116361 w 252491"/>
                <a:gd name="connsiteY4" fmla="*/ 187 h 179051"/>
                <a:gd name="connsiteX5" fmla="*/ 135293 w 252491"/>
                <a:gd name="connsiteY5" fmla="*/ 187 h 179051"/>
                <a:gd name="connsiteX6" fmla="*/ 152648 w 252491"/>
                <a:gd name="connsiteY6" fmla="*/ 17044 h 179051"/>
                <a:gd name="connsiteX7" fmla="*/ 136041 w 252491"/>
                <a:gd name="connsiteY7" fmla="*/ 34316 h 179051"/>
                <a:gd name="connsiteX8" fmla="*/ 132138 w 252491"/>
                <a:gd name="connsiteY8" fmla="*/ 34482 h 179051"/>
                <a:gd name="connsiteX9" fmla="*/ 132138 w 252491"/>
                <a:gd name="connsiteY9" fmla="*/ 45194 h 179051"/>
                <a:gd name="connsiteX10" fmla="*/ 123170 w 252491"/>
                <a:gd name="connsiteY10" fmla="*/ 54328 h 179051"/>
                <a:gd name="connsiteX11" fmla="*/ 34235 w 252491"/>
                <a:gd name="connsiteY11" fmla="*/ 117437 h 179051"/>
                <a:gd name="connsiteX12" fmla="*/ 30167 w 252491"/>
                <a:gd name="connsiteY12" fmla="*/ 132965 h 179051"/>
                <a:gd name="connsiteX13" fmla="*/ 28921 w 252491"/>
                <a:gd name="connsiteY13" fmla="*/ 142681 h 179051"/>
                <a:gd name="connsiteX14" fmla="*/ 224311 w 252491"/>
                <a:gd name="connsiteY14" fmla="*/ 142681 h 179051"/>
                <a:gd name="connsiteX15" fmla="*/ 220407 w 252491"/>
                <a:gd name="connsiteY15" fmla="*/ 123001 h 179051"/>
                <a:gd name="connsiteX16" fmla="*/ 148745 w 252491"/>
                <a:gd name="connsiteY16" fmla="*/ 56321 h 179051"/>
                <a:gd name="connsiteX17" fmla="*/ 145175 w 252491"/>
                <a:gd name="connsiteY17" fmla="*/ 55407 h 179051"/>
                <a:gd name="connsiteX18" fmla="*/ 141937 w 252491"/>
                <a:gd name="connsiteY18" fmla="*/ 49013 h 179051"/>
                <a:gd name="connsiteX19" fmla="*/ 147085 w 252491"/>
                <a:gd name="connsiteY19" fmla="*/ 44862 h 179051"/>
                <a:gd name="connsiteX20" fmla="*/ 155389 w 252491"/>
                <a:gd name="connsiteY20" fmla="*/ 46190 h 179051"/>
                <a:gd name="connsiteX21" fmla="*/ 235022 w 252491"/>
                <a:gd name="connsiteY21" fmla="*/ 139442 h 179051"/>
                <a:gd name="connsiteX22" fmla="*/ 235437 w 252491"/>
                <a:gd name="connsiteY22" fmla="*/ 143096 h 179051"/>
                <a:gd name="connsiteX23" fmla="*/ 245900 w 252491"/>
                <a:gd name="connsiteY23" fmla="*/ 143096 h 179051"/>
                <a:gd name="connsiteX24" fmla="*/ 252461 w 252491"/>
                <a:gd name="connsiteY24" fmla="*/ 149407 h 179051"/>
                <a:gd name="connsiteX25" fmla="*/ 251796 w 252491"/>
                <a:gd name="connsiteY25" fmla="*/ 162112 h 179051"/>
                <a:gd name="connsiteX26" fmla="*/ 229625 w 252491"/>
                <a:gd name="connsiteY26" fmla="*/ 179052 h 179051"/>
                <a:gd name="connsiteX27" fmla="*/ 171415 w 252491"/>
                <a:gd name="connsiteY27" fmla="*/ 179052 h 179051"/>
                <a:gd name="connsiteX28" fmla="*/ 24769 w 252491"/>
                <a:gd name="connsiteY28" fmla="*/ 179052 h 179051"/>
                <a:gd name="connsiteX29" fmla="*/ 605 w 252491"/>
                <a:gd name="connsiteY29" fmla="*/ 147331 h 179051"/>
                <a:gd name="connsiteX30" fmla="*/ 6418 w 252491"/>
                <a:gd name="connsiteY30" fmla="*/ 143179 h 179051"/>
                <a:gd name="connsiteX31" fmla="*/ 17296 w 252491"/>
                <a:gd name="connsiteY31" fmla="*/ 143013 h 179051"/>
                <a:gd name="connsiteX32" fmla="*/ 49432 w 252491"/>
                <a:gd name="connsiteY32" fmla="*/ 72929 h 179051"/>
                <a:gd name="connsiteX33" fmla="*/ 120429 w 252491"/>
                <a:gd name="connsiteY33" fmla="*/ 42869 h 179051"/>
                <a:gd name="connsiteX34" fmla="*/ 12147 w 252491"/>
                <a:gd name="connsiteY34" fmla="*/ 154555 h 179051"/>
                <a:gd name="connsiteX35" fmla="*/ 24852 w 252491"/>
                <a:gd name="connsiteY35" fmla="*/ 167592 h 179051"/>
                <a:gd name="connsiteX36" fmla="*/ 228130 w 252491"/>
                <a:gd name="connsiteY36" fmla="*/ 167592 h 179051"/>
                <a:gd name="connsiteX37" fmla="*/ 230455 w 252491"/>
                <a:gd name="connsiteY37" fmla="*/ 167592 h 179051"/>
                <a:gd name="connsiteX38" fmla="*/ 240669 w 252491"/>
                <a:gd name="connsiteY38" fmla="*/ 154638 h 179051"/>
                <a:gd name="connsiteX39" fmla="*/ 12064 w 252491"/>
                <a:gd name="connsiteY39" fmla="*/ 154638 h 179051"/>
                <a:gd name="connsiteX40" fmla="*/ 126491 w 252491"/>
                <a:gd name="connsiteY40" fmla="*/ 11397 h 179051"/>
                <a:gd name="connsiteX41" fmla="*/ 117108 w 252491"/>
                <a:gd name="connsiteY41" fmla="*/ 11397 h 179051"/>
                <a:gd name="connsiteX42" fmla="*/ 111627 w 252491"/>
                <a:gd name="connsiteY42" fmla="*/ 16711 h 179051"/>
                <a:gd name="connsiteX43" fmla="*/ 116526 w 252491"/>
                <a:gd name="connsiteY43" fmla="*/ 22607 h 179051"/>
                <a:gd name="connsiteX44" fmla="*/ 136289 w 252491"/>
                <a:gd name="connsiteY44" fmla="*/ 22607 h 179051"/>
                <a:gd name="connsiteX45" fmla="*/ 141355 w 252491"/>
                <a:gd name="connsiteY45" fmla="*/ 16878 h 179051"/>
                <a:gd name="connsiteX46" fmla="*/ 135957 w 252491"/>
                <a:gd name="connsiteY46" fmla="*/ 11480 h 179051"/>
                <a:gd name="connsiteX47" fmla="*/ 126574 w 252491"/>
                <a:gd name="connsiteY47" fmla="*/ 11480 h 179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52491" h="179051">
                  <a:moveTo>
                    <a:pt x="120512" y="42869"/>
                  </a:moveTo>
                  <a:lnTo>
                    <a:pt x="120512" y="34648"/>
                  </a:lnTo>
                  <a:cubicBezTo>
                    <a:pt x="117772" y="34233"/>
                    <a:pt x="115281" y="34067"/>
                    <a:pt x="112873" y="33485"/>
                  </a:cubicBezTo>
                  <a:cubicBezTo>
                    <a:pt x="104901" y="31326"/>
                    <a:pt x="99503" y="23687"/>
                    <a:pt x="100251" y="15798"/>
                  </a:cubicBezTo>
                  <a:cubicBezTo>
                    <a:pt x="101081" y="7079"/>
                    <a:pt x="107642" y="519"/>
                    <a:pt x="116361" y="187"/>
                  </a:cubicBezTo>
                  <a:cubicBezTo>
                    <a:pt x="122672" y="-62"/>
                    <a:pt x="128982" y="-62"/>
                    <a:pt x="135293" y="187"/>
                  </a:cubicBezTo>
                  <a:cubicBezTo>
                    <a:pt x="145258" y="436"/>
                    <a:pt x="152565" y="7660"/>
                    <a:pt x="152648" y="17044"/>
                  </a:cubicBezTo>
                  <a:cubicBezTo>
                    <a:pt x="152731" y="26178"/>
                    <a:pt x="145590" y="33651"/>
                    <a:pt x="136041" y="34316"/>
                  </a:cubicBezTo>
                  <a:cubicBezTo>
                    <a:pt x="134961" y="34316"/>
                    <a:pt x="133882" y="34399"/>
                    <a:pt x="132138" y="34482"/>
                  </a:cubicBezTo>
                  <a:cubicBezTo>
                    <a:pt x="132138" y="38052"/>
                    <a:pt x="132138" y="41623"/>
                    <a:pt x="132138" y="45194"/>
                  </a:cubicBezTo>
                  <a:cubicBezTo>
                    <a:pt x="132138" y="52999"/>
                    <a:pt x="130975" y="54245"/>
                    <a:pt x="123170" y="54328"/>
                  </a:cubicBezTo>
                  <a:cubicBezTo>
                    <a:pt x="82647" y="54826"/>
                    <a:pt x="47439" y="79738"/>
                    <a:pt x="34235" y="117437"/>
                  </a:cubicBezTo>
                  <a:cubicBezTo>
                    <a:pt x="32491" y="122503"/>
                    <a:pt x="31329" y="127734"/>
                    <a:pt x="30167" y="132965"/>
                  </a:cubicBezTo>
                  <a:cubicBezTo>
                    <a:pt x="29502" y="136038"/>
                    <a:pt x="29336" y="139193"/>
                    <a:pt x="28921" y="142681"/>
                  </a:cubicBezTo>
                  <a:lnTo>
                    <a:pt x="224311" y="142681"/>
                  </a:lnTo>
                  <a:cubicBezTo>
                    <a:pt x="222982" y="136038"/>
                    <a:pt x="222318" y="129312"/>
                    <a:pt x="220407" y="123001"/>
                  </a:cubicBezTo>
                  <a:cubicBezTo>
                    <a:pt x="209281" y="87128"/>
                    <a:pt x="185282" y="64957"/>
                    <a:pt x="148745" y="56321"/>
                  </a:cubicBezTo>
                  <a:cubicBezTo>
                    <a:pt x="147500" y="55989"/>
                    <a:pt x="145756" y="56155"/>
                    <a:pt x="145175" y="55407"/>
                  </a:cubicBezTo>
                  <a:cubicBezTo>
                    <a:pt x="143680" y="53498"/>
                    <a:pt x="141687" y="51006"/>
                    <a:pt x="141937" y="49013"/>
                  </a:cubicBezTo>
                  <a:cubicBezTo>
                    <a:pt x="142102" y="47353"/>
                    <a:pt x="145092" y="45194"/>
                    <a:pt x="147085" y="44862"/>
                  </a:cubicBezTo>
                  <a:cubicBezTo>
                    <a:pt x="149742" y="44446"/>
                    <a:pt x="152648" y="45526"/>
                    <a:pt x="155389" y="46190"/>
                  </a:cubicBezTo>
                  <a:cubicBezTo>
                    <a:pt x="199399" y="57317"/>
                    <a:pt x="230455" y="93688"/>
                    <a:pt x="235022" y="139442"/>
                  </a:cubicBezTo>
                  <a:cubicBezTo>
                    <a:pt x="235105" y="140522"/>
                    <a:pt x="235272" y="141601"/>
                    <a:pt x="235437" y="143096"/>
                  </a:cubicBezTo>
                  <a:cubicBezTo>
                    <a:pt x="239091" y="143096"/>
                    <a:pt x="242496" y="143096"/>
                    <a:pt x="245900" y="143096"/>
                  </a:cubicBezTo>
                  <a:cubicBezTo>
                    <a:pt x="250135" y="143096"/>
                    <a:pt x="252461" y="145172"/>
                    <a:pt x="252461" y="149407"/>
                  </a:cubicBezTo>
                  <a:cubicBezTo>
                    <a:pt x="252461" y="153642"/>
                    <a:pt x="252710" y="158043"/>
                    <a:pt x="251796" y="162112"/>
                  </a:cubicBezTo>
                  <a:cubicBezTo>
                    <a:pt x="249720" y="172243"/>
                    <a:pt x="240586" y="179052"/>
                    <a:pt x="229625" y="179052"/>
                  </a:cubicBezTo>
                  <a:cubicBezTo>
                    <a:pt x="210194" y="179052"/>
                    <a:pt x="190846" y="179052"/>
                    <a:pt x="171415" y="179052"/>
                  </a:cubicBezTo>
                  <a:cubicBezTo>
                    <a:pt x="122505" y="179052"/>
                    <a:pt x="73679" y="178969"/>
                    <a:pt x="24769" y="179052"/>
                  </a:cubicBezTo>
                  <a:cubicBezTo>
                    <a:pt x="6251" y="179052"/>
                    <a:pt x="-2467" y="165849"/>
                    <a:pt x="605" y="147331"/>
                  </a:cubicBezTo>
                  <a:cubicBezTo>
                    <a:pt x="854" y="145587"/>
                    <a:pt x="4175" y="143677"/>
                    <a:pt x="6418" y="143179"/>
                  </a:cubicBezTo>
                  <a:cubicBezTo>
                    <a:pt x="9739" y="142515"/>
                    <a:pt x="13310" y="143013"/>
                    <a:pt x="17296" y="143013"/>
                  </a:cubicBezTo>
                  <a:cubicBezTo>
                    <a:pt x="19455" y="115693"/>
                    <a:pt x="29751" y="92027"/>
                    <a:pt x="49432" y="72929"/>
                  </a:cubicBezTo>
                  <a:cubicBezTo>
                    <a:pt x="69029" y="53913"/>
                    <a:pt x="92777" y="44280"/>
                    <a:pt x="120429" y="42869"/>
                  </a:cubicBezTo>
                  <a:close/>
                  <a:moveTo>
                    <a:pt x="12147" y="154555"/>
                  </a:moveTo>
                  <a:cubicBezTo>
                    <a:pt x="11317" y="163108"/>
                    <a:pt x="15635" y="167592"/>
                    <a:pt x="24852" y="167592"/>
                  </a:cubicBezTo>
                  <a:cubicBezTo>
                    <a:pt x="92612" y="167592"/>
                    <a:pt x="160371" y="167592"/>
                    <a:pt x="228130" y="167592"/>
                  </a:cubicBezTo>
                  <a:cubicBezTo>
                    <a:pt x="228878" y="167592"/>
                    <a:pt x="229708" y="167592"/>
                    <a:pt x="230455" y="167592"/>
                  </a:cubicBezTo>
                  <a:cubicBezTo>
                    <a:pt x="237596" y="167094"/>
                    <a:pt x="241500" y="162195"/>
                    <a:pt x="240669" y="154638"/>
                  </a:cubicBezTo>
                  <a:lnTo>
                    <a:pt x="12064" y="154638"/>
                  </a:lnTo>
                  <a:close/>
                  <a:moveTo>
                    <a:pt x="126491" y="11397"/>
                  </a:moveTo>
                  <a:cubicBezTo>
                    <a:pt x="123335" y="11397"/>
                    <a:pt x="120180" y="11397"/>
                    <a:pt x="117108" y="11397"/>
                  </a:cubicBezTo>
                  <a:cubicBezTo>
                    <a:pt x="113786" y="11480"/>
                    <a:pt x="111794" y="13556"/>
                    <a:pt x="111627" y="16711"/>
                  </a:cubicBezTo>
                  <a:cubicBezTo>
                    <a:pt x="111461" y="19950"/>
                    <a:pt x="113371" y="22441"/>
                    <a:pt x="116526" y="22607"/>
                  </a:cubicBezTo>
                  <a:cubicBezTo>
                    <a:pt x="123087" y="22939"/>
                    <a:pt x="129646" y="22939"/>
                    <a:pt x="136289" y="22607"/>
                  </a:cubicBezTo>
                  <a:cubicBezTo>
                    <a:pt x="139445" y="22441"/>
                    <a:pt x="141438" y="20033"/>
                    <a:pt x="141355" y="16878"/>
                  </a:cubicBezTo>
                  <a:cubicBezTo>
                    <a:pt x="141272" y="13722"/>
                    <a:pt x="139362" y="11646"/>
                    <a:pt x="135957" y="11480"/>
                  </a:cubicBezTo>
                  <a:cubicBezTo>
                    <a:pt x="132802" y="11314"/>
                    <a:pt x="129730" y="11480"/>
                    <a:pt x="126574" y="11480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87931991-D5ED-93B7-8B1F-871EC7E6C60F}"/>
                </a:ext>
              </a:extLst>
            </p:cNvPr>
            <p:cNvSpPr/>
            <p:nvPr/>
          </p:nvSpPr>
          <p:spPr>
            <a:xfrm>
              <a:off x="8735403" y="4448820"/>
              <a:ext cx="196045" cy="245578"/>
            </a:xfrm>
            <a:custGeom>
              <a:avLst/>
              <a:gdLst>
                <a:gd name="connsiteX0" fmla="*/ 89445 w 196045"/>
                <a:gd name="connsiteY0" fmla="*/ 172018 h 245578"/>
                <a:gd name="connsiteX1" fmla="*/ 92434 w 196045"/>
                <a:gd name="connsiteY1" fmla="*/ 197179 h 245578"/>
                <a:gd name="connsiteX2" fmla="*/ 74249 w 196045"/>
                <a:gd name="connsiteY2" fmla="*/ 215033 h 245578"/>
                <a:gd name="connsiteX3" fmla="*/ 69433 w 196045"/>
                <a:gd name="connsiteY3" fmla="*/ 215282 h 245578"/>
                <a:gd name="connsiteX4" fmla="*/ 69433 w 196045"/>
                <a:gd name="connsiteY4" fmla="*/ 224333 h 245578"/>
                <a:gd name="connsiteX5" fmla="*/ 68354 w 196045"/>
                <a:gd name="connsiteY5" fmla="*/ 233384 h 245578"/>
                <a:gd name="connsiteX6" fmla="*/ 76159 w 196045"/>
                <a:gd name="connsiteY6" fmla="*/ 231474 h 245578"/>
                <a:gd name="connsiteX7" fmla="*/ 85127 w 196045"/>
                <a:gd name="connsiteY7" fmla="*/ 228485 h 245578"/>
                <a:gd name="connsiteX8" fmla="*/ 92351 w 196045"/>
                <a:gd name="connsiteY8" fmla="*/ 232138 h 245578"/>
                <a:gd name="connsiteX9" fmla="*/ 89113 w 196045"/>
                <a:gd name="connsiteY9" fmla="*/ 239031 h 245578"/>
                <a:gd name="connsiteX10" fmla="*/ 63537 w 196045"/>
                <a:gd name="connsiteY10" fmla="*/ 245009 h 245578"/>
                <a:gd name="connsiteX11" fmla="*/ 29990 w 196045"/>
                <a:gd name="connsiteY11" fmla="*/ 245258 h 245578"/>
                <a:gd name="connsiteX12" fmla="*/ 96 w 196045"/>
                <a:gd name="connsiteY12" fmla="*/ 215448 h 245578"/>
                <a:gd name="connsiteX13" fmla="*/ 96 w 196045"/>
                <a:gd name="connsiteY13" fmla="*/ 194190 h 245578"/>
                <a:gd name="connsiteX14" fmla="*/ 28993 w 196045"/>
                <a:gd name="connsiteY14" fmla="*/ 163465 h 245578"/>
                <a:gd name="connsiteX15" fmla="*/ 78069 w 196045"/>
                <a:gd name="connsiteY15" fmla="*/ 163964 h 245578"/>
                <a:gd name="connsiteX16" fmla="*/ 82470 w 196045"/>
                <a:gd name="connsiteY16" fmla="*/ 162884 h 245578"/>
                <a:gd name="connsiteX17" fmla="*/ 105140 w 196045"/>
                <a:gd name="connsiteY17" fmla="*/ 150180 h 245578"/>
                <a:gd name="connsiteX18" fmla="*/ 108710 w 196045"/>
                <a:gd name="connsiteY18" fmla="*/ 145197 h 245578"/>
                <a:gd name="connsiteX19" fmla="*/ 128805 w 196045"/>
                <a:gd name="connsiteY19" fmla="*/ 54851 h 245578"/>
                <a:gd name="connsiteX20" fmla="*/ 162187 w 196045"/>
                <a:gd name="connsiteY20" fmla="*/ 11920 h 245578"/>
                <a:gd name="connsiteX21" fmla="*/ 186268 w 196045"/>
                <a:gd name="connsiteY21" fmla="*/ 1042 h 245578"/>
                <a:gd name="connsiteX22" fmla="*/ 195569 w 196045"/>
                <a:gd name="connsiteY22" fmla="*/ 3367 h 245578"/>
                <a:gd name="connsiteX23" fmla="*/ 190669 w 196045"/>
                <a:gd name="connsiteY23" fmla="*/ 11588 h 245578"/>
                <a:gd name="connsiteX24" fmla="*/ 167502 w 196045"/>
                <a:gd name="connsiteY24" fmla="*/ 22134 h 245578"/>
                <a:gd name="connsiteX25" fmla="*/ 140182 w 196045"/>
                <a:gd name="connsiteY25" fmla="*/ 57010 h 245578"/>
                <a:gd name="connsiteX26" fmla="*/ 119505 w 196045"/>
                <a:gd name="connsiteY26" fmla="*/ 151093 h 245578"/>
                <a:gd name="connsiteX27" fmla="*/ 113942 w 196045"/>
                <a:gd name="connsiteY27" fmla="*/ 158649 h 245578"/>
                <a:gd name="connsiteX28" fmla="*/ 89777 w 196045"/>
                <a:gd name="connsiteY28" fmla="*/ 172102 h 245578"/>
                <a:gd name="connsiteX29" fmla="*/ 57974 w 196045"/>
                <a:gd name="connsiteY29" fmla="*/ 204653 h 245578"/>
                <a:gd name="connsiteX30" fmla="*/ 57974 w 196045"/>
                <a:gd name="connsiteY30" fmla="*/ 184391 h 245578"/>
                <a:gd name="connsiteX31" fmla="*/ 48756 w 196045"/>
                <a:gd name="connsiteY31" fmla="*/ 174676 h 245578"/>
                <a:gd name="connsiteX32" fmla="*/ 29409 w 196045"/>
                <a:gd name="connsiteY32" fmla="*/ 174676 h 245578"/>
                <a:gd name="connsiteX33" fmla="*/ 11389 w 196045"/>
                <a:gd name="connsiteY33" fmla="*/ 193941 h 245578"/>
                <a:gd name="connsiteX34" fmla="*/ 11389 w 196045"/>
                <a:gd name="connsiteY34" fmla="*/ 214700 h 245578"/>
                <a:gd name="connsiteX35" fmla="*/ 30571 w 196045"/>
                <a:gd name="connsiteY35" fmla="*/ 233799 h 245578"/>
                <a:gd name="connsiteX36" fmla="*/ 48009 w 196045"/>
                <a:gd name="connsiteY36" fmla="*/ 233799 h 245578"/>
                <a:gd name="connsiteX37" fmla="*/ 57974 w 196045"/>
                <a:gd name="connsiteY37" fmla="*/ 223917 h 245578"/>
                <a:gd name="connsiteX38" fmla="*/ 57974 w 196045"/>
                <a:gd name="connsiteY38" fmla="*/ 204570 h 245578"/>
                <a:gd name="connsiteX39" fmla="*/ 68935 w 196045"/>
                <a:gd name="connsiteY39" fmla="*/ 203324 h 245578"/>
                <a:gd name="connsiteX40" fmla="*/ 81225 w 196045"/>
                <a:gd name="connsiteY40" fmla="*/ 193858 h 245578"/>
                <a:gd name="connsiteX41" fmla="*/ 81225 w 196045"/>
                <a:gd name="connsiteY41" fmla="*/ 185388 h 245578"/>
                <a:gd name="connsiteX42" fmla="*/ 68935 w 196045"/>
                <a:gd name="connsiteY42" fmla="*/ 175008 h 245578"/>
                <a:gd name="connsiteX43" fmla="*/ 68935 w 196045"/>
                <a:gd name="connsiteY43" fmla="*/ 203324 h 2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96045" h="245578">
                  <a:moveTo>
                    <a:pt x="89445" y="172018"/>
                  </a:moveTo>
                  <a:cubicBezTo>
                    <a:pt x="94095" y="180156"/>
                    <a:pt x="92684" y="188792"/>
                    <a:pt x="92434" y="197179"/>
                  </a:cubicBezTo>
                  <a:cubicBezTo>
                    <a:pt x="92019" y="206812"/>
                    <a:pt x="83882" y="214451"/>
                    <a:pt x="74249" y="215033"/>
                  </a:cubicBezTo>
                  <a:cubicBezTo>
                    <a:pt x="72838" y="215115"/>
                    <a:pt x="71426" y="215199"/>
                    <a:pt x="69433" y="215282"/>
                  </a:cubicBezTo>
                  <a:cubicBezTo>
                    <a:pt x="69433" y="218354"/>
                    <a:pt x="69599" y="221343"/>
                    <a:pt x="69433" y="224333"/>
                  </a:cubicBezTo>
                  <a:cubicBezTo>
                    <a:pt x="69267" y="227073"/>
                    <a:pt x="68769" y="229896"/>
                    <a:pt x="68354" y="233384"/>
                  </a:cubicBezTo>
                  <a:cubicBezTo>
                    <a:pt x="71094" y="232720"/>
                    <a:pt x="73668" y="232221"/>
                    <a:pt x="76159" y="231474"/>
                  </a:cubicBezTo>
                  <a:cubicBezTo>
                    <a:pt x="79149" y="230561"/>
                    <a:pt x="82055" y="229315"/>
                    <a:pt x="85127" y="228485"/>
                  </a:cubicBezTo>
                  <a:cubicBezTo>
                    <a:pt x="88449" y="227571"/>
                    <a:pt x="91189" y="228734"/>
                    <a:pt x="92351" y="232138"/>
                  </a:cubicBezTo>
                  <a:cubicBezTo>
                    <a:pt x="93431" y="235294"/>
                    <a:pt x="92186" y="238200"/>
                    <a:pt x="89113" y="239031"/>
                  </a:cubicBezTo>
                  <a:cubicBezTo>
                    <a:pt x="80643" y="241356"/>
                    <a:pt x="72173" y="244179"/>
                    <a:pt x="63537" y="245009"/>
                  </a:cubicBezTo>
                  <a:cubicBezTo>
                    <a:pt x="52410" y="246006"/>
                    <a:pt x="41200" y="245424"/>
                    <a:pt x="29990" y="245258"/>
                  </a:cubicBezTo>
                  <a:cubicBezTo>
                    <a:pt x="13465" y="245009"/>
                    <a:pt x="428" y="232055"/>
                    <a:pt x="96" y="215448"/>
                  </a:cubicBezTo>
                  <a:cubicBezTo>
                    <a:pt x="-70" y="208389"/>
                    <a:pt x="13" y="201248"/>
                    <a:pt x="96" y="194190"/>
                  </a:cubicBezTo>
                  <a:cubicBezTo>
                    <a:pt x="262" y="177167"/>
                    <a:pt x="12053" y="164047"/>
                    <a:pt x="28993" y="163465"/>
                  </a:cubicBezTo>
                  <a:cubicBezTo>
                    <a:pt x="45352" y="162967"/>
                    <a:pt x="61710" y="163798"/>
                    <a:pt x="78069" y="163964"/>
                  </a:cubicBezTo>
                  <a:cubicBezTo>
                    <a:pt x="79564" y="163964"/>
                    <a:pt x="81225" y="163632"/>
                    <a:pt x="82470" y="162884"/>
                  </a:cubicBezTo>
                  <a:cubicBezTo>
                    <a:pt x="90110" y="158732"/>
                    <a:pt x="97666" y="154663"/>
                    <a:pt x="105140" y="150180"/>
                  </a:cubicBezTo>
                  <a:cubicBezTo>
                    <a:pt x="106800" y="149183"/>
                    <a:pt x="108295" y="147107"/>
                    <a:pt x="108710" y="145197"/>
                  </a:cubicBezTo>
                  <a:cubicBezTo>
                    <a:pt x="115519" y="115137"/>
                    <a:pt x="121913" y="84911"/>
                    <a:pt x="128805" y="54851"/>
                  </a:cubicBezTo>
                  <a:cubicBezTo>
                    <a:pt x="133207" y="35420"/>
                    <a:pt x="144417" y="20971"/>
                    <a:pt x="162187" y="11920"/>
                  </a:cubicBezTo>
                  <a:cubicBezTo>
                    <a:pt x="169993" y="7935"/>
                    <a:pt x="178130" y="4530"/>
                    <a:pt x="186268" y="1042"/>
                  </a:cubicBezTo>
                  <a:cubicBezTo>
                    <a:pt x="191001" y="-951"/>
                    <a:pt x="194073" y="-37"/>
                    <a:pt x="195569" y="3367"/>
                  </a:cubicBezTo>
                  <a:cubicBezTo>
                    <a:pt x="196980" y="6772"/>
                    <a:pt x="195236" y="9512"/>
                    <a:pt x="190669" y="11588"/>
                  </a:cubicBezTo>
                  <a:cubicBezTo>
                    <a:pt x="182947" y="14993"/>
                    <a:pt x="175058" y="18314"/>
                    <a:pt x="167502" y="22134"/>
                  </a:cubicBezTo>
                  <a:cubicBezTo>
                    <a:pt x="153052" y="29442"/>
                    <a:pt x="143752" y="41150"/>
                    <a:pt x="140182" y="57010"/>
                  </a:cubicBezTo>
                  <a:cubicBezTo>
                    <a:pt x="133124" y="88316"/>
                    <a:pt x="126314" y="119704"/>
                    <a:pt x="119505" y="151093"/>
                  </a:cubicBezTo>
                  <a:cubicBezTo>
                    <a:pt x="118758" y="154663"/>
                    <a:pt x="117097" y="156989"/>
                    <a:pt x="113942" y="158649"/>
                  </a:cubicBezTo>
                  <a:cubicBezTo>
                    <a:pt x="105887" y="162967"/>
                    <a:pt x="97998" y="167451"/>
                    <a:pt x="89777" y="172102"/>
                  </a:cubicBezTo>
                  <a:close/>
                  <a:moveTo>
                    <a:pt x="57974" y="204653"/>
                  </a:moveTo>
                  <a:cubicBezTo>
                    <a:pt x="57974" y="197927"/>
                    <a:pt x="58057" y="191117"/>
                    <a:pt x="57974" y="184391"/>
                  </a:cubicBezTo>
                  <a:cubicBezTo>
                    <a:pt x="57808" y="178246"/>
                    <a:pt x="54735" y="174925"/>
                    <a:pt x="48756" y="174676"/>
                  </a:cubicBezTo>
                  <a:cubicBezTo>
                    <a:pt x="42279" y="174427"/>
                    <a:pt x="35802" y="174344"/>
                    <a:pt x="29409" y="174676"/>
                  </a:cubicBezTo>
                  <a:cubicBezTo>
                    <a:pt x="18696" y="175340"/>
                    <a:pt x="11555" y="183229"/>
                    <a:pt x="11389" y="193941"/>
                  </a:cubicBezTo>
                  <a:cubicBezTo>
                    <a:pt x="11306" y="200833"/>
                    <a:pt x="11306" y="207808"/>
                    <a:pt x="11389" y="214700"/>
                  </a:cubicBezTo>
                  <a:cubicBezTo>
                    <a:pt x="11555" y="225744"/>
                    <a:pt x="19444" y="233633"/>
                    <a:pt x="30571" y="233799"/>
                  </a:cubicBezTo>
                  <a:cubicBezTo>
                    <a:pt x="36384" y="233882"/>
                    <a:pt x="42196" y="233882"/>
                    <a:pt x="48009" y="233799"/>
                  </a:cubicBezTo>
                  <a:cubicBezTo>
                    <a:pt x="54569" y="233716"/>
                    <a:pt x="57891" y="230478"/>
                    <a:pt x="57974" y="223917"/>
                  </a:cubicBezTo>
                  <a:cubicBezTo>
                    <a:pt x="58140" y="217440"/>
                    <a:pt x="57974" y="211047"/>
                    <a:pt x="57974" y="204570"/>
                  </a:cubicBezTo>
                  <a:close/>
                  <a:moveTo>
                    <a:pt x="68935" y="203324"/>
                  </a:moveTo>
                  <a:cubicBezTo>
                    <a:pt x="77654" y="204071"/>
                    <a:pt x="81141" y="201165"/>
                    <a:pt x="81225" y="193858"/>
                  </a:cubicBezTo>
                  <a:cubicBezTo>
                    <a:pt x="81225" y="191034"/>
                    <a:pt x="81225" y="188211"/>
                    <a:pt x="81225" y="185388"/>
                  </a:cubicBezTo>
                  <a:cubicBezTo>
                    <a:pt x="81225" y="176752"/>
                    <a:pt x="76906" y="173430"/>
                    <a:pt x="68935" y="175008"/>
                  </a:cubicBezTo>
                  <a:lnTo>
                    <a:pt x="68935" y="203324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8B6461F2-F975-EF8D-D7F6-0E47C3D3DE0C}"/>
                </a:ext>
              </a:extLst>
            </p:cNvPr>
            <p:cNvSpPr/>
            <p:nvPr/>
          </p:nvSpPr>
          <p:spPr>
            <a:xfrm>
              <a:off x="9132085" y="4510804"/>
              <a:ext cx="50505" cy="95834"/>
            </a:xfrm>
            <a:custGeom>
              <a:avLst/>
              <a:gdLst>
                <a:gd name="connsiteX0" fmla="*/ 19519 w 50505"/>
                <a:gd name="connsiteY0" fmla="*/ 43354 h 95834"/>
                <a:gd name="connsiteX1" fmla="*/ 19519 w 50505"/>
                <a:gd name="connsiteY1" fmla="*/ 10139 h 95834"/>
                <a:gd name="connsiteX2" fmla="*/ 19519 w 50505"/>
                <a:gd name="connsiteY2" fmla="*/ 5904 h 95834"/>
                <a:gd name="connsiteX3" fmla="*/ 25498 w 50505"/>
                <a:gd name="connsiteY3" fmla="*/ 8 h 95834"/>
                <a:gd name="connsiteX4" fmla="*/ 30812 w 50505"/>
                <a:gd name="connsiteY4" fmla="*/ 5987 h 95834"/>
                <a:gd name="connsiteX5" fmla="*/ 30812 w 50505"/>
                <a:gd name="connsiteY5" fmla="*/ 37625 h 95834"/>
                <a:gd name="connsiteX6" fmla="*/ 30812 w 50505"/>
                <a:gd name="connsiteY6" fmla="*/ 42773 h 95834"/>
                <a:gd name="connsiteX7" fmla="*/ 39033 w 50505"/>
                <a:gd name="connsiteY7" fmla="*/ 30733 h 95834"/>
                <a:gd name="connsiteX8" fmla="*/ 39033 w 50505"/>
                <a:gd name="connsiteY8" fmla="*/ 11800 h 95834"/>
                <a:gd name="connsiteX9" fmla="*/ 44430 w 50505"/>
                <a:gd name="connsiteY9" fmla="*/ 4908 h 95834"/>
                <a:gd name="connsiteX10" fmla="*/ 50409 w 50505"/>
                <a:gd name="connsiteY10" fmla="*/ 11883 h 95834"/>
                <a:gd name="connsiteX11" fmla="*/ 50409 w 50505"/>
                <a:gd name="connsiteY11" fmla="*/ 31729 h 95834"/>
                <a:gd name="connsiteX12" fmla="*/ 38369 w 50505"/>
                <a:gd name="connsiteY12" fmla="*/ 52323 h 95834"/>
                <a:gd name="connsiteX13" fmla="*/ 30812 w 50505"/>
                <a:gd name="connsiteY13" fmla="*/ 65941 h 95834"/>
                <a:gd name="connsiteX14" fmla="*/ 30812 w 50505"/>
                <a:gd name="connsiteY14" fmla="*/ 88610 h 95834"/>
                <a:gd name="connsiteX15" fmla="*/ 25166 w 50505"/>
                <a:gd name="connsiteY15" fmla="*/ 95835 h 95834"/>
                <a:gd name="connsiteX16" fmla="*/ 19436 w 50505"/>
                <a:gd name="connsiteY16" fmla="*/ 88610 h 95834"/>
                <a:gd name="connsiteX17" fmla="*/ 19436 w 50505"/>
                <a:gd name="connsiteY17" fmla="*/ 64529 h 95834"/>
                <a:gd name="connsiteX18" fmla="*/ 12876 w 50505"/>
                <a:gd name="connsiteY18" fmla="*/ 52821 h 95834"/>
                <a:gd name="connsiteX19" fmla="*/ 5 w 50505"/>
                <a:gd name="connsiteY19" fmla="*/ 29819 h 95834"/>
                <a:gd name="connsiteX20" fmla="*/ 5 w 50505"/>
                <a:gd name="connsiteY20" fmla="*/ 11883 h 95834"/>
                <a:gd name="connsiteX21" fmla="*/ 5818 w 50505"/>
                <a:gd name="connsiteY21" fmla="*/ 4908 h 95834"/>
                <a:gd name="connsiteX22" fmla="*/ 11381 w 50505"/>
                <a:gd name="connsiteY22" fmla="*/ 11800 h 95834"/>
                <a:gd name="connsiteX23" fmla="*/ 11381 w 50505"/>
                <a:gd name="connsiteY23" fmla="*/ 31148 h 95834"/>
                <a:gd name="connsiteX24" fmla="*/ 19353 w 50505"/>
                <a:gd name="connsiteY24" fmla="*/ 43272 h 9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505" h="95834">
                  <a:moveTo>
                    <a:pt x="19519" y="43354"/>
                  </a:moveTo>
                  <a:cubicBezTo>
                    <a:pt x="19519" y="31812"/>
                    <a:pt x="19519" y="21017"/>
                    <a:pt x="19519" y="10139"/>
                  </a:cubicBezTo>
                  <a:cubicBezTo>
                    <a:pt x="19519" y="8728"/>
                    <a:pt x="19519" y="7316"/>
                    <a:pt x="19519" y="5904"/>
                  </a:cubicBezTo>
                  <a:cubicBezTo>
                    <a:pt x="19768" y="2167"/>
                    <a:pt x="21761" y="-158"/>
                    <a:pt x="25498" y="8"/>
                  </a:cubicBezTo>
                  <a:cubicBezTo>
                    <a:pt x="28902" y="175"/>
                    <a:pt x="30812" y="2417"/>
                    <a:pt x="30812" y="5987"/>
                  </a:cubicBezTo>
                  <a:cubicBezTo>
                    <a:pt x="30812" y="16533"/>
                    <a:pt x="30812" y="27079"/>
                    <a:pt x="30812" y="37625"/>
                  </a:cubicBezTo>
                  <a:cubicBezTo>
                    <a:pt x="30812" y="39286"/>
                    <a:pt x="30812" y="40946"/>
                    <a:pt x="30812" y="42773"/>
                  </a:cubicBezTo>
                  <a:cubicBezTo>
                    <a:pt x="36542" y="40614"/>
                    <a:pt x="38867" y="37210"/>
                    <a:pt x="39033" y="30733"/>
                  </a:cubicBezTo>
                  <a:cubicBezTo>
                    <a:pt x="39116" y="24422"/>
                    <a:pt x="39116" y="18111"/>
                    <a:pt x="39033" y="11800"/>
                  </a:cubicBezTo>
                  <a:cubicBezTo>
                    <a:pt x="39033" y="7980"/>
                    <a:pt x="40361" y="5240"/>
                    <a:pt x="44430" y="4908"/>
                  </a:cubicBezTo>
                  <a:cubicBezTo>
                    <a:pt x="48001" y="4576"/>
                    <a:pt x="50326" y="7316"/>
                    <a:pt x="50409" y="11883"/>
                  </a:cubicBezTo>
                  <a:cubicBezTo>
                    <a:pt x="50492" y="18526"/>
                    <a:pt x="50576" y="25086"/>
                    <a:pt x="50409" y="31729"/>
                  </a:cubicBezTo>
                  <a:cubicBezTo>
                    <a:pt x="50160" y="40697"/>
                    <a:pt x="46257" y="47839"/>
                    <a:pt x="38369" y="52323"/>
                  </a:cubicBezTo>
                  <a:cubicBezTo>
                    <a:pt x="32971" y="55395"/>
                    <a:pt x="30729" y="59879"/>
                    <a:pt x="30812" y="65941"/>
                  </a:cubicBezTo>
                  <a:cubicBezTo>
                    <a:pt x="30978" y="73497"/>
                    <a:pt x="30812" y="81054"/>
                    <a:pt x="30812" y="88610"/>
                  </a:cubicBezTo>
                  <a:cubicBezTo>
                    <a:pt x="30812" y="93177"/>
                    <a:pt x="28653" y="95835"/>
                    <a:pt x="25166" y="95835"/>
                  </a:cubicBezTo>
                  <a:cubicBezTo>
                    <a:pt x="21678" y="95835"/>
                    <a:pt x="19436" y="93095"/>
                    <a:pt x="19436" y="88610"/>
                  </a:cubicBezTo>
                  <a:cubicBezTo>
                    <a:pt x="19436" y="80556"/>
                    <a:pt x="19436" y="72501"/>
                    <a:pt x="19436" y="64529"/>
                  </a:cubicBezTo>
                  <a:cubicBezTo>
                    <a:pt x="19436" y="59298"/>
                    <a:pt x="17360" y="55395"/>
                    <a:pt x="12876" y="52821"/>
                  </a:cubicBezTo>
                  <a:cubicBezTo>
                    <a:pt x="3908" y="47755"/>
                    <a:pt x="-161" y="39950"/>
                    <a:pt x="5" y="29819"/>
                  </a:cubicBezTo>
                  <a:cubicBezTo>
                    <a:pt x="88" y="23841"/>
                    <a:pt x="5" y="17862"/>
                    <a:pt x="5" y="11883"/>
                  </a:cubicBezTo>
                  <a:cubicBezTo>
                    <a:pt x="5" y="7233"/>
                    <a:pt x="2247" y="4658"/>
                    <a:pt x="5818" y="4908"/>
                  </a:cubicBezTo>
                  <a:cubicBezTo>
                    <a:pt x="9970" y="5240"/>
                    <a:pt x="11298" y="8063"/>
                    <a:pt x="11381" y="11800"/>
                  </a:cubicBezTo>
                  <a:cubicBezTo>
                    <a:pt x="11381" y="18277"/>
                    <a:pt x="11381" y="24754"/>
                    <a:pt x="11381" y="31148"/>
                  </a:cubicBezTo>
                  <a:cubicBezTo>
                    <a:pt x="11381" y="36462"/>
                    <a:pt x="13623" y="40531"/>
                    <a:pt x="19353" y="43272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37B7629E-C714-EDF5-2789-9A30F437007B}"/>
                </a:ext>
              </a:extLst>
            </p:cNvPr>
            <p:cNvSpPr/>
            <p:nvPr/>
          </p:nvSpPr>
          <p:spPr>
            <a:xfrm>
              <a:off x="8752484" y="4506370"/>
              <a:ext cx="55132" cy="100377"/>
            </a:xfrm>
            <a:custGeom>
              <a:avLst/>
              <a:gdLst>
                <a:gd name="connsiteX0" fmla="*/ 21877 w 55132"/>
                <a:gd name="connsiteY0" fmla="*/ 81502 h 100377"/>
                <a:gd name="connsiteX1" fmla="*/ 21877 w 55132"/>
                <a:gd name="connsiteY1" fmla="*/ 70126 h 100377"/>
                <a:gd name="connsiteX2" fmla="*/ 26693 w 55132"/>
                <a:gd name="connsiteY2" fmla="*/ 62819 h 100377"/>
                <a:gd name="connsiteX3" fmla="*/ 39813 w 55132"/>
                <a:gd name="connsiteY3" fmla="*/ 18061 h 100377"/>
                <a:gd name="connsiteX4" fmla="*/ 26028 w 55132"/>
                <a:gd name="connsiteY4" fmla="*/ 11584 h 100377"/>
                <a:gd name="connsiteX5" fmla="*/ 14154 w 55132"/>
                <a:gd name="connsiteY5" fmla="*/ 20469 h 100377"/>
                <a:gd name="connsiteX6" fmla="*/ 15400 w 55132"/>
                <a:gd name="connsiteY6" fmla="*/ 51110 h 100377"/>
                <a:gd name="connsiteX7" fmla="*/ 16978 w 55132"/>
                <a:gd name="connsiteY7" fmla="*/ 54017 h 100377"/>
                <a:gd name="connsiteX8" fmla="*/ 14985 w 55132"/>
                <a:gd name="connsiteY8" fmla="*/ 62154 h 100377"/>
                <a:gd name="connsiteX9" fmla="*/ 7262 w 55132"/>
                <a:gd name="connsiteY9" fmla="*/ 59912 h 100377"/>
                <a:gd name="connsiteX10" fmla="*/ 370 w 55132"/>
                <a:gd name="connsiteY10" fmla="*/ 29686 h 100377"/>
                <a:gd name="connsiteX11" fmla="*/ 5601 w 55132"/>
                <a:gd name="connsiteY11" fmla="*/ 12746 h 100377"/>
                <a:gd name="connsiteX12" fmla="*/ 49860 w 55132"/>
                <a:gd name="connsiteY12" fmla="*/ 12664 h 100377"/>
                <a:gd name="connsiteX13" fmla="*/ 36325 w 55132"/>
                <a:gd name="connsiteY13" fmla="*/ 70873 h 100377"/>
                <a:gd name="connsiteX14" fmla="*/ 33170 w 55132"/>
                <a:gd name="connsiteY14" fmla="*/ 76437 h 100377"/>
                <a:gd name="connsiteX15" fmla="*/ 33170 w 55132"/>
                <a:gd name="connsiteY15" fmla="*/ 93460 h 100377"/>
                <a:gd name="connsiteX16" fmla="*/ 27689 w 55132"/>
                <a:gd name="connsiteY16" fmla="*/ 100352 h 100377"/>
                <a:gd name="connsiteX17" fmla="*/ 21793 w 55132"/>
                <a:gd name="connsiteY17" fmla="*/ 93294 h 100377"/>
                <a:gd name="connsiteX18" fmla="*/ 21793 w 55132"/>
                <a:gd name="connsiteY18" fmla="*/ 81502 h 10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32" h="100377">
                  <a:moveTo>
                    <a:pt x="21877" y="81502"/>
                  </a:moveTo>
                  <a:cubicBezTo>
                    <a:pt x="21877" y="77683"/>
                    <a:pt x="21877" y="73946"/>
                    <a:pt x="21877" y="70126"/>
                  </a:cubicBezTo>
                  <a:cubicBezTo>
                    <a:pt x="21877" y="66555"/>
                    <a:pt x="23289" y="64314"/>
                    <a:pt x="26693" y="62819"/>
                  </a:cubicBezTo>
                  <a:cubicBezTo>
                    <a:pt x="42387" y="56093"/>
                    <a:pt x="49280" y="32261"/>
                    <a:pt x="39813" y="18061"/>
                  </a:cubicBezTo>
                  <a:cubicBezTo>
                    <a:pt x="36574" y="13162"/>
                    <a:pt x="31924" y="11003"/>
                    <a:pt x="26028" y="11584"/>
                  </a:cubicBezTo>
                  <a:cubicBezTo>
                    <a:pt x="20299" y="12165"/>
                    <a:pt x="16313" y="15321"/>
                    <a:pt x="14154" y="20469"/>
                  </a:cubicBezTo>
                  <a:cubicBezTo>
                    <a:pt x="9836" y="30849"/>
                    <a:pt x="10667" y="41063"/>
                    <a:pt x="15400" y="51110"/>
                  </a:cubicBezTo>
                  <a:cubicBezTo>
                    <a:pt x="15898" y="52107"/>
                    <a:pt x="16479" y="53020"/>
                    <a:pt x="16978" y="54017"/>
                  </a:cubicBezTo>
                  <a:cubicBezTo>
                    <a:pt x="18721" y="57338"/>
                    <a:pt x="18306" y="60244"/>
                    <a:pt x="14985" y="62154"/>
                  </a:cubicBezTo>
                  <a:cubicBezTo>
                    <a:pt x="11912" y="63898"/>
                    <a:pt x="9172" y="62819"/>
                    <a:pt x="7262" y="59912"/>
                  </a:cubicBezTo>
                  <a:cubicBezTo>
                    <a:pt x="1283" y="50695"/>
                    <a:pt x="-959" y="40398"/>
                    <a:pt x="370" y="29686"/>
                  </a:cubicBezTo>
                  <a:cubicBezTo>
                    <a:pt x="1034" y="23874"/>
                    <a:pt x="2695" y="17729"/>
                    <a:pt x="5601" y="12746"/>
                  </a:cubicBezTo>
                  <a:cubicBezTo>
                    <a:pt x="15400" y="-4359"/>
                    <a:pt x="39481" y="-4110"/>
                    <a:pt x="49860" y="12664"/>
                  </a:cubicBezTo>
                  <a:cubicBezTo>
                    <a:pt x="58497" y="26531"/>
                    <a:pt x="58164" y="58501"/>
                    <a:pt x="36325" y="70873"/>
                  </a:cubicBezTo>
                  <a:cubicBezTo>
                    <a:pt x="33917" y="72202"/>
                    <a:pt x="33087" y="73780"/>
                    <a:pt x="33170" y="76437"/>
                  </a:cubicBezTo>
                  <a:cubicBezTo>
                    <a:pt x="33336" y="82084"/>
                    <a:pt x="33170" y="87813"/>
                    <a:pt x="33170" y="93460"/>
                  </a:cubicBezTo>
                  <a:cubicBezTo>
                    <a:pt x="33170" y="97363"/>
                    <a:pt x="31675" y="99937"/>
                    <a:pt x="27689" y="100352"/>
                  </a:cubicBezTo>
                  <a:cubicBezTo>
                    <a:pt x="24285" y="100684"/>
                    <a:pt x="21877" y="97778"/>
                    <a:pt x="21793" y="93294"/>
                  </a:cubicBezTo>
                  <a:cubicBezTo>
                    <a:pt x="21711" y="89391"/>
                    <a:pt x="21793" y="85405"/>
                    <a:pt x="21793" y="81502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211C019D-B90B-13F9-77E9-6DAEFA727E56}"/>
                </a:ext>
              </a:extLst>
            </p:cNvPr>
            <p:cNvSpPr/>
            <p:nvPr/>
          </p:nvSpPr>
          <p:spPr>
            <a:xfrm>
              <a:off x="9089629" y="4408254"/>
              <a:ext cx="63562" cy="90435"/>
            </a:xfrm>
            <a:custGeom>
              <a:avLst/>
              <a:gdLst>
                <a:gd name="connsiteX0" fmla="*/ 34323 w 63562"/>
                <a:gd name="connsiteY0" fmla="*/ 90352 h 90435"/>
                <a:gd name="connsiteX1" fmla="*/ 28677 w 63562"/>
                <a:gd name="connsiteY1" fmla="*/ 84290 h 90435"/>
                <a:gd name="connsiteX2" fmla="*/ 22033 w 63562"/>
                <a:gd name="connsiteY2" fmla="*/ 65358 h 90435"/>
                <a:gd name="connsiteX3" fmla="*/ 5508 w 63562"/>
                <a:gd name="connsiteY3" fmla="*/ 51988 h 90435"/>
                <a:gd name="connsiteX4" fmla="*/ 111 w 63562"/>
                <a:gd name="connsiteY4" fmla="*/ 45927 h 90435"/>
                <a:gd name="connsiteX5" fmla="*/ 5176 w 63562"/>
                <a:gd name="connsiteY5" fmla="*/ 40114 h 90435"/>
                <a:gd name="connsiteX6" fmla="*/ 27846 w 63562"/>
                <a:gd name="connsiteY6" fmla="*/ 8725 h 90435"/>
                <a:gd name="connsiteX7" fmla="*/ 28261 w 63562"/>
                <a:gd name="connsiteY7" fmla="*/ 6400 h 90435"/>
                <a:gd name="connsiteX8" fmla="*/ 34406 w 63562"/>
                <a:gd name="connsiteY8" fmla="*/ 6 h 90435"/>
                <a:gd name="connsiteX9" fmla="*/ 40302 w 63562"/>
                <a:gd name="connsiteY9" fmla="*/ 6733 h 90435"/>
                <a:gd name="connsiteX10" fmla="*/ 48522 w 63562"/>
                <a:gd name="connsiteY10" fmla="*/ 30232 h 90435"/>
                <a:gd name="connsiteX11" fmla="*/ 59982 w 63562"/>
                <a:gd name="connsiteY11" fmla="*/ 42190 h 90435"/>
                <a:gd name="connsiteX12" fmla="*/ 60729 w 63562"/>
                <a:gd name="connsiteY12" fmla="*/ 52487 h 90435"/>
                <a:gd name="connsiteX13" fmla="*/ 40468 w 63562"/>
                <a:gd name="connsiteY13" fmla="*/ 84207 h 90435"/>
                <a:gd name="connsiteX14" fmla="*/ 34323 w 63562"/>
                <a:gd name="connsiteY14" fmla="*/ 90435 h 90435"/>
                <a:gd name="connsiteX15" fmla="*/ 35319 w 63562"/>
                <a:gd name="connsiteY15" fmla="*/ 63115 h 90435"/>
                <a:gd name="connsiteX16" fmla="*/ 46696 w 63562"/>
                <a:gd name="connsiteY16" fmla="*/ 48252 h 90435"/>
                <a:gd name="connsiteX17" fmla="*/ 33742 w 63562"/>
                <a:gd name="connsiteY17" fmla="*/ 27824 h 90435"/>
                <a:gd name="connsiteX18" fmla="*/ 19625 w 63562"/>
                <a:gd name="connsiteY18" fmla="*/ 45179 h 90435"/>
                <a:gd name="connsiteX19" fmla="*/ 35319 w 63562"/>
                <a:gd name="connsiteY19" fmla="*/ 63033 h 9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562" h="90435">
                  <a:moveTo>
                    <a:pt x="34323" y="90352"/>
                  </a:moveTo>
                  <a:cubicBezTo>
                    <a:pt x="30918" y="90020"/>
                    <a:pt x="29673" y="87695"/>
                    <a:pt x="28677" y="84290"/>
                  </a:cubicBezTo>
                  <a:cubicBezTo>
                    <a:pt x="26933" y="77813"/>
                    <a:pt x="25023" y="71253"/>
                    <a:pt x="22033" y="65358"/>
                  </a:cubicBezTo>
                  <a:cubicBezTo>
                    <a:pt x="18629" y="58714"/>
                    <a:pt x="12567" y="54480"/>
                    <a:pt x="5508" y="51988"/>
                  </a:cubicBezTo>
                  <a:cubicBezTo>
                    <a:pt x="2519" y="50909"/>
                    <a:pt x="-636" y="49331"/>
                    <a:pt x="111" y="45927"/>
                  </a:cubicBezTo>
                  <a:cubicBezTo>
                    <a:pt x="609" y="43685"/>
                    <a:pt x="3017" y="41110"/>
                    <a:pt x="5176" y="40114"/>
                  </a:cubicBezTo>
                  <a:cubicBezTo>
                    <a:pt x="18462" y="33637"/>
                    <a:pt x="24525" y="22261"/>
                    <a:pt x="27846" y="8725"/>
                  </a:cubicBezTo>
                  <a:cubicBezTo>
                    <a:pt x="28012" y="7978"/>
                    <a:pt x="28095" y="7148"/>
                    <a:pt x="28261" y="6400"/>
                  </a:cubicBezTo>
                  <a:cubicBezTo>
                    <a:pt x="28925" y="2913"/>
                    <a:pt x="30171" y="-160"/>
                    <a:pt x="34406" y="6"/>
                  </a:cubicBezTo>
                  <a:cubicBezTo>
                    <a:pt x="38641" y="172"/>
                    <a:pt x="39305" y="3328"/>
                    <a:pt x="40302" y="6733"/>
                  </a:cubicBezTo>
                  <a:cubicBezTo>
                    <a:pt x="42627" y="14704"/>
                    <a:pt x="44786" y="22842"/>
                    <a:pt x="48522" y="30232"/>
                  </a:cubicBezTo>
                  <a:cubicBezTo>
                    <a:pt x="50931" y="34966"/>
                    <a:pt x="55664" y="38785"/>
                    <a:pt x="59982" y="42190"/>
                  </a:cubicBezTo>
                  <a:cubicBezTo>
                    <a:pt x="64134" y="45511"/>
                    <a:pt x="65047" y="49580"/>
                    <a:pt x="60729" y="52487"/>
                  </a:cubicBezTo>
                  <a:cubicBezTo>
                    <a:pt x="49187" y="60126"/>
                    <a:pt x="43208" y="71087"/>
                    <a:pt x="40468" y="84207"/>
                  </a:cubicBezTo>
                  <a:cubicBezTo>
                    <a:pt x="39555" y="88691"/>
                    <a:pt x="37811" y="90435"/>
                    <a:pt x="34323" y="90435"/>
                  </a:cubicBezTo>
                  <a:close/>
                  <a:moveTo>
                    <a:pt x="35319" y="63115"/>
                  </a:moveTo>
                  <a:cubicBezTo>
                    <a:pt x="38973" y="58382"/>
                    <a:pt x="43042" y="53068"/>
                    <a:pt x="46696" y="48252"/>
                  </a:cubicBezTo>
                  <a:cubicBezTo>
                    <a:pt x="42294" y="41277"/>
                    <a:pt x="37894" y="34301"/>
                    <a:pt x="33742" y="27824"/>
                  </a:cubicBezTo>
                  <a:cubicBezTo>
                    <a:pt x="29257" y="33305"/>
                    <a:pt x="24275" y="39450"/>
                    <a:pt x="19625" y="45179"/>
                  </a:cubicBezTo>
                  <a:cubicBezTo>
                    <a:pt x="24690" y="50992"/>
                    <a:pt x="30088" y="57054"/>
                    <a:pt x="35319" y="63033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A5580A8-D1E3-EF94-D4B9-994C28FE8366}"/>
                </a:ext>
              </a:extLst>
            </p:cNvPr>
            <p:cNvSpPr/>
            <p:nvPr/>
          </p:nvSpPr>
          <p:spPr>
            <a:xfrm>
              <a:off x="8802493" y="4370308"/>
              <a:ext cx="56044" cy="77181"/>
            </a:xfrm>
            <a:custGeom>
              <a:avLst/>
              <a:gdLst>
                <a:gd name="connsiteX0" fmla="*/ 39377 w 56044"/>
                <a:gd name="connsiteY0" fmla="*/ 39364 h 77181"/>
                <a:gd name="connsiteX1" fmla="*/ 29330 w 56044"/>
                <a:gd name="connsiteY1" fmla="*/ 27656 h 77181"/>
                <a:gd name="connsiteX2" fmla="*/ 18618 w 56044"/>
                <a:gd name="connsiteY2" fmla="*/ 41025 h 77181"/>
                <a:gd name="connsiteX3" fmla="*/ 33565 w 56044"/>
                <a:gd name="connsiteY3" fmla="*/ 65937 h 77181"/>
                <a:gd name="connsiteX4" fmla="*/ 34063 w 56044"/>
                <a:gd name="connsiteY4" fmla="*/ 71915 h 77181"/>
                <a:gd name="connsiteX5" fmla="*/ 29247 w 56044"/>
                <a:gd name="connsiteY5" fmla="*/ 77147 h 77181"/>
                <a:gd name="connsiteX6" fmla="*/ 23600 w 56044"/>
                <a:gd name="connsiteY6" fmla="*/ 73576 h 77181"/>
                <a:gd name="connsiteX7" fmla="*/ 22438 w 56044"/>
                <a:gd name="connsiteY7" fmla="*/ 68096 h 77181"/>
                <a:gd name="connsiteX8" fmla="*/ 5082 w 56044"/>
                <a:gd name="connsiteY8" fmla="*/ 45675 h 77181"/>
                <a:gd name="connsiteX9" fmla="*/ 17 w 56044"/>
                <a:gd name="connsiteY9" fmla="*/ 39032 h 77181"/>
                <a:gd name="connsiteX10" fmla="*/ 6162 w 56044"/>
                <a:gd name="connsiteY10" fmla="*/ 33469 h 77181"/>
                <a:gd name="connsiteX11" fmla="*/ 21690 w 56044"/>
                <a:gd name="connsiteY11" fmla="*/ 11131 h 77181"/>
                <a:gd name="connsiteX12" fmla="*/ 22355 w 56044"/>
                <a:gd name="connsiteY12" fmla="*/ 4986 h 77181"/>
                <a:gd name="connsiteX13" fmla="*/ 27586 w 56044"/>
                <a:gd name="connsiteY13" fmla="*/ 87 h 77181"/>
                <a:gd name="connsiteX14" fmla="*/ 33233 w 56044"/>
                <a:gd name="connsiteY14" fmla="*/ 4405 h 77181"/>
                <a:gd name="connsiteX15" fmla="*/ 53494 w 56044"/>
                <a:gd name="connsiteY15" fmla="*/ 35545 h 77181"/>
                <a:gd name="connsiteX16" fmla="*/ 52331 w 56044"/>
                <a:gd name="connsiteY16" fmla="*/ 45509 h 77181"/>
                <a:gd name="connsiteX17" fmla="*/ 43114 w 56044"/>
                <a:gd name="connsiteY17" fmla="*/ 52567 h 77181"/>
                <a:gd name="connsiteX18" fmla="*/ 34810 w 56044"/>
                <a:gd name="connsiteY18" fmla="*/ 53647 h 77181"/>
                <a:gd name="connsiteX19" fmla="*/ 34312 w 56044"/>
                <a:gd name="connsiteY19" fmla="*/ 45260 h 77181"/>
                <a:gd name="connsiteX20" fmla="*/ 39460 w 56044"/>
                <a:gd name="connsiteY20" fmla="*/ 39281 h 7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044" h="77181">
                  <a:moveTo>
                    <a:pt x="39377" y="39364"/>
                  </a:moveTo>
                  <a:cubicBezTo>
                    <a:pt x="35973" y="35378"/>
                    <a:pt x="32568" y="31476"/>
                    <a:pt x="29330" y="27656"/>
                  </a:cubicBezTo>
                  <a:cubicBezTo>
                    <a:pt x="25842" y="31974"/>
                    <a:pt x="22355" y="36375"/>
                    <a:pt x="18618" y="41025"/>
                  </a:cubicBezTo>
                  <a:cubicBezTo>
                    <a:pt x="26008" y="47419"/>
                    <a:pt x="31489" y="55723"/>
                    <a:pt x="33565" y="65937"/>
                  </a:cubicBezTo>
                  <a:cubicBezTo>
                    <a:pt x="33980" y="67930"/>
                    <a:pt x="34810" y="70338"/>
                    <a:pt x="34063" y="71915"/>
                  </a:cubicBezTo>
                  <a:cubicBezTo>
                    <a:pt x="33149" y="74074"/>
                    <a:pt x="31240" y="76732"/>
                    <a:pt x="29247" y="77147"/>
                  </a:cubicBezTo>
                  <a:cubicBezTo>
                    <a:pt x="27669" y="77479"/>
                    <a:pt x="25012" y="75320"/>
                    <a:pt x="23600" y="73576"/>
                  </a:cubicBezTo>
                  <a:cubicBezTo>
                    <a:pt x="22521" y="72331"/>
                    <a:pt x="22853" y="69922"/>
                    <a:pt x="22438" y="68096"/>
                  </a:cubicBezTo>
                  <a:cubicBezTo>
                    <a:pt x="19947" y="58048"/>
                    <a:pt x="14217" y="50491"/>
                    <a:pt x="5082" y="45675"/>
                  </a:cubicBezTo>
                  <a:cubicBezTo>
                    <a:pt x="2259" y="44181"/>
                    <a:pt x="-232" y="42769"/>
                    <a:pt x="17" y="39032"/>
                  </a:cubicBezTo>
                  <a:cubicBezTo>
                    <a:pt x="349" y="35378"/>
                    <a:pt x="3256" y="34465"/>
                    <a:pt x="6162" y="33469"/>
                  </a:cubicBezTo>
                  <a:cubicBezTo>
                    <a:pt x="16874" y="29898"/>
                    <a:pt x="19863" y="20847"/>
                    <a:pt x="21690" y="11131"/>
                  </a:cubicBezTo>
                  <a:cubicBezTo>
                    <a:pt x="22106" y="9138"/>
                    <a:pt x="22106" y="7062"/>
                    <a:pt x="22355" y="4986"/>
                  </a:cubicBezTo>
                  <a:cubicBezTo>
                    <a:pt x="22770" y="1914"/>
                    <a:pt x="24597" y="-494"/>
                    <a:pt x="27586" y="87"/>
                  </a:cubicBezTo>
                  <a:cubicBezTo>
                    <a:pt x="29745" y="502"/>
                    <a:pt x="32984" y="2661"/>
                    <a:pt x="33233" y="4405"/>
                  </a:cubicBezTo>
                  <a:cubicBezTo>
                    <a:pt x="34977" y="18190"/>
                    <a:pt x="42782" y="27656"/>
                    <a:pt x="53494" y="35545"/>
                  </a:cubicBezTo>
                  <a:cubicBezTo>
                    <a:pt x="57480" y="38451"/>
                    <a:pt x="56566" y="43018"/>
                    <a:pt x="52331" y="45509"/>
                  </a:cubicBezTo>
                  <a:cubicBezTo>
                    <a:pt x="49010" y="47502"/>
                    <a:pt x="45938" y="49910"/>
                    <a:pt x="43114" y="52567"/>
                  </a:cubicBezTo>
                  <a:cubicBezTo>
                    <a:pt x="40457" y="55059"/>
                    <a:pt x="37716" y="56138"/>
                    <a:pt x="34810" y="53647"/>
                  </a:cubicBezTo>
                  <a:cubicBezTo>
                    <a:pt x="31821" y="51239"/>
                    <a:pt x="32153" y="48083"/>
                    <a:pt x="34312" y="45260"/>
                  </a:cubicBezTo>
                  <a:cubicBezTo>
                    <a:pt x="35890" y="43184"/>
                    <a:pt x="37800" y="41274"/>
                    <a:pt x="39460" y="3928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2D985FAB-61EB-D5EA-7899-EF667125687E}"/>
                </a:ext>
              </a:extLst>
            </p:cNvPr>
            <p:cNvSpPr/>
            <p:nvPr/>
          </p:nvSpPr>
          <p:spPr>
            <a:xfrm>
              <a:off x="8888563" y="4510734"/>
              <a:ext cx="17164" cy="53658"/>
            </a:xfrm>
            <a:custGeom>
              <a:avLst/>
              <a:gdLst>
                <a:gd name="connsiteX0" fmla="*/ 17164 w 17164"/>
                <a:gd name="connsiteY0" fmla="*/ 19676 h 53658"/>
                <a:gd name="connsiteX1" fmla="*/ 14258 w 17164"/>
                <a:gd name="connsiteY1" fmla="*/ 48324 h 53658"/>
                <a:gd name="connsiteX2" fmla="*/ 8279 w 17164"/>
                <a:gd name="connsiteY2" fmla="*/ 53638 h 53658"/>
                <a:gd name="connsiteX3" fmla="*/ 3048 w 17164"/>
                <a:gd name="connsiteY3" fmla="*/ 47078 h 53658"/>
                <a:gd name="connsiteX4" fmla="*/ 5041 w 17164"/>
                <a:gd name="connsiteY4" fmla="*/ 26900 h 53658"/>
                <a:gd name="connsiteX5" fmla="*/ 1636 w 17164"/>
                <a:gd name="connsiteY5" fmla="*/ 10209 h 53658"/>
                <a:gd name="connsiteX6" fmla="*/ 2882 w 17164"/>
                <a:gd name="connsiteY6" fmla="*/ 826 h 53658"/>
                <a:gd name="connsiteX7" fmla="*/ 11435 w 17164"/>
                <a:gd name="connsiteY7" fmla="*/ 4729 h 53658"/>
                <a:gd name="connsiteX8" fmla="*/ 17164 w 17164"/>
                <a:gd name="connsiteY8" fmla="*/ 19676 h 53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64" h="53658">
                  <a:moveTo>
                    <a:pt x="17164" y="19676"/>
                  </a:moveTo>
                  <a:cubicBezTo>
                    <a:pt x="16002" y="30803"/>
                    <a:pt x="15172" y="39605"/>
                    <a:pt x="14258" y="48324"/>
                  </a:cubicBezTo>
                  <a:cubicBezTo>
                    <a:pt x="13843" y="51811"/>
                    <a:pt x="11684" y="53887"/>
                    <a:pt x="8279" y="53638"/>
                  </a:cubicBezTo>
                  <a:cubicBezTo>
                    <a:pt x="4543" y="53306"/>
                    <a:pt x="2716" y="50732"/>
                    <a:pt x="3048" y="47078"/>
                  </a:cubicBezTo>
                  <a:cubicBezTo>
                    <a:pt x="3546" y="40352"/>
                    <a:pt x="4127" y="33626"/>
                    <a:pt x="5041" y="26900"/>
                  </a:cubicBezTo>
                  <a:cubicBezTo>
                    <a:pt x="5871" y="20838"/>
                    <a:pt x="4709" y="15441"/>
                    <a:pt x="1636" y="10209"/>
                  </a:cubicBezTo>
                  <a:cubicBezTo>
                    <a:pt x="-938" y="5808"/>
                    <a:pt x="-440" y="2653"/>
                    <a:pt x="2882" y="826"/>
                  </a:cubicBezTo>
                  <a:cubicBezTo>
                    <a:pt x="6120" y="-1001"/>
                    <a:pt x="9276" y="161"/>
                    <a:pt x="11435" y="4729"/>
                  </a:cubicBezTo>
                  <a:cubicBezTo>
                    <a:pt x="13926" y="10209"/>
                    <a:pt x="15753" y="16022"/>
                    <a:pt x="17164" y="19676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A1B1060-82FC-00CC-607E-22FCAEFB59E5}"/>
                </a:ext>
              </a:extLst>
            </p:cNvPr>
            <p:cNvSpPr/>
            <p:nvPr/>
          </p:nvSpPr>
          <p:spPr>
            <a:xfrm>
              <a:off x="9032527" y="4510565"/>
              <a:ext cx="16572" cy="53843"/>
            </a:xfrm>
            <a:custGeom>
              <a:avLst/>
              <a:gdLst>
                <a:gd name="connsiteX0" fmla="*/ 83 w 16572"/>
                <a:gd name="connsiteY0" fmla="*/ 23498 h 53843"/>
                <a:gd name="connsiteX1" fmla="*/ 6560 w 16572"/>
                <a:gd name="connsiteY1" fmla="*/ 2905 h 53843"/>
                <a:gd name="connsiteX2" fmla="*/ 13784 w 16572"/>
                <a:gd name="connsiteY2" fmla="*/ 1078 h 53843"/>
                <a:gd name="connsiteX3" fmla="*/ 16358 w 16572"/>
                <a:gd name="connsiteY3" fmla="*/ 7638 h 53843"/>
                <a:gd name="connsiteX4" fmla="*/ 13535 w 16572"/>
                <a:gd name="connsiteY4" fmla="*/ 44341 h 53843"/>
                <a:gd name="connsiteX5" fmla="*/ 13867 w 16572"/>
                <a:gd name="connsiteY5" fmla="*/ 47663 h 53843"/>
                <a:gd name="connsiteX6" fmla="*/ 8636 w 16572"/>
                <a:gd name="connsiteY6" fmla="*/ 53807 h 53843"/>
                <a:gd name="connsiteX7" fmla="*/ 2574 w 16572"/>
                <a:gd name="connsiteY7" fmla="*/ 48576 h 53843"/>
                <a:gd name="connsiteX8" fmla="*/ 0 w 16572"/>
                <a:gd name="connsiteY8" fmla="*/ 23498 h 5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72" h="53843">
                  <a:moveTo>
                    <a:pt x="83" y="23498"/>
                  </a:moveTo>
                  <a:cubicBezTo>
                    <a:pt x="83" y="15111"/>
                    <a:pt x="2574" y="8718"/>
                    <a:pt x="6560" y="2905"/>
                  </a:cubicBezTo>
                  <a:cubicBezTo>
                    <a:pt x="8387" y="248"/>
                    <a:pt x="11293" y="-1081"/>
                    <a:pt x="13784" y="1078"/>
                  </a:cubicBezTo>
                  <a:cubicBezTo>
                    <a:pt x="15445" y="2490"/>
                    <a:pt x="17189" y="6475"/>
                    <a:pt x="16358" y="7638"/>
                  </a:cubicBezTo>
                  <a:cubicBezTo>
                    <a:pt x="8221" y="19429"/>
                    <a:pt x="13037" y="32051"/>
                    <a:pt x="13535" y="44341"/>
                  </a:cubicBezTo>
                  <a:cubicBezTo>
                    <a:pt x="13535" y="45420"/>
                    <a:pt x="13867" y="46500"/>
                    <a:pt x="13867" y="47663"/>
                  </a:cubicBezTo>
                  <a:cubicBezTo>
                    <a:pt x="13867" y="51150"/>
                    <a:pt x="12124" y="53558"/>
                    <a:pt x="8636" y="53807"/>
                  </a:cubicBezTo>
                  <a:cubicBezTo>
                    <a:pt x="5148" y="54140"/>
                    <a:pt x="2989" y="52147"/>
                    <a:pt x="2574" y="48576"/>
                  </a:cubicBezTo>
                  <a:cubicBezTo>
                    <a:pt x="1578" y="39857"/>
                    <a:pt x="747" y="31055"/>
                    <a:pt x="0" y="23498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B6D09C2D-7581-8948-1EF8-77D319328681}"/>
                </a:ext>
              </a:extLst>
            </p:cNvPr>
            <p:cNvSpPr/>
            <p:nvPr/>
          </p:nvSpPr>
          <p:spPr>
            <a:xfrm>
              <a:off x="8942754" y="4370312"/>
              <a:ext cx="11302" cy="11046"/>
            </a:xfrm>
            <a:custGeom>
              <a:avLst/>
              <a:gdLst>
                <a:gd name="connsiteX0" fmla="*/ 11219 w 11302"/>
                <a:gd name="connsiteY0" fmla="*/ 5397 h 11046"/>
                <a:gd name="connsiteX1" fmla="*/ 5489 w 11302"/>
                <a:gd name="connsiteY1" fmla="*/ 11044 h 11046"/>
                <a:gd name="connsiteX2" fmla="*/ 9 w 11302"/>
                <a:gd name="connsiteY2" fmla="*/ 5314 h 11046"/>
                <a:gd name="connsiteX3" fmla="*/ 5489 w 11302"/>
                <a:gd name="connsiteY3" fmla="*/ 0 h 11046"/>
                <a:gd name="connsiteX4" fmla="*/ 11302 w 11302"/>
                <a:gd name="connsiteY4" fmla="*/ 5397 h 1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2" h="11046">
                  <a:moveTo>
                    <a:pt x="11219" y="5397"/>
                  </a:moveTo>
                  <a:cubicBezTo>
                    <a:pt x="10970" y="9051"/>
                    <a:pt x="8977" y="11127"/>
                    <a:pt x="5489" y="11044"/>
                  </a:cubicBezTo>
                  <a:cubicBezTo>
                    <a:pt x="2002" y="11044"/>
                    <a:pt x="-157" y="8719"/>
                    <a:pt x="9" y="5314"/>
                  </a:cubicBezTo>
                  <a:cubicBezTo>
                    <a:pt x="92" y="2159"/>
                    <a:pt x="2085" y="83"/>
                    <a:pt x="5489" y="0"/>
                  </a:cubicBezTo>
                  <a:cubicBezTo>
                    <a:pt x="9060" y="0"/>
                    <a:pt x="10887" y="1993"/>
                    <a:pt x="11302" y="5397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2CB6FDE5-8479-162B-9DD3-62E552061D69}"/>
                </a:ext>
              </a:extLst>
            </p:cNvPr>
            <p:cNvSpPr/>
            <p:nvPr/>
          </p:nvSpPr>
          <p:spPr>
            <a:xfrm>
              <a:off x="8987179" y="4370395"/>
              <a:ext cx="11219" cy="11046"/>
            </a:xfrm>
            <a:custGeom>
              <a:avLst/>
              <a:gdLst>
                <a:gd name="connsiteX0" fmla="*/ 11220 w 11219"/>
                <a:gd name="connsiteY0" fmla="*/ 5481 h 11046"/>
                <a:gd name="connsiteX1" fmla="*/ 5407 w 11219"/>
                <a:gd name="connsiteY1" fmla="*/ 11044 h 11046"/>
                <a:gd name="connsiteX2" fmla="*/ 9 w 11219"/>
                <a:gd name="connsiteY2" fmla="*/ 5231 h 11046"/>
                <a:gd name="connsiteX3" fmla="*/ 5490 w 11219"/>
                <a:gd name="connsiteY3" fmla="*/ 0 h 11046"/>
                <a:gd name="connsiteX4" fmla="*/ 11220 w 11219"/>
                <a:gd name="connsiteY4" fmla="*/ 5481 h 1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19" h="11046">
                  <a:moveTo>
                    <a:pt x="11220" y="5481"/>
                  </a:moveTo>
                  <a:cubicBezTo>
                    <a:pt x="10804" y="9051"/>
                    <a:pt x="8811" y="11127"/>
                    <a:pt x="5407" y="11044"/>
                  </a:cubicBezTo>
                  <a:cubicBezTo>
                    <a:pt x="1919" y="10961"/>
                    <a:pt x="-157" y="8719"/>
                    <a:pt x="9" y="5231"/>
                  </a:cubicBezTo>
                  <a:cubicBezTo>
                    <a:pt x="175" y="1993"/>
                    <a:pt x="2168" y="0"/>
                    <a:pt x="5490" y="0"/>
                  </a:cubicBezTo>
                  <a:cubicBezTo>
                    <a:pt x="9061" y="0"/>
                    <a:pt x="10887" y="2076"/>
                    <a:pt x="11220" y="548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442E0F60-8863-6E18-271E-67953CCDBAAB}"/>
              </a:ext>
            </a:extLst>
          </p:cNvPr>
          <p:cNvGrpSpPr/>
          <p:nvPr/>
        </p:nvGrpSpPr>
        <p:grpSpPr>
          <a:xfrm>
            <a:off x="9385849" y="2981306"/>
            <a:ext cx="406194" cy="422934"/>
            <a:chOff x="8769968" y="2851187"/>
            <a:chExt cx="406194" cy="422934"/>
          </a:xfrm>
          <a:solidFill>
            <a:srgbClr val="0040C1"/>
          </a:solidFill>
        </p:grpSpPr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76BE56F7-D3D1-798A-BDFF-D405B6FDCE56}"/>
                </a:ext>
              </a:extLst>
            </p:cNvPr>
            <p:cNvSpPr/>
            <p:nvPr/>
          </p:nvSpPr>
          <p:spPr>
            <a:xfrm>
              <a:off x="8769968" y="2851187"/>
              <a:ext cx="406194" cy="422934"/>
            </a:xfrm>
            <a:custGeom>
              <a:avLst/>
              <a:gdLst>
                <a:gd name="connsiteX0" fmla="*/ 316949 w 406194"/>
                <a:gd name="connsiteY0" fmla="*/ 309587 h 422934"/>
                <a:gd name="connsiteX1" fmla="*/ 339868 w 406194"/>
                <a:gd name="connsiteY1" fmla="*/ 309587 h 422934"/>
                <a:gd name="connsiteX2" fmla="*/ 368267 w 406194"/>
                <a:gd name="connsiteY2" fmla="*/ 325115 h 422934"/>
                <a:gd name="connsiteX3" fmla="*/ 403475 w 406194"/>
                <a:gd name="connsiteY3" fmla="*/ 381083 h 422934"/>
                <a:gd name="connsiteX4" fmla="*/ 405966 w 406194"/>
                <a:gd name="connsiteY4" fmla="*/ 388972 h 422934"/>
                <a:gd name="connsiteX5" fmla="*/ 406049 w 406194"/>
                <a:gd name="connsiteY5" fmla="*/ 406908 h 422934"/>
                <a:gd name="connsiteX6" fmla="*/ 389524 w 406194"/>
                <a:gd name="connsiteY6" fmla="*/ 422934 h 422934"/>
                <a:gd name="connsiteX7" fmla="*/ 16516 w 406194"/>
                <a:gd name="connsiteY7" fmla="*/ 422934 h 422934"/>
                <a:gd name="connsiteX8" fmla="*/ 157 w 406194"/>
                <a:gd name="connsiteY8" fmla="*/ 406742 h 422934"/>
                <a:gd name="connsiteX9" fmla="*/ 157 w 406194"/>
                <a:gd name="connsiteY9" fmla="*/ 389221 h 422934"/>
                <a:gd name="connsiteX10" fmla="*/ 2482 w 406194"/>
                <a:gd name="connsiteY10" fmla="*/ 381249 h 422934"/>
                <a:gd name="connsiteX11" fmla="*/ 36030 w 406194"/>
                <a:gd name="connsiteY11" fmla="*/ 325364 h 422934"/>
                <a:gd name="connsiteX12" fmla="*/ 64263 w 406194"/>
                <a:gd name="connsiteY12" fmla="*/ 309504 h 422934"/>
                <a:gd name="connsiteX13" fmla="*/ 83860 w 406194"/>
                <a:gd name="connsiteY13" fmla="*/ 309504 h 422934"/>
                <a:gd name="connsiteX14" fmla="*/ 81618 w 406194"/>
                <a:gd name="connsiteY14" fmla="*/ 306681 h 422934"/>
                <a:gd name="connsiteX15" fmla="*/ 66920 w 406194"/>
                <a:gd name="connsiteY15" fmla="*/ 250381 h 422934"/>
                <a:gd name="connsiteX16" fmla="*/ 75473 w 406194"/>
                <a:gd name="connsiteY16" fmla="*/ 221898 h 422934"/>
                <a:gd name="connsiteX17" fmla="*/ 97063 w 406194"/>
                <a:gd name="connsiteY17" fmla="*/ 196821 h 422934"/>
                <a:gd name="connsiteX18" fmla="*/ 110515 w 406194"/>
                <a:gd name="connsiteY18" fmla="*/ 189181 h 422934"/>
                <a:gd name="connsiteX19" fmla="*/ 100384 w 406194"/>
                <a:gd name="connsiteY19" fmla="*/ 180628 h 422934"/>
                <a:gd name="connsiteX20" fmla="*/ 101049 w 406194"/>
                <a:gd name="connsiteY20" fmla="*/ 169169 h 422934"/>
                <a:gd name="connsiteX21" fmla="*/ 114999 w 406194"/>
                <a:gd name="connsiteY21" fmla="*/ 122169 h 422934"/>
                <a:gd name="connsiteX22" fmla="*/ 114584 w 406194"/>
                <a:gd name="connsiteY22" fmla="*/ 75252 h 422934"/>
                <a:gd name="connsiteX23" fmla="*/ 124964 w 406194"/>
                <a:gd name="connsiteY23" fmla="*/ 38134 h 422934"/>
                <a:gd name="connsiteX24" fmla="*/ 179105 w 406194"/>
                <a:gd name="connsiteY24" fmla="*/ 1099 h 422934"/>
                <a:gd name="connsiteX25" fmla="*/ 207671 w 406194"/>
                <a:gd name="connsiteY25" fmla="*/ 269 h 422934"/>
                <a:gd name="connsiteX26" fmla="*/ 238810 w 406194"/>
                <a:gd name="connsiteY26" fmla="*/ 18122 h 422934"/>
                <a:gd name="connsiteX27" fmla="*/ 244540 w 406194"/>
                <a:gd name="connsiteY27" fmla="*/ 20945 h 422934"/>
                <a:gd name="connsiteX28" fmla="*/ 282405 w 406194"/>
                <a:gd name="connsiteY28" fmla="*/ 44196 h 422934"/>
                <a:gd name="connsiteX29" fmla="*/ 290709 w 406194"/>
                <a:gd name="connsiteY29" fmla="*/ 74007 h 422934"/>
                <a:gd name="connsiteX30" fmla="*/ 285311 w 406194"/>
                <a:gd name="connsiteY30" fmla="*/ 131137 h 422934"/>
                <a:gd name="connsiteX31" fmla="*/ 284896 w 406194"/>
                <a:gd name="connsiteY31" fmla="*/ 132466 h 422934"/>
                <a:gd name="connsiteX32" fmla="*/ 292868 w 406194"/>
                <a:gd name="connsiteY32" fmla="*/ 157461 h 422934"/>
                <a:gd name="connsiteX33" fmla="*/ 302334 w 406194"/>
                <a:gd name="connsiteY33" fmla="*/ 164602 h 422934"/>
                <a:gd name="connsiteX34" fmla="*/ 302500 w 406194"/>
                <a:gd name="connsiteY34" fmla="*/ 177058 h 422934"/>
                <a:gd name="connsiteX35" fmla="*/ 290792 w 406194"/>
                <a:gd name="connsiteY35" fmla="*/ 185278 h 422934"/>
                <a:gd name="connsiteX36" fmla="*/ 304078 w 406194"/>
                <a:gd name="connsiteY36" fmla="*/ 192918 h 422934"/>
                <a:gd name="connsiteX37" fmla="*/ 329238 w 406194"/>
                <a:gd name="connsiteY37" fmla="*/ 223725 h 422934"/>
                <a:gd name="connsiteX38" fmla="*/ 337210 w 406194"/>
                <a:gd name="connsiteY38" fmla="*/ 253370 h 422934"/>
                <a:gd name="connsiteX39" fmla="*/ 319938 w 406194"/>
                <a:gd name="connsiteY39" fmla="*/ 306349 h 422934"/>
                <a:gd name="connsiteX40" fmla="*/ 317032 w 406194"/>
                <a:gd name="connsiteY40" fmla="*/ 309421 h 422934"/>
                <a:gd name="connsiteX41" fmla="*/ 296854 w 406194"/>
                <a:gd name="connsiteY41" fmla="*/ 249467 h 422934"/>
                <a:gd name="connsiteX42" fmla="*/ 107775 w 406194"/>
                <a:gd name="connsiteY42" fmla="*/ 249467 h 422934"/>
                <a:gd name="connsiteX43" fmla="*/ 123801 w 406194"/>
                <a:gd name="connsiteY43" fmla="*/ 350857 h 422934"/>
                <a:gd name="connsiteX44" fmla="*/ 282654 w 406194"/>
                <a:gd name="connsiteY44" fmla="*/ 350857 h 422934"/>
                <a:gd name="connsiteX45" fmla="*/ 296854 w 406194"/>
                <a:gd name="connsiteY45" fmla="*/ 249467 h 422934"/>
                <a:gd name="connsiteX46" fmla="*/ 298016 w 406194"/>
                <a:gd name="connsiteY46" fmla="*/ 350857 h 422934"/>
                <a:gd name="connsiteX47" fmla="*/ 301504 w 406194"/>
                <a:gd name="connsiteY47" fmla="*/ 351189 h 422934"/>
                <a:gd name="connsiteX48" fmla="*/ 321848 w 406194"/>
                <a:gd name="connsiteY48" fmla="*/ 351272 h 422934"/>
                <a:gd name="connsiteX49" fmla="*/ 329571 w 406194"/>
                <a:gd name="connsiteY49" fmla="*/ 359078 h 422934"/>
                <a:gd name="connsiteX50" fmla="*/ 321682 w 406194"/>
                <a:gd name="connsiteY50" fmla="*/ 366302 h 422934"/>
                <a:gd name="connsiteX51" fmla="*/ 318859 w 406194"/>
                <a:gd name="connsiteY51" fmla="*/ 366302 h 422934"/>
                <a:gd name="connsiteX52" fmla="*/ 85770 w 406194"/>
                <a:gd name="connsiteY52" fmla="*/ 366302 h 422934"/>
                <a:gd name="connsiteX53" fmla="*/ 82448 w 406194"/>
                <a:gd name="connsiteY53" fmla="*/ 366302 h 422934"/>
                <a:gd name="connsiteX54" fmla="*/ 75307 w 406194"/>
                <a:gd name="connsiteY54" fmla="*/ 358995 h 422934"/>
                <a:gd name="connsiteX55" fmla="*/ 82116 w 406194"/>
                <a:gd name="connsiteY55" fmla="*/ 351355 h 422934"/>
                <a:gd name="connsiteX56" fmla="*/ 88759 w 406194"/>
                <a:gd name="connsiteY56" fmla="*/ 351272 h 422934"/>
                <a:gd name="connsiteX57" fmla="*/ 108606 w 406194"/>
                <a:gd name="connsiteY57" fmla="*/ 351272 h 422934"/>
                <a:gd name="connsiteX58" fmla="*/ 104288 w 406194"/>
                <a:gd name="connsiteY58" fmla="*/ 324866 h 422934"/>
                <a:gd name="connsiteX59" fmla="*/ 64678 w 406194"/>
                <a:gd name="connsiteY59" fmla="*/ 324866 h 422934"/>
                <a:gd name="connsiteX60" fmla="*/ 48735 w 406194"/>
                <a:gd name="connsiteY60" fmla="*/ 333917 h 422934"/>
                <a:gd name="connsiteX61" fmla="*/ 23408 w 406194"/>
                <a:gd name="connsiteY61" fmla="*/ 376018 h 422934"/>
                <a:gd name="connsiteX62" fmla="*/ 21664 w 406194"/>
                <a:gd name="connsiteY62" fmla="*/ 379422 h 422934"/>
                <a:gd name="connsiteX63" fmla="*/ 384127 w 406194"/>
                <a:gd name="connsiteY63" fmla="*/ 379422 h 422934"/>
                <a:gd name="connsiteX64" fmla="*/ 383546 w 406194"/>
                <a:gd name="connsiteY64" fmla="*/ 377762 h 422934"/>
                <a:gd name="connsiteX65" fmla="*/ 354814 w 406194"/>
                <a:gd name="connsiteY65" fmla="*/ 332173 h 422934"/>
                <a:gd name="connsiteX66" fmla="*/ 340864 w 406194"/>
                <a:gd name="connsiteY66" fmla="*/ 324866 h 422934"/>
                <a:gd name="connsiteX67" fmla="*/ 311551 w 406194"/>
                <a:gd name="connsiteY67" fmla="*/ 324866 h 422934"/>
                <a:gd name="connsiteX68" fmla="*/ 301753 w 406194"/>
                <a:gd name="connsiteY68" fmla="*/ 324866 h 422934"/>
                <a:gd name="connsiteX69" fmla="*/ 298099 w 406194"/>
                <a:gd name="connsiteY69" fmla="*/ 350940 h 422934"/>
                <a:gd name="connsiteX70" fmla="*/ 153529 w 406194"/>
                <a:gd name="connsiteY70" fmla="*/ 176144 h 422934"/>
                <a:gd name="connsiteX71" fmla="*/ 141074 w 406194"/>
                <a:gd name="connsiteY71" fmla="*/ 146001 h 422934"/>
                <a:gd name="connsiteX72" fmla="*/ 140990 w 406194"/>
                <a:gd name="connsiteY72" fmla="*/ 99666 h 422934"/>
                <a:gd name="connsiteX73" fmla="*/ 166982 w 406194"/>
                <a:gd name="connsiteY73" fmla="*/ 72180 h 422934"/>
                <a:gd name="connsiteX74" fmla="*/ 190066 w 406194"/>
                <a:gd name="connsiteY74" fmla="*/ 71433 h 422934"/>
                <a:gd name="connsiteX75" fmla="*/ 219047 w 406194"/>
                <a:gd name="connsiteY75" fmla="*/ 58230 h 422934"/>
                <a:gd name="connsiteX76" fmla="*/ 240138 w 406194"/>
                <a:gd name="connsiteY76" fmla="*/ 56652 h 422934"/>
                <a:gd name="connsiteX77" fmla="*/ 251100 w 406194"/>
                <a:gd name="connsiteY77" fmla="*/ 67696 h 422934"/>
                <a:gd name="connsiteX78" fmla="*/ 259902 w 406194"/>
                <a:gd name="connsiteY78" fmla="*/ 89369 h 422934"/>
                <a:gd name="connsiteX79" fmla="*/ 259902 w 406194"/>
                <a:gd name="connsiteY79" fmla="*/ 125740 h 422934"/>
                <a:gd name="connsiteX80" fmla="*/ 249190 w 406194"/>
                <a:gd name="connsiteY80" fmla="*/ 172574 h 422934"/>
                <a:gd name="connsiteX81" fmla="*/ 284564 w 406194"/>
                <a:gd name="connsiteY81" fmla="*/ 170165 h 422934"/>
                <a:gd name="connsiteX82" fmla="*/ 275263 w 406194"/>
                <a:gd name="connsiteY82" fmla="*/ 162941 h 422934"/>
                <a:gd name="connsiteX83" fmla="*/ 268122 w 406194"/>
                <a:gd name="connsiteY83" fmla="*/ 133213 h 422934"/>
                <a:gd name="connsiteX84" fmla="*/ 274184 w 406194"/>
                <a:gd name="connsiteY84" fmla="*/ 65537 h 422934"/>
                <a:gd name="connsiteX85" fmla="*/ 240388 w 406194"/>
                <a:gd name="connsiteY85" fmla="*/ 36224 h 422934"/>
                <a:gd name="connsiteX86" fmla="*/ 228845 w 406194"/>
                <a:gd name="connsiteY86" fmla="*/ 29830 h 422934"/>
                <a:gd name="connsiteX87" fmla="*/ 190647 w 406194"/>
                <a:gd name="connsiteY87" fmla="*/ 14883 h 422934"/>
                <a:gd name="connsiteX88" fmla="*/ 180849 w 406194"/>
                <a:gd name="connsiteY88" fmla="*/ 16212 h 422934"/>
                <a:gd name="connsiteX89" fmla="*/ 140990 w 406194"/>
                <a:gd name="connsiteY89" fmla="*/ 41539 h 422934"/>
                <a:gd name="connsiteX90" fmla="*/ 131026 w 406194"/>
                <a:gd name="connsiteY90" fmla="*/ 122833 h 422934"/>
                <a:gd name="connsiteX91" fmla="*/ 131192 w 406194"/>
                <a:gd name="connsiteY91" fmla="*/ 152810 h 422934"/>
                <a:gd name="connsiteX92" fmla="*/ 117740 w 406194"/>
                <a:gd name="connsiteY92" fmla="*/ 175231 h 422934"/>
                <a:gd name="connsiteX93" fmla="*/ 153778 w 406194"/>
                <a:gd name="connsiteY93" fmla="*/ 176061 h 422934"/>
                <a:gd name="connsiteX94" fmla="*/ 230174 w 406194"/>
                <a:gd name="connsiteY94" fmla="*/ 68443 h 422934"/>
                <a:gd name="connsiteX95" fmla="*/ 186828 w 406194"/>
                <a:gd name="connsiteY95" fmla="*/ 86463 h 422934"/>
                <a:gd name="connsiteX96" fmla="*/ 173126 w 406194"/>
                <a:gd name="connsiteY96" fmla="*/ 86463 h 422934"/>
                <a:gd name="connsiteX97" fmla="*/ 155854 w 406194"/>
                <a:gd name="connsiteY97" fmla="*/ 102489 h 422934"/>
                <a:gd name="connsiteX98" fmla="*/ 156020 w 406194"/>
                <a:gd name="connsiteY98" fmla="*/ 142680 h 422934"/>
                <a:gd name="connsiteX99" fmla="*/ 197456 w 406194"/>
                <a:gd name="connsiteY99" fmla="*/ 182787 h 422934"/>
                <a:gd name="connsiteX100" fmla="*/ 243626 w 406194"/>
                <a:gd name="connsiteY100" fmla="*/ 145586 h 422934"/>
                <a:gd name="connsiteX101" fmla="*/ 244872 w 406194"/>
                <a:gd name="connsiteY101" fmla="*/ 100330 h 422934"/>
                <a:gd name="connsiteX102" fmla="*/ 231336 w 406194"/>
                <a:gd name="connsiteY102" fmla="*/ 69191 h 422934"/>
                <a:gd name="connsiteX103" fmla="*/ 230091 w 406194"/>
                <a:gd name="connsiteY103" fmla="*/ 68443 h 422934"/>
                <a:gd name="connsiteX104" fmla="*/ 305241 w 406194"/>
                <a:gd name="connsiteY104" fmla="*/ 299290 h 422934"/>
                <a:gd name="connsiteX105" fmla="*/ 322596 w 406194"/>
                <a:gd name="connsiteY105" fmla="*/ 258352 h 422934"/>
                <a:gd name="connsiteX106" fmla="*/ 313545 w 406194"/>
                <a:gd name="connsiteY106" fmla="*/ 224722 h 422934"/>
                <a:gd name="connsiteX107" fmla="*/ 298930 w 406194"/>
                <a:gd name="connsiteY107" fmla="*/ 207533 h 422934"/>
                <a:gd name="connsiteX108" fmla="*/ 281741 w 406194"/>
                <a:gd name="connsiteY108" fmla="*/ 197734 h 422934"/>
                <a:gd name="connsiteX109" fmla="*/ 263057 w 406194"/>
                <a:gd name="connsiteY109" fmla="*/ 199146 h 422934"/>
                <a:gd name="connsiteX110" fmla="*/ 198453 w 406194"/>
                <a:gd name="connsiteY110" fmla="*/ 221234 h 422934"/>
                <a:gd name="connsiteX111" fmla="*/ 138831 w 406194"/>
                <a:gd name="connsiteY111" fmla="*/ 196655 h 422934"/>
                <a:gd name="connsiteX112" fmla="*/ 129614 w 406194"/>
                <a:gd name="connsiteY112" fmla="*/ 195990 h 422934"/>
                <a:gd name="connsiteX113" fmla="*/ 105367 w 406194"/>
                <a:gd name="connsiteY113" fmla="*/ 209692 h 422934"/>
                <a:gd name="connsiteX114" fmla="*/ 88593 w 406194"/>
                <a:gd name="connsiteY114" fmla="*/ 230285 h 422934"/>
                <a:gd name="connsiteX115" fmla="*/ 81535 w 406194"/>
                <a:gd name="connsiteY115" fmla="*/ 255280 h 422934"/>
                <a:gd name="connsiteX116" fmla="*/ 97645 w 406194"/>
                <a:gd name="connsiteY116" fmla="*/ 301283 h 422934"/>
                <a:gd name="connsiteX117" fmla="*/ 100966 w 406194"/>
                <a:gd name="connsiteY117" fmla="*/ 303276 h 422934"/>
                <a:gd name="connsiteX118" fmla="*/ 93410 w 406194"/>
                <a:gd name="connsiteY118" fmla="*/ 255446 h 422934"/>
                <a:gd name="connsiteX119" fmla="*/ 111678 w 406194"/>
                <a:gd name="connsiteY119" fmla="*/ 233856 h 422934"/>
                <a:gd name="connsiteX120" fmla="*/ 238893 w 406194"/>
                <a:gd name="connsiteY120" fmla="*/ 233856 h 422934"/>
                <a:gd name="connsiteX121" fmla="*/ 294695 w 406194"/>
                <a:gd name="connsiteY121" fmla="*/ 233939 h 422934"/>
                <a:gd name="connsiteX122" fmla="*/ 311717 w 406194"/>
                <a:gd name="connsiteY122" fmla="*/ 254283 h 422934"/>
                <a:gd name="connsiteX123" fmla="*/ 310638 w 406194"/>
                <a:gd name="connsiteY123" fmla="*/ 261757 h 422934"/>
                <a:gd name="connsiteX124" fmla="*/ 305490 w 406194"/>
                <a:gd name="connsiteY124" fmla="*/ 299124 h 422934"/>
                <a:gd name="connsiteX125" fmla="*/ 390687 w 406194"/>
                <a:gd name="connsiteY125" fmla="*/ 395034 h 422934"/>
                <a:gd name="connsiteX126" fmla="*/ 15686 w 406194"/>
                <a:gd name="connsiteY126" fmla="*/ 395034 h 422934"/>
                <a:gd name="connsiteX127" fmla="*/ 15686 w 406194"/>
                <a:gd name="connsiteY127" fmla="*/ 407572 h 422934"/>
                <a:gd name="connsiteX128" fmla="*/ 390687 w 406194"/>
                <a:gd name="connsiteY128" fmla="*/ 407572 h 422934"/>
                <a:gd name="connsiteX129" fmla="*/ 390687 w 406194"/>
                <a:gd name="connsiteY129" fmla="*/ 395034 h 422934"/>
                <a:gd name="connsiteX130" fmla="*/ 238312 w 406194"/>
                <a:gd name="connsiteY130" fmla="*/ 184863 h 422934"/>
                <a:gd name="connsiteX131" fmla="*/ 235405 w 406194"/>
                <a:gd name="connsiteY131" fmla="*/ 186939 h 422934"/>
                <a:gd name="connsiteX132" fmla="*/ 170552 w 406194"/>
                <a:gd name="connsiteY132" fmla="*/ 190344 h 422934"/>
                <a:gd name="connsiteX133" fmla="*/ 157515 w 406194"/>
                <a:gd name="connsiteY133" fmla="*/ 191257 h 422934"/>
                <a:gd name="connsiteX134" fmla="*/ 249190 w 406194"/>
                <a:gd name="connsiteY134" fmla="*/ 189929 h 422934"/>
                <a:gd name="connsiteX135" fmla="*/ 238312 w 406194"/>
                <a:gd name="connsiteY135" fmla="*/ 184863 h 422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406194" h="422934">
                  <a:moveTo>
                    <a:pt x="316949" y="309587"/>
                  </a:moveTo>
                  <a:cubicBezTo>
                    <a:pt x="325336" y="309587"/>
                    <a:pt x="332643" y="309587"/>
                    <a:pt x="339868" y="309587"/>
                  </a:cubicBezTo>
                  <a:cubicBezTo>
                    <a:pt x="352240" y="309504"/>
                    <a:pt x="361707" y="314569"/>
                    <a:pt x="368267" y="325115"/>
                  </a:cubicBezTo>
                  <a:cubicBezTo>
                    <a:pt x="379975" y="343799"/>
                    <a:pt x="391850" y="362399"/>
                    <a:pt x="403475" y="381083"/>
                  </a:cubicBezTo>
                  <a:cubicBezTo>
                    <a:pt x="404887" y="383408"/>
                    <a:pt x="405800" y="386314"/>
                    <a:pt x="405966" y="388972"/>
                  </a:cubicBezTo>
                  <a:cubicBezTo>
                    <a:pt x="406298" y="394951"/>
                    <a:pt x="406215" y="400929"/>
                    <a:pt x="406049" y="406908"/>
                  </a:cubicBezTo>
                  <a:cubicBezTo>
                    <a:pt x="405800" y="416956"/>
                    <a:pt x="399655" y="422934"/>
                    <a:pt x="389524" y="422934"/>
                  </a:cubicBezTo>
                  <a:cubicBezTo>
                    <a:pt x="265216" y="422934"/>
                    <a:pt x="140824" y="422934"/>
                    <a:pt x="16516" y="422934"/>
                  </a:cubicBezTo>
                  <a:cubicBezTo>
                    <a:pt x="6551" y="422934"/>
                    <a:pt x="323" y="416790"/>
                    <a:pt x="157" y="406742"/>
                  </a:cubicBezTo>
                  <a:cubicBezTo>
                    <a:pt x="-9" y="400929"/>
                    <a:pt x="-92" y="395034"/>
                    <a:pt x="157" y="389221"/>
                  </a:cubicBezTo>
                  <a:cubicBezTo>
                    <a:pt x="323" y="386481"/>
                    <a:pt x="1071" y="383574"/>
                    <a:pt x="2482" y="381249"/>
                  </a:cubicBezTo>
                  <a:cubicBezTo>
                    <a:pt x="13527" y="362566"/>
                    <a:pt x="24820" y="343965"/>
                    <a:pt x="36030" y="325364"/>
                  </a:cubicBezTo>
                  <a:cubicBezTo>
                    <a:pt x="42424" y="314735"/>
                    <a:pt x="51890" y="309504"/>
                    <a:pt x="64263" y="309504"/>
                  </a:cubicBezTo>
                  <a:cubicBezTo>
                    <a:pt x="70574" y="309504"/>
                    <a:pt x="76802" y="309504"/>
                    <a:pt x="83860" y="309504"/>
                  </a:cubicBezTo>
                  <a:cubicBezTo>
                    <a:pt x="82863" y="308258"/>
                    <a:pt x="82282" y="307428"/>
                    <a:pt x="81618" y="306681"/>
                  </a:cubicBezTo>
                  <a:cubicBezTo>
                    <a:pt x="66671" y="290488"/>
                    <a:pt x="61523" y="271722"/>
                    <a:pt x="66920" y="250381"/>
                  </a:cubicBezTo>
                  <a:cubicBezTo>
                    <a:pt x="69328" y="240748"/>
                    <a:pt x="72235" y="231282"/>
                    <a:pt x="75473" y="221898"/>
                  </a:cubicBezTo>
                  <a:cubicBezTo>
                    <a:pt x="79293" y="210771"/>
                    <a:pt x="86185" y="202052"/>
                    <a:pt x="97063" y="196821"/>
                  </a:cubicBezTo>
                  <a:cubicBezTo>
                    <a:pt x="101713" y="194579"/>
                    <a:pt x="106114" y="191755"/>
                    <a:pt x="110515" y="189181"/>
                  </a:cubicBezTo>
                  <a:cubicBezTo>
                    <a:pt x="107028" y="186275"/>
                    <a:pt x="103457" y="183701"/>
                    <a:pt x="100384" y="180628"/>
                  </a:cubicBezTo>
                  <a:cubicBezTo>
                    <a:pt x="96648" y="176808"/>
                    <a:pt x="96731" y="172241"/>
                    <a:pt x="101049" y="169169"/>
                  </a:cubicBezTo>
                  <a:cubicBezTo>
                    <a:pt x="118155" y="157045"/>
                    <a:pt x="119982" y="140770"/>
                    <a:pt x="114999" y="122169"/>
                  </a:cubicBezTo>
                  <a:cubicBezTo>
                    <a:pt x="110847" y="106641"/>
                    <a:pt x="112758" y="90864"/>
                    <a:pt x="114584" y="75252"/>
                  </a:cubicBezTo>
                  <a:cubicBezTo>
                    <a:pt x="116079" y="62381"/>
                    <a:pt x="119401" y="49926"/>
                    <a:pt x="124964" y="38134"/>
                  </a:cubicBezTo>
                  <a:cubicBezTo>
                    <a:pt x="135842" y="15299"/>
                    <a:pt x="153197" y="2012"/>
                    <a:pt x="179105" y="1099"/>
                  </a:cubicBezTo>
                  <a:cubicBezTo>
                    <a:pt x="188654" y="767"/>
                    <a:pt x="198287" y="-562"/>
                    <a:pt x="207671" y="269"/>
                  </a:cubicBezTo>
                  <a:cubicBezTo>
                    <a:pt x="220375" y="1431"/>
                    <a:pt x="230755" y="7908"/>
                    <a:pt x="238810" y="18122"/>
                  </a:cubicBezTo>
                  <a:cubicBezTo>
                    <a:pt x="240055" y="19617"/>
                    <a:pt x="242546" y="20862"/>
                    <a:pt x="244540" y="20945"/>
                  </a:cubicBezTo>
                  <a:cubicBezTo>
                    <a:pt x="261646" y="21444"/>
                    <a:pt x="274267" y="29083"/>
                    <a:pt x="282405" y="44196"/>
                  </a:cubicBezTo>
                  <a:cubicBezTo>
                    <a:pt x="287387" y="53496"/>
                    <a:pt x="289961" y="63627"/>
                    <a:pt x="290709" y="74007"/>
                  </a:cubicBezTo>
                  <a:cubicBezTo>
                    <a:pt x="292037" y="93272"/>
                    <a:pt x="290626" y="112371"/>
                    <a:pt x="285311" y="131137"/>
                  </a:cubicBezTo>
                  <a:cubicBezTo>
                    <a:pt x="285145" y="131553"/>
                    <a:pt x="285062" y="132051"/>
                    <a:pt x="284896" y="132466"/>
                  </a:cubicBezTo>
                  <a:cubicBezTo>
                    <a:pt x="281517" y="142655"/>
                    <a:pt x="284173" y="150984"/>
                    <a:pt x="292868" y="157461"/>
                  </a:cubicBezTo>
                  <a:cubicBezTo>
                    <a:pt x="296023" y="159786"/>
                    <a:pt x="299262" y="162111"/>
                    <a:pt x="302334" y="164602"/>
                  </a:cubicBezTo>
                  <a:cubicBezTo>
                    <a:pt x="306819" y="168256"/>
                    <a:pt x="306901" y="173487"/>
                    <a:pt x="302500" y="177058"/>
                  </a:cubicBezTo>
                  <a:cubicBezTo>
                    <a:pt x="298930" y="179881"/>
                    <a:pt x="295027" y="182289"/>
                    <a:pt x="290792" y="185278"/>
                  </a:cubicBezTo>
                  <a:cubicBezTo>
                    <a:pt x="295276" y="187936"/>
                    <a:pt x="299511" y="190842"/>
                    <a:pt x="304078" y="192918"/>
                  </a:cubicBezTo>
                  <a:cubicBezTo>
                    <a:pt x="317447" y="199229"/>
                    <a:pt x="325170" y="210024"/>
                    <a:pt x="329238" y="223725"/>
                  </a:cubicBezTo>
                  <a:cubicBezTo>
                    <a:pt x="332145" y="233524"/>
                    <a:pt x="335384" y="243322"/>
                    <a:pt x="337210" y="253370"/>
                  </a:cubicBezTo>
                  <a:cubicBezTo>
                    <a:pt x="340864" y="273880"/>
                    <a:pt x="334553" y="291568"/>
                    <a:pt x="319938" y="306349"/>
                  </a:cubicBezTo>
                  <a:cubicBezTo>
                    <a:pt x="319191" y="307096"/>
                    <a:pt x="318527" y="307843"/>
                    <a:pt x="317032" y="309421"/>
                  </a:cubicBezTo>
                  <a:close/>
                  <a:moveTo>
                    <a:pt x="296854" y="249467"/>
                  </a:moveTo>
                  <a:lnTo>
                    <a:pt x="107775" y="249467"/>
                  </a:lnTo>
                  <a:cubicBezTo>
                    <a:pt x="113173" y="283596"/>
                    <a:pt x="118487" y="317144"/>
                    <a:pt x="123801" y="350857"/>
                  </a:cubicBezTo>
                  <a:lnTo>
                    <a:pt x="282654" y="350857"/>
                  </a:lnTo>
                  <a:cubicBezTo>
                    <a:pt x="287387" y="317144"/>
                    <a:pt x="292037" y="283679"/>
                    <a:pt x="296854" y="249467"/>
                  </a:cubicBezTo>
                  <a:close/>
                  <a:moveTo>
                    <a:pt x="298016" y="350857"/>
                  </a:moveTo>
                  <a:cubicBezTo>
                    <a:pt x="299345" y="351023"/>
                    <a:pt x="300424" y="351189"/>
                    <a:pt x="301504" y="351189"/>
                  </a:cubicBezTo>
                  <a:cubicBezTo>
                    <a:pt x="308313" y="351189"/>
                    <a:pt x="315039" y="351106"/>
                    <a:pt x="321848" y="351272"/>
                  </a:cubicBezTo>
                  <a:cubicBezTo>
                    <a:pt x="326499" y="351438"/>
                    <a:pt x="329820" y="355009"/>
                    <a:pt x="329571" y="359078"/>
                  </a:cubicBezTo>
                  <a:cubicBezTo>
                    <a:pt x="329405" y="363147"/>
                    <a:pt x="326249" y="366053"/>
                    <a:pt x="321682" y="366302"/>
                  </a:cubicBezTo>
                  <a:cubicBezTo>
                    <a:pt x="320769" y="366302"/>
                    <a:pt x="319772" y="366302"/>
                    <a:pt x="318859" y="366302"/>
                  </a:cubicBezTo>
                  <a:cubicBezTo>
                    <a:pt x="241135" y="366302"/>
                    <a:pt x="163411" y="366302"/>
                    <a:pt x="85770" y="366302"/>
                  </a:cubicBezTo>
                  <a:cubicBezTo>
                    <a:pt x="84691" y="366302"/>
                    <a:pt x="83528" y="366302"/>
                    <a:pt x="82448" y="366302"/>
                  </a:cubicBezTo>
                  <a:cubicBezTo>
                    <a:pt x="78130" y="365887"/>
                    <a:pt x="75390" y="363064"/>
                    <a:pt x="75307" y="358995"/>
                  </a:cubicBezTo>
                  <a:cubicBezTo>
                    <a:pt x="75307" y="354926"/>
                    <a:pt x="77881" y="351771"/>
                    <a:pt x="82116" y="351355"/>
                  </a:cubicBezTo>
                  <a:cubicBezTo>
                    <a:pt x="84275" y="351106"/>
                    <a:pt x="86517" y="351272"/>
                    <a:pt x="88759" y="351272"/>
                  </a:cubicBezTo>
                  <a:cubicBezTo>
                    <a:pt x="95319" y="351272"/>
                    <a:pt x="101797" y="351272"/>
                    <a:pt x="108606" y="351272"/>
                  </a:cubicBezTo>
                  <a:cubicBezTo>
                    <a:pt x="107111" y="342055"/>
                    <a:pt x="105699" y="333585"/>
                    <a:pt x="104288" y="324866"/>
                  </a:cubicBezTo>
                  <a:cubicBezTo>
                    <a:pt x="90752" y="324866"/>
                    <a:pt x="77715" y="324866"/>
                    <a:pt x="64678" y="324866"/>
                  </a:cubicBezTo>
                  <a:cubicBezTo>
                    <a:pt x="57537" y="324866"/>
                    <a:pt x="52389" y="327772"/>
                    <a:pt x="48735" y="333917"/>
                  </a:cubicBezTo>
                  <a:cubicBezTo>
                    <a:pt x="40431" y="348034"/>
                    <a:pt x="31878" y="361984"/>
                    <a:pt x="23408" y="376018"/>
                  </a:cubicBezTo>
                  <a:cubicBezTo>
                    <a:pt x="22827" y="377014"/>
                    <a:pt x="22329" y="378094"/>
                    <a:pt x="21664" y="379422"/>
                  </a:cubicBezTo>
                  <a:lnTo>
                    <a:pt x="384127" y="379422"/>
                  </a:lnTo>
                  <a:cubicBezTo>
                    <a:pt x="383878" y="378675"/>
                    <a:pt x="383795" y="378177"/>
                    <a:pt x="383546" y="377762"/>
                  </a:cubicBezTo>
                  <a:cubicBezTo>
                    <a:pt x="373996" y="362566"/>
                    <a:pt x="364447" y="347370"/>
                    <a:pt x="354814" y="332173"/>
                  </a:cubicBezTo>
                  <a:cubicBezTo>
                    <a:pt x="351576" y="327108"/>
                    <a:pt x="346760" y="324866"/>
                    <a:pt x="340864" y="324866"/>
                  </a:cubicBezTo>
                  <a:cubicBezTo>
                    <a:pt x="331066" y="324866"/>
                    <a:pt x="321350" y="324866"/>
                    <a:pt x="311551" y="324866"/>
                  </a:cubicBezTo>
                  <a:cubicBezTo>
                    <a:pt x="308313" y="324866"/>
                    <a:pt x="305075" y="324866"/>
                    <a:pt x="301753" y="324866"/>
                  </a:cubicBezTo>
                  <a:cubicBezTo>
                    <a:pt x="300507" y="333917"/>
                    <a:pt x="299345" y="342387"/>
                    <a:pt x="298099" y="350940"/>
                  </a:cubicBezTo>
                  <a:close/>
                  <a:moveTo>
                    <a:pt x="153529" y="176144"/>
                  </a:moveTo>
                  <a:cubicBezTo>
                    <a:pt x="146554" y="166927"/>
                    <a:pt x="141572" y="157045"/>
                    <a:pt x="141074" y="146001"/>
                  </a:cubicBezTo>
                  <a:cubicBezTo>
                    <a:pt x="140326" y="130556"/>
                    <a:pt x="140160" y="115111"/>
                    <a:pt x="140990" y="99666"/>
                  </a:cubicBezTo>
                  <a:cubicBezTo>
                    <a:pt x="141738" y="85964"/>
                    <a:pt x="153363" y="74090"/>
                    <a:pt x="166982" y="72180"/>
                  </a:cubicBezTo>
                  <a:cubicBezTo>
                    <a:pt x="174538" y="71101"/>
                    <a:pt x="182427" y="71101"/>
                    <a:pt x="190066" y="71433"/>
                  </a:cubicBezTo>
                  <a:cubicBezTo>
                    <a:pt x="202107" y="71931"/>
                    <a:pt x="211407" y="67115"/>
                    <a:pt x="219047" y="58230"/>
                  </a:cubicBezTo>
                  <a:cubicBezTo>
                    <a:pt x="225358" y="50922"/>
                    <a:pt x="232831" y="50258"/>
                    <a:pt x="240138" y="56652"/>
                  </a:cubicBezTo>
                  <a:cubicBezTo>
                    <a:pt x="244041" y="60056"/>
                    <a:pt x="247446" y="64042"/>
                    <a:pt x="251100" y="67696"/>
                  </a:cubicBezTo>
                  <a:cubicBezTo>
                    <a:pt x="257078" y="73675"/>
                    <a:pt x="259902" y="80899"/>
                    <a:pt x="259902" y="89369"/>
                  </a:cubicBezTo>
                  <a:cubicBezTo>
                    <a:pt x="259902" y="101493"/>
                    <a:pt x="259652" y="113616"/>
                    <a:pt x="259902" y="125740"/>
                  </a:cubicBezTo>
                  <a:cubicBezTo>
                    <a:pt x="260317" y="142348"/>
                    <a:pt x="259403" y="158540"/>
                    <a:pt x="249190" y="172574"/>
                  </a:cubicBezTo>
                  <a:cubicBezTo>
                    <a:pt x="258324" y="179300"/>
                    <a:pt x="277174" y="176808"/>
                    <a:pt x="284564" y="170165"/>
                  </a:cubicBezTo>
                  <a:cubicBezTo>
                    <a:pt x="281409" y="167757"/>
                    <a:pt x="278253" y="165432"/>
                    <a:pt x="275263" y="162941"/>
                  </a:cubicBezTo>
                  <a:cubicBezTo>
                    <a:pt x="265880" y="155052"/>
                    <a:pt x="263306" y="144590"/>
                    <a:pt x="268122" y="133213"/>
                  </a:cubicBezTo>
                  <a:cubicBezTo>
                    <a:pt x="277423" y="111291"/>
                    <a:pt x="278253" y="88456"/>
                    <a:pt x="274184" y="65537"/>
                  </a:cubicBezTo>
                  <a:cubicBezTo>
                    <a:pt x="270448" y="44528"/>
                    <a:pt x="261313" y="37304"/>
                    <a:pt x="240388" y="36224"/>
                  </a:cubicBezTo>
                  <a:cubicBezTo>
                    <a:pt x="235488" y="35975"/>
                    <a:pt x="231586" y="33733"/>
                    <a:pt x="228845" y="29830"/>
                  </a:cubicBezTo>
                  <a:cubicBezTo>
                    <a:pt x="219379" y="16295"/>
                    <a:pt x="206010" y="12974"/>
                    <a:pt x="190647" y="14883"/>
                  </a:cubicBezTo>
                  <a:cubicBezTo>
                    <a:pt x="187409" y="15299"/>
                    <a:pt x="184087" y="16295"/>
                    <a:pt x="180849" y="16212"/>
                  </a:cubicBezTo>
                  <a:cubicBezTo>
                    <a:pt x="161916" y="15880"/>
                    <a:pt x="148796" y="25180"/>
                    <a:pt x="140990" y="41539"/>
                  </a:cubicBezTo>
                  <a:cubicBezTo>
                    <a:pt x="128701" y="67364"/>
                    <a:pt x="124466" y="94517"/>
                    <a:pt x="131026" y="122833"/>
                  </a:cubicBezTo>
                  <a:cubicBezTo>
                    <a:pt x="133351" y="132798"/>
                    <a:pt x="133600" y="142846"/>
                    <a:pt x="131192" y="152810"/>
                  </a:cubicBezTo>
                  <a:cubicBezTo>
                    <a:pt x="129116" y="161363"/>
                    <a:pt x="124383" y="168505"/>
                    <a:pt x="117740" y="175231"/>
                  </a:cubicBezTo>
                  <a:cubicBezTo>
                    <a:pt x="129946" y="179383"/>
                    <a:pt x="141489" y="180877"/>
                    <a:pt x="153778" y="176061"/>
                  </a:cubicBezTo>
                  <a:close/>
                  <a:moveTo>
                    <a:pt x="230174" y="68443"/>
                  </a:moveTo>
                  <a:cubicBezTo>
                    <a:pt x="218632" y="81729"/>
                    <a:pt x="204266" y="87625"/>
                    <a:pt x="186828" y="86463"/>
                  </a:cubicBezTo>
                  <a:cubicBezTo>
                    <a:pt x="182261" y="86130"/>
                    <a:pt x="177693" y="86297"/>
                    <a:pt x="173126" y="86463"/>
                  </a:cubicBezTo>
                  <a:cubicBezTo>
                    <a:pt x="163660" y="86795"/>
                    <a:pt x="156020" y="93604"/>
                    <a:pt x="155854" y="102489"/>
                  </a:cubicBezTo>
                  <a:cubicBezTo>
                    <a:pt x="155605" y="115858"/>
                    <a:pt x="155273" y="129310"/>
                    <a:pt x="156020" y="142680"/>
                  </a:cubicBezTo>
                  <a:cubicBezTo>
                    <a:pt x="157349" y="165100"/>
                    <a:pt x="175202" y="182040"/>
                    <a:pt x="197456" y="182787"/>
                  </a:cubicBezTo>
                  <a:cubicBezTo>
                    <a:pt x="221953" y="183618"/>
                    <a:pt x="241135" y="168920"/>
                    <a:pt x="243626" y="145586"/>
                  </a:cubicBezTo>
                  <a:cubicBezTo>
                    <a:pt x="245204" y="130639"/>
                    <a:pt x="243626" y="115277"/>
                    <a:pt x="244872" y="100330"/>
                  </a:cubicBezTo>
                  <a:cubicBezTo>
                    <a:pt x="246034" y="86961"/>
                    <a:pt x="241633" y="77079"/>
                    <a:pt x="231336" y="69191"/>
                  </a:cubicBezTo>
                  <a:cubicBezTo>
                    <a:pt x="231087" y="69025"/>
                    <a:pt x="230838" y="68858"/>
                    <a:pt x="230091" y="68443"/>
                  </a:cubicBezTo>
                  <a:close/>
                  <a:moveTo>
                    <a:pt x="305241" y="299290"/>
                  </a:moveTo>
                  <a:cubicBezTo>
                    <a:pt x="318693" y="288080"/>
                    <a:pt x="325087" y="274628"/>
                    <a:pt x="322596" y="258352"/>
                  </a:cubicBezTo>
                  <a:cubicBezTo>
                    <a:pt x="320769" y="246893"/>
                    <a:pt x="317032" y="235766"/>
                    <a:pt x="313545" y="224722"/>
                  </a:cubicBezTo>
                  <a:cubicBezTo>
                    <a:pt x="311136" y="217165"/>
                    <a:pt x="306237" y="211270"/>
                    <a:pt x="298930" y="207533"/>
                  </a:cubicBezTo>
                  <a:cubicBezTo>
                    <a:pt x="293034" y="204543"/>
                    <a:pt x="287387" y="200973"/>
                    <a:pt x="281741" y="197734"/>
                  </a:cubicBezTo>
                  <a:cubicBezTo>
                    <a:pt x="271776" y="192005"/>
                    <a:pt x="271859" y="192005"/>
                    <a:pt x="263057" y="199146"/>
                  </a:cubicBezTo>
                  <a:cubicBezTo>
                    <a:pt x="244207" y="214342"/>
                    <a:pt x="222866" y="222563"/>
                    <a:pt x="198453" y="221234"/>
                  </a:cubicBezTo>
                  <a:cubicBezTo>
                    <a:pt x="175784" y="219988"/>
                    <a:pt x="156020" y="211270"/>
                    <a:pt x="138831" y="196655"/>
                  </a:cubicBezTo>
                  <a:cubicBezTo>
                    <a:pt x="135593" y="193831"/>
                    <a:pt x="133102" y="193914"/>
                    <a:pt x="129614" y="195990"/>
                  </a:cubicBezTo>
                  <a:cubicBezTo>
                    <a:pt x="121642" y="200807"/>
                    <a:pt x="113671" y="205623"/>
                    <a:pt x="105367" y="209692"/>
                  </a:cubicBezTo>
                  <a:cubicBezTo>
                    <a:pt x="96482" y="214093"/>
                    <a:pt x="91334" y="221151"/>
                    <a:pt x="88593" y="230285"/>
                  </a:cubicBezTo>
                  <a:cubicBezTo>
                    <a:pt x="86102" y="238589"/>
                    <a:pt x="83279" y="246810"/>
                    <a:pt x="81535" y="255280"/>
                  </a:cubicBezTo>
                  <a:cubicBezTo>
                    <a:pt x="77632" y="273714"/>
                    <a:pt x="83195" y="289160"/>
                    <a:pt x="97645" y="301283"/>
                  </a:cubicBezTo>
                  <a:cubicBezTo>
                    <a:pt x="98475" y="302030"/>
                    <a:pt x="99554" y="302446"/>
                    <a:pt x="100966" y="303276"/>
                  </a:cubicBezTo>
                  <a:cubicBezTo>
                    <a:pt x="98392" y="286834"/>
                    <a:pt x="95817" y="271140"/>
                    <a:pt x="93410" y="255446"/>
                  </a:cubicBezTo>
                  <a:cubicBezTo>
                    <a:pt x="91250" y="241745"/>
                    <a:pt x="97893" y="233856"/>
                    <a:pt x="111678" y="233856"/>
                  </a:cubicBezTo>
                  <a:cubicBezTo>
                    <a:pt x="154111" y="233856"/>
                    <a:pt x="196460" y="233856"/>
                    <a:pt x="238893" y="233856"/>
                  </a:cubicBezTo>
                  <a:cubicBezTo>
                    <a:pt x="257494" y="233856"/>
                    <a:pt x="276094" y="233773"/>
                    <a:pt x="294695" y="233939"/>
                  </a:cubicBezTo>
                  <a:cubicBezTo>
                    <a:pt x="306569" y="234105"/>
                    <a:pt x="313545" y="242575"/>
                    <a:pt x="311717" y="254283"/>
                  </a:cubicBezTo>
                  <a:cubicBezTo>
                    <a:pt x="311302" y="256775"/>
                    <a:pt x="310970" y="259266"/>
                    <a:pt x="310638" y="261757"/>
                  </a:cubicBezTo>
                  <a:cubicBezTo>
                    <a:pt x="308977" y="273880"/>
                    <a:pt x="307317" y="286004"/>
                    <a:pt x="305490" y="299124"/>
                  </a:cubicBezTo>
                  <a:close/>
                  <a:moveTo>
                    <a:pt x="390687" y="395034"/>
                  </a:moveTo>
                  <a:lnTo>
                    <a:pt x="15686" y="395034"/>
                  </a:lnTo>
                  <a:lnTo>
                    <a:pt x="15686" y="407572"/>
                  </a:lnTo>
                  <a:lnTo>
                    <a:pt x="390687" y="407572"/>
                  </a:lnTo>
                  <a:lnTo>
                    <a:pt x="390687" y="395034"/>
                  </a:lnTo>
                  <a:close/>
                  <a:moveTo>
                    <a:pt x="238312" y="184863"/>
                  </a:moveTo>
                  <a:cubicBezTo>
                    <a:pt x="237232" y="185694"/>
                    <a:pt x="236318" y="186358"/>
                    <a:pt x="235405" y="186939"/>
                  </a:cubicBezTo>
                  <a:cubicBezTo>
                    <a:pt x="214480" y="201222"/>
                    <a:pt x="192641" y="202800"/>
                    <a:pt x="170552" y="190344"/>
                  </a:cubicBezTo>
                  <a:cubicBezTo>
                    <a:pt x="165155" y="187271"/>
                    <a:pt x="161833" y="188849"/>
                    <a:pt x="157515" y="191257"/>
                  </a:cubicBezTo>
                  <a:cubicBezTo>
                    <a:pt x="182510" y="211685"/>
                    <a:pt x="224029" y="211602"/>
                    <a:pt x="249190" y="189929"/>
                  </a:cubicBezTo>
                  <a:cubicBezTo>
                    <a:pt x="245619" y="188268"/>
                    <a:pt x="242131" y="186607"/>
                    <a:pt x="238312" y="184863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5C73C22-5607-93CB-6696-C7F716EF5FD3}"/>
                </a:ext>
              </a:extLst>
            </p:cNvPr>
            <p:cNvSpPr/>
            <p:nvPr/>
          </p:nvSpPr>
          <p:spPr>
            <a:xfrm>
              <a:off x="8945501" y="3124237"/>
              <a:ext cx="53312" cy="54061"/>
            </a:xfrm>
            <a:custGeom>
              <a:avLst/>
              <a:gdLst>
                <a:gd name="connsiteX0" fmla="*/ 53229 w 53312"/>
                <a:gd name="connsiteY0" fmla="*/ 26822 h 54061"/>
                <a:gd name="connsiteX1" fmla="*/ 26906 w 53312"/>
                <a:gd name="connsiteY1" fmla="*/ 54058 h 54061"/>
                <a:gd name="connsiteX2" fmla="*/ 2 w 53312"/>
                <a:gd name="connsiteY2" fmla="*/ 27403 h 54061"/>
                <a:gd name="connsiteX3" fmla="*/ 26574 w 53312"/>
                <a:gd name="connsiteY3" fmla="*/ 0 h 54061"/>
                <a:gd name="connsiteX4" fmla="*/ 53312 w 53312"/>
                <a:gd name="connsiteY4" fmla="*/ 26822 h 54061"/>
                <a:gd name="connsiteX5" fmla="*/ 14949 w 53312"/>
                <a:gd name="connsiteY5" fmla="*/ 26987 h 54061"/>
                <a:gd name="connsiteX6" fmla="*/ 26408 w 53312"/>
                <a:gd name="connsiteY6" fmla="*/ 38945 h 54061"/>
                <a:gd name="connsiteX7" fmla="*/ 38199 w 53312"/>
                <a:gd name="connsiteY7" fmla="*/ 26822 h 54061"/>
                <a:gd name="connsiteX8" fmla="*/ 26491 w 53312"/>
                <a:gd name="connsiteY8" fmla="*/ 15196 h 54061"/>
                <a:gd name="connsiteX9" fmla="*/ 14949 w 53312"/>
                <a:gd name="connsiteY9" fmla="*/ 26987 h 5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12" h="54061">
                  <a:moveTo>
                    <a:pt x="53229" y="26822"/>
                  </a:moveTo>
                  <a:cubicBezTo>
                    <a:pt x="53229" y="41685"/>
                    <a:pt x="41604" y="53809"/>
                    <a:pt x="26906" y="54058"/>
                  </a:cubicBezTo>
                  <a:cubicBezTo>
                    <a:pt x="12457" y="54307"/>
                    <a:pt x="84" y="42101"/>
                    <a:pt x="2" y="27403"/>
                  </a:cubicBezTo>
                  <a:cubicBezTo>
                    <a:pt x="-165" y="12290"/>
                    <a:pt x="11793" y="0"/>
                    <a:pt x="26574" y="0"/>
                  </a:cubicBezTo>
                  <a:cubicBezTo>
                    <a:pt x="41188" y="0"/>
                    <a:pt x="53229" y="12041"/>
                    <a:pt x="53312" y="26822"/>
                  </a:cubicBezTo>
                  <a:close/>
                  <a:moveTo>
                    <a:pt x="14949" y="26987"/>
                  </a:moveTo>
                  <a:cubicBezTo>
                    <a:pt x="14949" y="33465"/>
                    <a:pt x="20097" y="38779"/>
                    <a:pt x="26408" y="38945"/>
                  </a:cubicBezTo>
                  <a:cubicBezTo>
                    <a:pt x="32885" y="39028"/>
                    <a:pt x="38282" y="33548"/>
                    <a:pt x="38199" y="26822"/>
                  </a:cubicBezTo>
                  <a:cubicBezTo>
                    <a:pt x="38116" y="20345"/>
                    <a:pt x="32885" y="15113"/>
                    <a:pt x="26491" y="15196"/>
                  </a:cubicBezTo>
                  <a:cubicBezTo>
                    <a:pt x="20097" y="15196"/>
                    <a:pt x="14949" y="20428"/>
                    <a:pt x="14949" y="26987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530E3CA9-A3C8-F2BE-CF99-536005C8E813}"/>
              </a:ext>
            </a:extLst>
          </p:cNvPr>
          <p:cNvGrpSpPr/>
          <p:nvPr/>
        </p:nvGrpSpPr>
        <p:grpSpPr>
          <a:xfrm>
            <a:off x="9349467" y="2270516"/>
            <a:ext cx="470575" cy="458040"/>
            <a:chOff x="8733586" y="2140397"/>
            <a:chExt cx="470575" cy="458040"/>
          </a:xfrm>
          <a:solidFill>
            <a:srgbClr val="0040C1"/>
          </a:solidFill>
        </p:grpSpPr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A71BCF4B-8F5A-B4D8-0D17-DAB6C90A1400}"/>
                </a:ext>
              </a:extLst>
            </p:cNvPr>
            <p:cNvSpPr/>
            <p:nvPr/>
          </p:nvSpPr>
          <p:spPr>
            <a:xfrm>
              <a:off x="8733586" y="2215378"/>
              <a:ext cx="287697" cy="383059"/>
            </a:xfrm>
            <a:custGeom>
              <a:avLst/>
              <a:gdLst>
                <a:gd name="connsiteX0" fmla="*/ 103967 w 287697"/>
                <a:gd name="connsiteY0" fmla="*/ 203779 h 383059"/>
                <a:gd name="connsiteX1" fmla="*/ 104631 w 287697"/>
                <a:gd name="connsiteY1" fmla="*/ 189414 h 383059"/>
                <a:gd name="connsiteX2" fmla="*/ 101974 w 287697"/>
                <a:gd name="connsiteY2" fmla="*/ 185262 h 383059"/>
                <a:gd name="connsiteX3" fmla="*/ 74405 w 287697"/>
                <a:gd name="connsiteY3" fmla="*/ 124395 h 383059"/>
                <a:gd name="connsiteX4" fmla="*/ 70668 w 287697"/>
                <a:gd name="connsiteY4" fmla="*/ 75568 h 383059"/>
                <a:gd name="connsiteX5" fmla="*/ 94500 w 287697"/>
                <a:gd name="connsiteY5" fmla="*/ 21510 h 383059"/>
                <a:gd name="connsiteX6" fmla="*/ 180362 w 287697"/>
                <a:gd name="connsiteY6" fmla="*/ 2494 h 383059"/>
                <a:gd name="connsiteX7" fmla="*/ 200706 w 287697"/>
                <a:gd name="connsiteY7" fmla="*/ 19683 h 383059"/>
                <a:gd name="connsiteX8" fmla="*/ 208097 w 287697"/>
                <a:gd name="connsiteY8" fmla="*/ 29648 h 383059"/>
                <a:gd name="connsiteX9" fmla="*/ 223459 w 287697"/>
                <a:gd name="connsiteY9" fmla="*/ 49162 h 383059"/>
                <a:gd name="connsiteX10" fmla="*/ 223293 w 287697"/>
                <a:gd name="connsiteY10" fmla="*/ 79554 h 383059"/>
                <a:gd name="connsiteX11" fmla="*/ 214491 w 287697"/>
                <a:gd name="connsiteY11" fmla="*/ 121571 h 383059"/>
                <a:gd name="connsiteX12" fmla="*/ 197219 w 287697"/>
                <a:gd name="connsiteY12" fmla="*/ 174301 h 383059"/>
                <a:gd name="connsiteX13" fmla="*/ 185510 w 287697"/>
                <a:gd name="connsiteY13" fmla="*/ 185926 h 383059"/>
                <a:gd name="connsiteX14" fmla="*/ 181608 w 287697"/>
                <a:gd name="connsiteY14" fmla="*/ 195143 h 383059"/>
                <a:gd name="connsiteX15" fmla="*/ 183434 w 287697"/>
                <a:gd name="connsiteY15" fmla="*/ 204859 h 383059"/>
                <a:gd name="connsiteX16" fmla="*/ 225452 w 287697"/>
                <a:gd name="connsiteY16" fmla="*/ 206769 h 383059"/>
                <a:gd name="connsiteX17" fmla="*/ 277932 w 287697"/>
                <a:gd name="connsiteY17" fmla="*/ 268799 h 383059"/>
                <a:gd name="connsiteX18" fmla="*/ 287482 w 287697"/>
                <a:gd name="connsiteY18" fmla="*/ 354577 h 383059"/>
                <a:gd name="connsiteX19" fmla="*/ 287648 w 287697"/>
                <a:gd name="connsiteY19" fmla="*/ 374423 h 383059"/>
                <a:gd name="connsiteX20" fmla="*/ 278928 w 287697"/>
                <a:gd name="connsiteY20" fmla="*/ 383059 h 383059"/>
                <a:gd name="connsiteX21" fmla="*/ 216069 w 287697"/>
                <a:gd name="connsiteY21" fmla="*/ 383059 h 383059"/>
                <a:gd name="connsiteX22" fmla="*/ 11296 w 287697"/>
                <a:gd name="connsiteY22" fmla="*/ 383059 h 383059"/>
                <a:gd name="connsiteX23" fmla="*/ 3 w 287697"/>
                <a:gd name="connsiteY23" fmla="*/ 371766 h 383059"/>
                <a:gd name="connsiteX24" fmla="*/ 8473 w 287697"/>
                <a:gd name="connsiteY24" fmla="*/ 274445 h 383059"/>
                <a:gd name="connsiteX25" fmla="*/ 55306 w 287697"/>
                <a:gd name="connsiteY25" fmla="*/ 209841 h 383059"/>
                <a:gd name="connsiteX26" fmla="*/ 92590 w 287697"/>
                <a:gd name="connsiteY26" fmla="*/ 201122 h 383059"/>
                <a:gd name="connsiteX27" fmla="*/ 103801 w 287697"/>
                <a:gd name="connsiteY27" fmla="*/ 203779 h 383059"/>
                <a:gd name="connsiteX28" fmla="*/ 273365 w 287697"/>
                <a:gd name="connsiteY28" fmla="*/ 368279 h 383059"/>
                <a:gd name="connsiteX29" fmla="*/ 271372 w 287697"/>
                <a:gd name="connsiteY29" fmla="*/ 326676 h 383059"/>
                <a:gd name="connsiteX30" fmla="*/ 262736 w 287697"/>
                <a:gd name="connsiteY30" fmla="*/ 269795 h 383059"/>
                <a:gd name="connsiteX31" fmla="*/ 202699 w 287697"/>
                <a:gd name="connsiteY31" fmla="*/ 215903 h 383059"/>
                <a:gd name="connsiteX32" fmla="*/ 190327 w 287697"/>
                <a:gd name="connsiteY32" fmla="*/ 218726 h 383059"/>
                <a:gd name="connsiteX33" fmla="*/ 148890 w 287697"/>
                <a:gd name="connsiteY33" fmla="*/ 247624 h 383059"/>
                <a:gd name="connsiteX34" fmla="*/ 137265 w 287697"/>
                <a:gd name="connsiteY34" fmla="*/ 248039 h 383059"/>
                <a:gd name="connsiteX35" fmla="*/ 101143 w 287697"/>
                <a:gd name="connsiteY35" fmla="*/ 221384 h 383059"/>
                <a:gd name="connsiteX36" fmla="*/ 80301 w 287697"/>
                <a:gd name="connsiteY36" fmla="*/ 216484 h 383059"/>
                <a:gd name="connsiteX37" fmla="*/ 67180 w 287697"/>
                <a:gd name="connsiteY37" fmla="*/ 220387 h 383059"/>
                <a:gd name="connsiteX38" fmla="*/ 23585 w 287697"/>
                <a:gd name="connsiteY38" fmla="*/ 274362 h 383059"/>
                <a:gd name="connsiteX39" fmla="*/ 15116 w 287697"/>
                <a:gd name="connsiteY39" fmla="*/ 353664 h 383059"/>
                <a:gd name="connsiteX40" fmla="*/ 15116 w 287697"/>
                <a:gd name="connsiteY40" fmla="*/ 368030 h 383059"/>
                <a:gd name="connsiteX41" fmla="*/ 57631 w 287697"/>
                <a:gd name="connsiteY41" fmla="*/ 368030 h 383059"/>
                <a:gd name="connsiteX42" fmla="*/ 57631 w 287697"/>
                <a:gd name="connsiteY42" fmla="*/ 362632 h 383059"/>
                <a:gd name="connsiteX43" fmla="*/ 57631 w 287697"/>
                <a:gd name="connsiteY43" fmla="*/ 302097 h 383059"/>
                <a:gd name="connsiteX44" fmla="*/ 57798 w 287697"/>
                <a:gd name="connsiteY44" fmla="*/ 297364 h 383059"/>
                <a:gd name="connsiteX45" fmla="*/ 64939 w 287697"/>
                <a:gd name="connsiteY45" fmla="*/ 291717 h 383059"/>
                <a:gd name="connsiteX46" fmla="*/ 71914 w 287697"/>
                <a:gd name="connsiteY46" fmla="*/ 297447 h 383059"/>
                <a:gd name="connsiteX47" fmla="*/ 72246 w 287697"/>
                <a:gd name="connsiteY47" fmla="*/ 302595 h 383059"/>
                <a:gd name="connsiteX48" fmla="*/ 72246 w 287697"/>
                <a:gd name="connsiteY48" fmla="*/ 362632 h 383059"/>
                <a:gd name="connsiteX49" fmla="*/ 72495 w 287697"/>
                <a:gd name="connsiteY49" fmla="*/ 367863 h 383059"/>
                <a:gd name="connsiteX50" fmla="*/ 215487 w 287697"/>
                <a:gd name="connsiteY50" fmla="*/ 367863 h 383059"/>
                <a:gd name="connsiteX51" fmla="*/ 215487 w 287697"/>
                <a:gd name="connsiteY51" fmla="*/ 308408 h 383059"/>
                <a:gd name="connsiteX52" fmla="*/ 215653 w 287697"/>
                <a:gd name="connsiteY52" fmla="*/ 298028 h 383059"/>
                <a:gd name="connsiteX53" fmla="*/ 222629 w 287697"/>
                <a:gd name="connsiteY53" fmla="*/ 291717 h 383059"/>
                <a:gd name="connsiteX54" fmla="*/ 229936 w 287697"/>
                <a:gd name="connsiteY54" fmla="*/ 297696 h 383059"/>
                <a:gd name="connsiteX55" fmla="*/ 230185 w 287697"/>
                <a:gd name="connsiteY55" fmla="*/ 302844 h 383059"/>
                <a:gd name="connsiteX56" fmla="*/ 230185 w 287697"/>
                <a:gd name="connsiteY56" fmla="*/ 362466 h 383059"/>
                <a:gd name="connsiteX57" fmla="*/ 230185 w 287697"/>
                <a:gd name="connsiteY57" fmla="*/ 368030 h 383059"/>
                <a:gd name="connsiteX58" fmla="*/ 273282 w 287697"/>
                <a:gd name="connsiteY58" fmla="*/ 368030 h 383059"/>
                <a:gd name="connsiteX59" fmla="*/ 199793 w 287697"/>
                <a:gd name="connsiteY59" fmla="*/ 117752 h 383059"/>
                <a:gd name="connsiteX60" fmla="*/ 199793 w 287697"/>
                <a:gd name="connsiteY60" fmla="*/ 102306 h 383059"/>
                <a:gd name="connsiteX61" fmla="*/ 184929 w 287697"/>
                <a:gd name="connsiteY61" fmla="*/ 92093 h 383059"/>
                <a:gd name="connsiteX62" fmla="*/ 113516 w 287697"/>
                <a:gd name="connsiteY62" fmla="*/ 93089 h 383059"/>
                <a:gd name="connsiteX63" fmla="*/ 98403 w 287697"/>
                <a:gd name="connsiteY63" fmla="*/ 94003 h 383059"/>
                <a:gd name="connsiteX64" fmla="*/ 88771 w 287697"/>
                <a:gd name="connsiteY64" fmla="*/ 112022 h 383059"/>
                <a:gd name="connsiteX65" fmla="*/ 92756 w 287697"/>
                <a:gd name="connsiteY65" fmla="*/ 146566 h 383059"/>
                <a:gd name="connsiteX66" fmla="*/ 139756 w 287697"/>
                <a:gd name="connsiteY66" fmla="*/ 185760 h 383059"/>
                <a:gd name="connsiteX67" fmla="*/ 189995 w 287697"/>
                <a:gd name="connsiteY67" fmla="*/ 159188 h 383059"/>
                <a:gd name="connsiteX68" fmla="*/ 199793 w 287697"/>
                <a:gd name="connsiteY68" fmla="*/ 117835 h 383059"/>
                <a:gd name="connsiteX69" fmla="*/ 204609 w 287697"/>
                <a:gd name="connsiteY69" fmla="*/ 83291 h 383059"/>
                <a:gd name="connsiteX70" fmla="*/ 204609 w 287697"/>
                <a:gd name="connsiteY70" fmla="*/ 46671 h 383059"/>
                <a:gd name="connsiteX71" fmla="*/ 198382 w 287697"/>
                <a:gd name="connsiteY71" fmla="*/ 40941 h 383059"/>
                <a:gd name="connsiteX72" fmla="*/ 187088 w 287697"/>
                <a:gd name="connsiteY72" fmla="*/ 25579 h 383059"/>
                <a:gd name="connsiteX73" fmla="*/ 176626 w 287697"/>
                <a:gd name="connsiteY73" fmla="*/ 16611 h 383059"/>
                <a:gd name="connsiteX74" fmla="*/ 104133 w 287697"/>
                <a:gd name="connsiteY74" fmla="*/ 32803 h 383059"/>
                <a:gd name="connsiteX75" fmla="*/ 86861 w 287697"/>
                <a:gd name="connsiteY75" fmla="*/ 84785 h 383059"/>
                <a:gd name="connsiteX76" fmla="*/ 98652 w 287697"/>
                <a:gd name="connsiteY76" fmla="*/ 75734 h 383059"/>
                <a:gd name="connsiteX77" fmla="*/ 109697 w 287697"/>
                <a:gd name="connsiteY77" fmla="*/ 74655 h 383059"/>
                <a:gd name="connsiteX78" fmla="*/ 154952 w 287697"/>
                <a:gd name="connsiteY78" fmla="*/ 84204 h 383059"/>
                <a:gd name="connsiteX79" fmla="*/ 184846 w 287697"/>
                <a:gd name="connsiteY79" fmla="*/ 76066 h 383059"/>
                <a:gd name="connsiteX80" fmla="*/ 199793 w 287697"/>
                <a:gd name="connsiteY80" fmla="*/ 78973 h 383059"/>
                <a:gd name="connsiteX81" fmla="*/ 204692 w 287697"/>
                <a:gd name="connsiteY81" fmla="*/ 83374 h 383059"/>
                <a:gd name="connsiteX82" fmla="*/ 166578 w 287697"/>
                <a:gd name="connsiteY82" fmla="*/ 196970 h 383059"/>
                <a:gd name="connsiteX83" fmla="*/ 120242 w 287697"/>
                <a:gd name="connsiteY83" fmla="*/ 196223 h 383059"/>
                <a:gd name="connsiteX84" fmla="*/ 116505 w 287697"/>
                <a:gd name="connsiteY84" fmla="*/ 212083 h 383059"/>
                <a:gd name="connsiteX85" fmla="*/ 118249 w 287697"/>
                <a:gd name="connsiteY85" fmla="*/ 215737 h 383059"/>
                <a:gd name="connsiteX86" fmla="*/ 140753 w 287697"/>
                <a:gd name="connsiteY86" fmla="*/ 232095 h 383059"/>
                <a:gd name="connsiteX87" fmla="*/ 144739 w 287697"/>
                <a:gd name="connsiteY87" fmla="*/ 232511 h 383059"/>
                <a:gd name="connsiteX88" fmla="*/ 171228 w 287697"/>
                <a:gd name="connsiteY88" fmla="*/ 214325 h 383059"/>
                <a:gd name="connsiteX89" fmla="*/ 166661 w 287697"/>
                <a:gd name="connsiteY89" fmla="*/ 196970 h 38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287697" h="383059">
                  <a:moveTo>
                    <a:pt x="103967" y="203779"/>
                  </a:moveTo>
                  <a:cubicBezTo>
                    <a:pt x="104216" y="199295"/>
                    <a:pt x="104714" y="194313"/>
                    <a:pt x="104631" y="189414"/>
                  </a:cubicBezTo>
                  <a:cubicBezTo>
                    <a:pt x="104631" y="188002"/>
                    <a:pt x="103136" y="186341"/>
                    <a:pt x="101974" y="185262"/>
                  </a:cubicBezTo>
                  <a:cubicBezTo>
                    <a:pt x="83456" y="169152"/>
                    <a:pt x="74322" y="148642"/>
                    <a:pt x="74405" y="124395"/>
                  </a:cubicBezTo>
                  <a:cubicBezTo>
                    <a:pt x="74405" y="107953"/>
                    <a:pt x="73243" y="91761"/>
                    <a:pt x="70668" y="75568"/>
                  </a:cubicBezTo>
                  <a:cubicBezTo>
                    <a:pt x="67098" y="52483"/>
                    <a:pt x="76398" y="34547"/>
                    <a:pt x="94500" y="21510"/>
                  </a:cubicBezTo>
                  <a:cubicBezTo>
                    <a:pt x="120159" y="3076"/>
                    <a:pt x="148807" y="-4315"/>
                    <a:pt x="180362" y="2494"/>
                  </a:cubicBezTo>
                  <a:cubicBezTo>
                    <a:pt x="190243" y="4653"/>
                    <a:pt x="196804" y="10217"/>
                    <a:pt x="200706" y="19683"/>
                  </a:cubicBezTo>
                  <a:cubicBezTo>
                    <a:pt x="202201" y="23420"/>
                    <a:pt x="205025" y="27074"/>
                    <a:pt x="208097" y="29648"/>
                  </a:cubicBezTo>
                  <a:cubicBezTo>
                    <a:pt x="214574" y="35211"/>
                    <a:pt x="219888" y="41439"/>
                    <a:pt x="223459" y="49162"/>
                  </a:cubicBezTo>
                  <a:cubicBezTo>
                    <a:pt x="228275" y="59376"/>
                    <a:pt x="229272" y="70088"/>
                    <a:pt x="223293" y="79554"/>
                  </a:cubicBezTo>
                  <a:cubicBezTo>
                    <a:pt x="214989" y="92757"/>
                    <a:pt x="214075" y="106707"/>
                    <a:pt x="214491" y="121571"/>
                  </a:cubicBezTo>
                  <a:cubicBezTo>
                    <a:pt x="215072" y="141085"/>
                    <a:pt x="209592" y="158939"/>
                    <a:pt x="197219" y="174301"/>
                  </a:cubicBezTo>
                  <a:cubicBezTo>
                    <a:pt x="193814" y="178536"/>
                    <a:pt x="189911" y="182605"/>
                    <a:pt x="185510" y="185926"/>
                  </a:cubicBezTo>
                  <a:cubicBezTo>
                    <a:pt x="182106" y="188500"/>
                    <a:pt x="180943" y="191241"/>
                    <a:pt x="181608" y="195143"/>
                  </a:cubicBezTo>
                  <a:cubicBezTo>
                    <a:pt x="182189" y="198382"/>
                    <a:pt x="182853" y="201620"/>
                    <a:pt x="183434" y="204859"/>
                  </a:cubicBezTo>
                  <a:cubicBezTo>
                    <a:pt x="198132" y="197302"/>
                    <a:pt x="212166" y="201454"/>
                    <a:pt x="225452" y="206769"/>
                  </a:cubicBezTo>
                  <a:cubicBezTo>
                    <a:pt x="253685" y="218062"/>
                    <a:pt x="270625" y="239569"/>
                    <a:pt x="277932" y="268799"/>
                  </a:cubicBezTo>
                  <a:cubicBezTo>
                    <a:pt x="284991" y="296949"/>
                    <a:pt x="286568" y="325763"/>
                    <a:pt x="287482" y="354577"/>
                  </a:cubicBezTo>
                  <a:cubicBezTo>
                    <a:pt x="287731" y="361220"/>
                    <a:pt x="287731" y="367863"/>
                    <a:pt x="287648" y="374423"/>
                  </a:cubicBezTo>
                  <a:cubicBezTo>
                    <a:pt x="287648" y="380402"/>
                    <a:pt x="284991" y="382976"/>
                    <a:pt x="278928" y="383059"/>
                  </a:cubicBezTo>
                  <a:cubicBezTo>
                    <a:pt x="258003" y="383059"/>
                    <a:pt x="236994" y="383059"/>
                    <a:pt x="216069" y="383059"/>
                  </a:cubicBezTo>
                  <a:cubicBezTo>
                    <a:pt x="147811" y="383059"/>
                    <a:pt x="79554" y="383059"/>
                    <a:pt x="11296" y="383059"/>
                  </a:cubicBezTo>
                  <a:cubicBezTo>
                    <a:pt x="1829" y="383059"/>
                    <a:pt x="-81" y="381150"/>
                    <a:pt x="3" y="371766"/>
                  </a:cubicBezTo>
                  <a:cubicBezTo>
                    <a:pt x="418" y="339132"/>
                    <a:pt x="1663" y="306498"/>
                    <a:pt x="8473" y="274445"/>
                  </a:cubicBezTo>
                  <a:cubicBezTo>
                    <a:pt x="14451" y="245880"/>
                    <a:pt x="29066" y="223543"/>
                    <a:pt x="55306" y="209841"/>
                  </a:cubicBezTo>
                  <a:cubicBezTo>
                    <a:pt x="66932" y="203779"/>
                    <a:pt x="79470" y="200707"/>
                    <a:pt x="92590" y="201122"/>
                  </a:cubicBezTo>
                  <a:cubicBezTo>
                    <a:pt x="95995" y="201205"/>
                    <a:pt x="99399" y="202700"/>
                    <a:pt x="103801" y="203779"/>
                  </a:cubicBezTo>
                  <a:close/>
                  <a:moveTo>
                    <a:pt x="273365" y="368279"/>
                  </a:moveTo>
                  <a:cubicBezTo>
                    <a:pt x="272701" y="353996"/>
                    <a:pt x="272867" y="340212"/>
                    <a:pt x="271372" y="326676"/>
                  </a:cubicBezTo>
                  <a:cubicBezTo>
                    <a:pt x="269213" y="307661"/>
                    <a:pt x="267470" y="288313"/>
                    <a:pt x="262736" y="269795"/>
                  </a:cubicBezTo>
                  <a:cubicBezTo>
                    <a:pt x="254931" y="239154"/>
                    <a:pt x="234503" y="220802"/>
                    <a:pt x="202699" y="215903"/>
                  </a:cubicBezTo>
                  <a:cubicBezTo>
                    <a:pt x="198132" y="215239"/>
                    <a:pt x="194312" y="215903"/>
                    <a:pt x="190327" y="218726"/>
                  </a:cubicBezTo>
                  <a:cubicBezTo>
                    <a:pt x="176708" y="228608"/>
                    <a:pt x="162675" y="237991"/>
                    <a:pt x="148890" y="247624"/>
                  </a:cubicBezTo>
                  <a:cubicBezTo>
                    <a:pt x="144988" y="250364"/>
                    <a:pt x="141417" y="251111"/>
                    <a:pt x="137265" y="248039"/>
                  </a:cubicBezTo>
                  <a:cubicBezTo>
                    <a:pt x="125225" y="239154"/>
                    <a:pt x="112769" y="230850"/>
                    <a:pt x="101143" y="221384"/>
                  </a:cubicBezTo>
                  <a:cubicBezTo>
                    <a:pt x="94583" y="216069"/>
                    <a:pt x="88106" y="214408"/>
                    <a:pt x="80301" y="216484"/>
                  </a:cubicBezTo>
                  <a:cubicBezTo>
                    <a:pt x="75900" y="217647"/>
                    <a:pt x="71332" y="218643"/>
                    <a:pt x="67180" y="220387"/>
                  </a:cubicBezTo>
                  <a:cubicBezTo>
                    <a:pt x="43183" y="230684"/>
                    <a:pt x="29315" y="249285"/>
                    <a:pt x="23585" y="274362"/>
                  </a:cubicBezTo>
                  <a:cubicBezTo>
                    <a:pt x="17607" y="300436"/>
                    <a:pt x="16029" y="327009"/>
                    <a:pt x="15116" y="353664"/>
                  </a:cubicBezTo>
                  <a:cubicBezTo>
                    <a:pt x="14949" y="358314"/>
                    <a:pt x="15116" y="363047"/>
                    <a:pt x="15116" y="368030"/>
                  </a:cubicBezTo>
                  <a:lnTo>
                    <a:pt x="57631" y="368030"/>
                  </a:lnTo>
                  <a:cubicBezTo>
                    <a:pt x="57631" y="366037"/>
                    <a:pt x="57631" y="364376"/>
                    <a:pt x="57631" y="362632"/>
                  </a:cubicBezTo>
                  <a:cubicBezTo>
                    <a:pt x="57631" y="342454"/>
                    <a:pt x="57631" y="322275"/>
                    <a:pt x="57631" y="302097"/>
                  </a:cubicBezTo>
                  <a:cubicBezTo>
                    <a:pt x="57631" y="300519"/>
                    <a:pt x="57465" y="298858"/>
                    <a:pt x="57798" y="297364"/>
                  </a:cubicBezTo>
                  <a:cubicBezTo>
                    <a:pt x="58711" y="293793"/>
                    <a:pt x="61036" y="291634"/>
                    <a:pt x="64939" y="291717"/>
                  </a:cubicBezTo>
                  <a:cubicBezTo>
                    <a:pt x="68758" y="291717"/>
                    <a:pt x="71250" y="293627"/>
                    <a:pt x="71914" y="297447"/>
                  </a:cubicBezTo>
                  <a:cubicBezTo>
                    <a:pt x="72246" y="299108"/>
                    <a:pt x="72246" y="300934"/>
                    <a:pt x="72246" y="302595"/>
                  </a:cubicBezTo>
                  <a:cubicBezTo>
                    <a:pt x="72246" y="322607"/>
                    <a:pt x="72246" y="342620"/>
                    <a:pt x="72246" y="362632"/>
                  </a:cubicBezTo>
                  <a:cubicBezTo>
                    <a:pt x="72246" y="364459"/>
                    <a:pt x="72412" y="366203"/>
                    <a:pt x="72495" y="367863"/>
                  </a:cubicBezTo>
                  <a:lnTo>
                    <a:pt x="215487" y="367863"/>
                  </a:lnTo>
                  <a:cubicBezTo>
                    <a:pt x="215487" y="347768"/>
                    <a:pt x="215487" y="328088"/>
                    <a:pt x="215487" y="308408"/>
                  </a:cubicBezTo>
                  <a:cubicBezTo>
                    <a:pt x="215487" y="304920"/>
                    <a:pt x="215238" y="301433"/>
                    <a:pt x="215653" y="298028"/>
                  </a:cubicBezTo>
                  <a:cubicBezTo>
                    <a:pt x="216069" y="294125"/>
                    <a:pt x="218560" y="291800"/>
                    <a:pt x="222629" y="291717"/>
                  </a:cubicBezTo>
                  <a:cubicBezTo>
                    <a:pt x="226614" y="291717"/>
                    <a:pt x="229189" y="293710"/>
                    <a:pt x="229936" y="297696"/>
                  </a:cubicBezTo>
                  <a:cubicBezTo>
                    <a:pt x="230268" y="299357"/>
                    <a:pt x="230185" y="301184"/>
                    <a:pt x="230185" y="302844"/>
                  </a:cubicBezTo>
                  <a:cubicBezTo>
                    <a:pt x="230185" y="322690"/>
                    <a:pt x="230185" y="342537"/>
                    <a:pt x="230185" y="362466"/>
                  </a:cubicBezTo>
                  <a:cubicBezTo>
                    <a:pt x="230185" y="364293"/>
                    <a:pt x="230185" y="366120"/>
                    <a:pt x="230185" y="368030"/>
                  </a:cubicBezTo>
                  <a:lnTo>
                    <a:pt x="273282" y="368030"/>
                  </a:lnTo>
                  <a:close/>
                  <a:moveTo>
                    <a:pt x="199793" y="117752"/>
                  </a:moveTo>
                  <a:cubicBezTo>
                    <a:pt x="199793" y="111109"/>
                    <a:pt x="199793" y="106707"/>
                    <a:pt x="199793" y="102306"/>
                  </a:cubicBezTo>
                  <a:cubicBezTo>
                    <a:pt x="199793" y="95580"/>
                    <a:pt x="191240" y="89685"/>
                    <a:pt x="184929" y="92093"/>
                  </a:cubicBezTo>
                  <a:cubicBezTo>
                    <a:pt x="161263" y="100895"/>
                    <a:pt x="137265" y="103054"/>
                    <a:pt x="113516" y="93089"/>
                  </a:cubicBezTo>
                  <a:cubicBezTo>
                    <a:pt x="107621" y="90598"/>
                    <a:pt x="103967" y="91428"/>
                    <a:pt x="98403" y="94003"/>
                  </a:cubicBezTo>
                  <a:cubicBezTo>
                    <a:pt x="89767" y="97988"/>
                    <a:pt x="88356" y="103635"/>
                    <a:pt x="88771" y="112022"/>
                  </a:cubicBezTo>
                  <a:cubicBezTo>
                    <a:pt x="89352" y="123647"/>
                    <a:pt x="88521" y="135356"/>
                    <a:pt x="92756" y="146566"/>
                  </a:cubicBezTo>
                  <a:cubicBezTo>
                    <a:pt x="101143" y="168405"/>
                    <a:pt x="115758" y="183352"/>
                    <a:pt x="139756" y="185760"/>
                  </a:cubicBezTo>
                  <a:cubicBezTo>
                    <a:pt x="161844" y="188002"/>
                    <a:pt x="178286" y="177373"/>
                    <a:pt x="189995" y="159188"/>
                  </a:cubicBezTo>
                  <a:cubicBezTo>
                    <a:pt x="198464" y="145985"/>
                    <a:pt x="200789" y="131121"/>
                    <a:pt x="199793" y="117835"/>
                  </a:cubicBezTo>
                  <a:close/>
                  <a:moveTo>
                    <a:pt x="204609" y="83291"/>
                  </a:moveTo>
                  <a:cubicBezTo>
                    <a:pt x="214657" y="69672"/>
                    <a:pt x="214657" y="58213"/>
                    <a:pt x="204609" y="46671"/>
                  </a:cubicBezTo>
                  <a:cubicBezTo>
                    <a:pt x="202782" y="44512"/>
                    <a:pt x="200623" y="42602"/>
                    <a:pt x="198382" y="40941"/>
                  </a:cubicBezTo>
                  <a:cubicBezTo>
                    <a:pt x="193067" y="36872"/>
                    <a:pt x="189081" y="31973"/>
                    <a:pt x="187088" y="25579"/>
                  </a:cubicBezTo>
                  <a:cubicBezTo>
                    <a:pt x="185428" y="20347"/>
                    <a:pt x="181940" y="17690"/>
                    <a:pt x="176626" y="16611"/>
                  </a:cubicBezTo>
                  <a:cubicBezTo>
                    <a:pt x="150053" y="11213"/>
                    <a:pt x="125474" y="17026"/>
                    <a:pt x="104133" y="32803"/>
                  </a:cubicBezTo>
                  <a:cubicBezTo>
                    <a:pt x="83456" y="47999"/>
                    <a:pt x="82543" y="59292"/>
                    <a:pt x="86861" y="84785"/>
                  </a:cubicBezTo>
                  <a:cubicBezTo>
                    <a:pt x="91013" y="81630"/>
                    <a:pt x="95082" y="78890"/>
                    <a:pt x="98652" y="75734"/>
                  </a:cubicBezTo>
                  <a:cubicBezTo>
                    <a:pt x="102223" y="72579"/>
                    <a:pt x="105545" y="71997"/>
                    <a:pt x="109697" y="74655"/>
                  </a:cubicBezTo>
                  <a:cubicBezTo>
                    <a:pt x="123564" y="83457"/>
                    <a:pt x="138926" y="86695"/>
                    <a:pt x="154952" y="84204"/>
                  </a:cubicBezTo>
                  <a:cubicBezTo>
                    <a:pt x="165083" y="82626"/>
                    <a:pt x="175130" y="79388"/>
                    <a:pt x="184846" y="76066"/>
                  </a:cubicBezTo>
                  <a:cubicBezTo>
                    <a:pt x="193067" y="73243"/>
                    <a:pt x="193316" y="72828"/>
                    <a:pt x="199793" y="78973"/>
                  </a:cubicBezTo>
                  <a:cubicBezTo>
                    <a:pt x="201371" y="80467"/>
                    <a:pt x="203032" y="81879"/>
                    <a:pt x="204692" y="83374"/>
                  </a:cubicBezTo>
                  <a:close/>
                  <a:moveTo>
                    <a:pt x="166578" y="196970"/>
                  </a:moveTo>
                  <a:cubicBezTo>
                    <a:pt x="150800" y="202202"/>
                    <a:pt x="135438" y="201870"/>
                    <a:pt x="120242" y="196223"/>
                  </a:cubicBezTo>
                  <a:cubicBezTo>
                    <a:pt x="118914" y="201787"/>
                    <a:pt x="117502" y="206935"/>
                    <a:pt x="116505" y="212083"/>
                  </a:cubicBezTo>
                  <a:cubicBezTo>
                    <a:pt x="116340" y="213163"/>
                    <a:pt x="117253" y="214990"/>
                    <a:pt x="118249" y="215737"/>
                  </a:cubicBezTo>
                  <a:cubicBezTo>
                    <a:pt x="125640" y="221301"/>
                    <a:pt x="133113" y="226781"/>
                    <a:pt x="140753" y="232095"/>
                  </a:cubicBezTo>
                  <a:cubicBezTo>
                    <a:pt x="141749" y="232760"/>
                    <a:pt x="143908" y="233092"/>
                    <a:pt x="144739" y="232511"/>
                  </a:cubicBezTo>
                  <a:cubicBezTo>
                    <a:pt x="153707" y="226532"/>
                    <a:pt x="162592" y="220304"/>
                    <a:pt x="171228" y="214325"/>
                  </a:cubicBezTo>
                  <a:cubicBezTo>
                    <a:pt x="169650" y="208430"/>
                    <a:pt x="168239" y="203032"/>
                    <a:pt x="166661" y="196970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7D711D99-BF8E-2B15-0F1D-06C108FF4FF4}"/>
                </a:ext>
              </a:extLst>
            </p:cNvPr>
            <p:cNvSpPr/>
            <p:nvPr/>
          </p:nvSpPr>
          <p:spPr>
            <a:xfrm>
              <a:off x="8987105" y="2140397"/>
              <a:ext cx="204523" cy="225060"/>
            </a:xfrm>
            <a:custGeom>
              <a:avLst/>
              <a:gdLst>
                <a:gd name="connsiteX0" fmla="*/ 23832 w 204523"/>
                <a:gd name="connsiteY0" fmla="*/ 177204 h 225060"/>
                <a:gd name="connsiteX1" fmla="*/ 8553 w 204523"/>
                <a:gd name="connsiteY1" fmla="*/ 177204 h 225060"/>
                <a:gd name="connsiteX2" fmla="*/ 0 w 204523"/>
                <a:gd name="connsiteY2" fmla="*/ 168485 h 225060"/>
                <a:gd name="connsiteX3" fmla="*/ 0 w 204523"/>
                <a:gd name="connsiteY3" fmla="*/ 8636 h 225060"/>
                <a:gd name="connsiteX4" fmla="*/ 8636 w 204523"/>
                <a:gd name="connsiteY4" fmla="*/ 0 h 225060"/>
                <a:gd name="connsiteX5" fmla="*/ 195888 w 204523"/>
                <a:gd name="connsiteY5" fmla="*/ 0 h 225060"/>
                <a:gd name="connsiteX6" fmla="*/ 204524 w 204523"/>
                <a:gd name="connsiteY6" fmla="*/ 8636 h 225060"/>
                <a:gd name="connsiteX7" fmla="*/ 204524 w 204523"/>
                <a:gd name="connsiteY7" fmla="*/ 168485 h 225060"/>
                <a:gd name="connsiteX8" fmla="*/ 194975 w 204523"/>
                <a:gd name="connsiteY8" fmla="*/ 177204 h 225060"/>
                <a:gd name="connsiteX9" fmla="*/ 80547 w 204523"/>
                <a:gd name="connsiteY9" fmla="*/ 177204 h 225060"/>
                <a:gd name="connsiteX10" fmla="*/ 71745 w 204523"/>
                <a:gd name="connsiteY10" fmla="*/ 181190 h 225060"/>
                <a:gd name="connsiteX11" fmla="*/ 38779 w 204523"/>
                <a:gd name="connsiteY11" fmla="*/ 220218 h 225060"/>
                <a:gd name="connsiteX12" fmla="*/ 28815 w 204523"/>
                <a:gd name="connsiteY12" fmla="*/ 224536 h 225060"/>
                <a:gd name="connsiteX13" fmla="*/ 23832 w 204523"/>
                <a:gd name="connsiteY13" fmla="*/ 214820 h 225060"/>
                <a:gd name="connsiteX14" fmla="*/ 23832 w 204523"/>
                <a:gd name="connsiteY14" fmla="*/ 177287 h 225060"/>
                <a:gd name="connsiteX15" fmla="*/ 38696 w 204523"/>
                <a:gd name="connsiteY15" fmla="*/ 195971 h 225060"/>
                <a:gd name="connsiteX16" fmla="*/ 39776 w 204523"/>
                <a:gd name="connsiteY16" fmla="*/ 196303 h 225060"/>
                <a:gd name="connsiteX17" fmla="*/ 62860 w 204523"/>
                <a:gd name="connsiteY17" fmla="*/ 168817 h 225060"/>
                <a:gd name="connsiteX18" fmla="*/ 76147 w 204523"/>
                <a:gd name="connsiteY18" fmla="*/ 162506 h 225060"/>
                <a:gd name="connsiteX19" fmla="*/ 184014 w 204523"/>
                <a:gd name="connsiteY19" fmla="*/ 162672 h 225060"/>
                <a:gd name="connsiteX20" fmla="*/ 189660 w 204523"/>
                <a:gd name="connsiteY20" fmla="*/ 162672 h 225060"/>
                <a:gd name="connsiteX21" fmla="*/ 189660 w 204523"/>
                <a:gd name="connsiteY21" fmla="*/ 14864 h 225060"/>
                <a:gd name="connsiteX22" fmla="*/ 15113 w 204523"/>
                <a:gd name="connsiteY22" fmla="*/ 14864 h 225060"/>
                <a:gd name="connsiteX23" fmla="*/ 15113 w 204523"/>
                <a:gd name="connsiteY23" fmla="*/ 162672 h 225060"/>
                <a:gd name="connsiteX24" fmla="*/ 23085 w 204523"/>
                <a:gd name="connsiteY24" fmla="*/ 162672 h 225060"/>
                <a:gd name="connsiteX25" fmla="*/ 38779 w 204523"/>
                <a:gd name="connsiteY25" fmla="*/ 178117 h 225060"/>
                <a:gd name="connsiteX26" fmla="*/ 38779 w 204523"/>
                <a:gd name="connsiteY26" fmla="*/ 195971 h 22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4523" h="225060">
                  <a:moveTo>
                    <a:pt x="23832" y="177204"/>
                  </a:moveTo>
                  <a:cubicBezTo>
                    <a:pt x="18269" y="177204"/>
                    <a:pt x="13452" y="177204"/>
                    <a:pt x="8553" y="177204"/>
                  </a:cubicBezTo>
                  <a:cubicBezTo>
                    <a:pt x="2492" y="177121"/>
                    <a:pt x="0" y="174547"/>
                    <a:pt x="0" y="168485"/>
                  </a:cubicBezTo>
                  <a:cubicBezTo>
                    <a:pt x="0" y="115174"/>
                    <a:pt x="0" y="61947"/>
                    <a:pt x="0" y="8636"/>
                  </a:cubicBezTo>
                  <a:cubicBezTo>
                    <a:pt x="0" y="2574"/>
                    <a:pt x="2574" y="0"/>
                    <a:pt x="8636" y="0"/>
                  </a:cubicBezTo>
                  <a:cubicBezTo>
                    <a:pt x="71081" y="0"/>
                    <a:pt x="133443" y="0"/>
                    <a:pt x="195888" y="0"/>
                  </a:cubicBezTo>
                  <a:cubicBezTo>
                    <a:pt x="201950" y="0"/>
                    <a:pt x="204524" y="2574"/>
                    <a:pt x="204524" y="8636"/>
                  </a:cubicBezTo>
                  <a:cubicBezTo>
                    <a:pt x="204524" y="61947"/>
                    <a:pt x="204524" y="115174"/>
                    <a:pt x="204524" y="168485"/>
                  </a:cubicBezTo>
                  <a:cubicBezTo>
                    <a:pt x="204524" y="174879"/>
                    <a:pt x="201950" y="177204"/>
                    <a:pt x="194975" y="177204"/>
                  </a:cubicBezTo>
                  <a:cubicBezTo>
                    <a:pt x="156860" y="177204"/>
                    <a:pt x="118662" y="177204"/>
                    <a:pt x="80547" y="177204"/>
                  </a:cubicBezTo>
                  <a:cubicBezTo>
                    <a:pt x="76728" y="177204"/>
                    <a:pt x="74236" y="178201"/>
                    <a:pt x="71745" y="181190"/>
                  </a:cubicBezTo>
                  <a:cubicBezTo>
                    <a:pt x="60950" y="194310"/>
                    <a:pt x="49823" y="207181"/>
                    <a:pt x="38779" y="220218"/>
                  </a:cubicBezTo>
                  <a:cubicBezTo>
                    <a:pt x="36122" y="223374"/>
                    <a:pt x="33465" y="226280"/>
                    <a:pt x="28815" y="224536"/>
                  </a:cubicBezTo>
                  <a:cubicBezTo>
                    <a:pt x="24248" y="222875"/>
                    <a:pt x="23832" y="219055"/>
                    <a:pt x="23832" y="214820"/>
                  </a:cubicBezTo>
                  <a:cubicBezTo>
                    <a:pt x="23832" y="202531"/>
                    <a:pt x="23832" y="190241"/>
                    <a:pt x="23832" y="177287"/>
                  </a:cubicBezTo>
                  <a:close/>
                  <a:moveTo>
                    <a:pt x="38696" y="195971"/>
                  </a:moveTo>
                  <a:cubicBezTo>
                    <a:pt x="38696" y="195971"/>
                    <a:pt x="39361" y="196137"/>
                    <a:pt x="39776" y="196303"/>
                  </a:cubicBezTo>
                  <a:cubicBezTo>
                    <a:pt x="47498" y="187169"/>
                    <a:pt x="55387" y="178201"/>
                    <a:pt x="62860" y="168817"/>
                  </a:cubicBezTo>
                  <a:cubicBezTo>
                    <a:pt x="66431" y="164333"/>
                    <a:pt x="70334" y="162506"/>
                    <a:pt x="76147" y="162506"/>
                  </a:cubicBezTo>
                  <a:cubicBezTo>
                    <a:pt x="112102" y="162755"/>
                    <a:pt x="148058" y="162672"/>
                    <a:pt x="184014" y="162672"/>
                  </a:cubicBezTo>
                  <a:cubicBezTo>
                    <a:pt x="185840" y="162672"/>
                    <a:pt x="187667" y="162672"/>
                    <a:pt x="189660" y="162672"/>
                  </a:cubicBezTo>
                  <a:lnTo>
                    <a:pt x="189660" y="14864"/>
                  </a:lnTo>
                  <a:lnTo>
                    <a:pt x="15113" y="14864"/>
                  </a:lnTo>
                  <a:lnTo>
                    <a:pt x="15113" y="162672"/>
                  </a:lnTo>
                  <a:cubicBezTo>
                    <a:pt x="18103" y="162672"/>
                    <a:pt x="20594" y="162672"/>
                    <a:pt x="23085" y="162672"/>
                  </a:cubicBezTo>
                  <a:cubicBezTo>
                    <a:pt x="38447" y="162672"/>
                    <a:pt x="38779" y="163005"/>
                    <a:pt x="38779" y="178117"/>
                  </a:cubicBezTo>
                  <a:lnTo>
                    <a:pt x="38779" y="195971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EE82C208-0013-E74C-FACD-C1789191A57D}"/>
                </a:ext>
              </a:extLst>
            </p:cNvPr>
            <p:cNvSpPr/>
            <p:nvPr/>
          </p:nvSpPr>
          <p:spPr>
            <a:xfrm>
              <a:off x="9042609" y="2346800"/>
              <a:ext cx="161552" cy="206132"/>
            </a:xfrm>
            <a:custGeom>
              <a:avLst/>
              <a:gdLst>
                <a:gd name="connsiteX0" fmla="*/ 80679 w 161552"/>
                <a:gd name="connsiteY0" fmla="*/ 206132 h 206132"/>
                <a:gd name="connsiteX1" fmla="*/ 33513 w 161552"/>
                <a:gd name="connsiteY1" fmla="*/ 196915 h 206132"/>
                <a:gd name="connsiteX2" fmla="*/ 2706 w 161552"/>
                <a:gd name="connsiteY2" fmla="*/ 127993 h 206132"/>
                <a:gd name="connsiteX3" fmla="*/ 44640 w 161552"/>
                <a:gd name="connsiteY3" fmla="*/ 49023 h 206132"/>
                <a:gd name="connsiteX4" fmla="*/ 46218 w 161552"/>
                <a:gd name="connsiteY4" fmla="*/ 40803 h 206132"/>
                <a:gd name="connsiteX5" fmla="*/ 34925 w 161552"/>
                <a:gd name="connsiteY5" fmla="*/ 12237 h 206132"/>
                <a:gd name="connsiteX6" fmla="*/ 35340 w 161552"/>
                <a:gd name="connsiteY6" fmla="*/ 2937 h 206132"/>
                <a:gd name="connsiteX7" fmla="*/ 44806 w 161552"/>
                <a:gd name="connsiteY7" fmla="*/ 446 h 206132"/>
                <a:gd name="connsiteX8" fmla="*/ 54854 w 161552"/>
                <a:gd name="connsiteY8" fmla="*/ 4266 h 206132"/>
                <a:gd name="connsiteX9" fmla="*/ 66977 w 161552"/>
                <a:gd name="connsiteY9" fmla="*/ 4266 h 206132"/>
                <a:gd name="connsiteX10" fmla="*/ 94712 w 161552"/>
                <a:gd name="connsiteY10" fmla="*/ 4266 h 206132"/>
                <a:gd name="connsiteX11" fmla="*/ 107251 w 161552"/>
                <a:gd name="connsiteY11" fmla="*/ 4266 h 206132"/>
                <a:gd name="connsiteX12" fmla="*/ 118711 w 161552"/>
                <a:gd name="connsiteY12" fmla="*/ 363 h 206132"/>
                <a:gd name="connsiteX13" fmla="*/ 127180 w 161552"/>
                <a:gd name="connsiteY13" fmla="*/ 11324 h 206132"/>
                <a:gd name="connsiteX14" fmla="*/ 115472 w 161552"/>
                <a:gd name="connsiteY14" fmla="*/ 41218 h 206132"/>
                <a:gd name="connsiteX15" fmla="*/ 116800 w 161552"/>
                <a:gd name="connsiteY15" fmla="*/ 48608 h 206132"/>
                <a:gd name="connsiteX16" fmla="*/ 158569 w 161552"/>
                <a:gd name="connsiteY16" fmla="*/ 126083 h 206132"/>
                <a:gd name="connsiteX17" fmla="*/ 111984 w 161552"/>
                <a:gd name="connsiteY17" fmla="*/ 202312 h 206132"/>
                <a:gd name="connsiteX18" fmla="*/ 80679 w 161552"/>
                <a:gd name="connsiteY18" fmla="*/ 206132 h 206132"/>
                <a:gd name="connsiteX19" fmla="*/ 81011 w 161552"/>
                <a:gd name="connsiteY19" fmla="*/ 55251 h 206132"/>
                <a:gd name="connsiteX20" fmla="*/ 63075 w 161552"/>
                <a:gd name="connsiteY20" fmla="*/ 55417 h 206132"/>
                <a:gd name="connsiteX21" fmla="*/ 55934 w 161552"/>
                <a:gd name="connsiteY21" fmla="*/ 58656 h 206132"/>
                <a:gd name="connsiteX22" fmla="*/ 17902 w 161552"/>
                <a:gd name="connsiteY22" fmla="*/ 129072 h 206132"/>
                <a:gd name="connsiteX23" fmla="*/ 15328 w 161552"/>
                <a:gd name="connsiteY23" fmla="*/ 154150 h 206132"/>
                <a:gd name="connsiteX24" fmla="*/ 44225 w 161552"/>
                <a:gd name="connsiteY24" fmla="*/ 185456 h 206132"/>
                <a:gd name="connsiteX25" fmla="*/ 81426 w 161552"/>
                <a:gd name="connsiteY25" fmla="*/ 190604 h 206132"/>
                <a:gd name="connsiteX26" fmla="*/ 117714 w 161552"/>
                <a:gd name="connsiteY26" fmla="*/ 185539 h 206132"/>
                <a:gd name="connsiteX27" fmla="*/ 146030 w 161552"/>
                <a:gd name="connsiteY27" fmla="*/ 136048 h 206132"/>
                <a:gd name="connsiteX28" fmla="*/ 105258 w 161552"/>
                <a:gd name="connsiteY28" fmla="*/ 57742 h 206132"/>
                <a:gd name="connsiteX29" fmla="*/ 100027 w 161552"/>
                <a:gd name="connsiteY29" fmla="*/ 55500 h 206132"/>
                <a:gd name="connsiteX30" fmla="*/ 81094 w 161552"/>
                <a:gd name="connsiteY30" fmla="*/ 55417 h 206132"/>
                <a:gd name="connsiteX31" fmla="*/ 53858 w 161552"/>
                <a:gd name="connsiteY31" fmla="*/ 20043 h 206132"/>
                <a:gd name="connsiteX32" fmla="*/ 61165 w 161552"/>
                <a:gd name="connsiteY32" fmla="*/ 38644 h 206132"/>
                <a:gd name="connsiteX33" fmla="*/ 64320 w 161552"/>
                <a:gd name="connsiteY33" fmla="*/ 40553 h 206132"/>
                <a:gd name="connsiteX34" fmla="*/ 97287 w 161552"/>
                <a:gd name="connsiteY34" fmla="*/ 40553 h 206132"/>
                <a:gd name="connsiteX35" fmla="*/ 100442 w 161552"/>
                <a:gd name="connsiteY35" fmla="*/ 39308 h 206132"/>
                <a:gd name="connsiteX36" fmla="*/ 107998 w 161552"/>
                <a:gd name="connsiteY36" fmla="*/ 20043 h 206132"/>
                <a:gd name="connsiteX37" fmla="*/ 85910 w 161552"/>
                <a:gd name="connsiteY37" fmla="*/ 16389 h 206132"/>
                <a:gd name="connsiteX38" fmla="*/ 76610 w 161552"/>
                <a:gd name="connsiteY38" fmla="*/ 16140 h 206132"/>
                <a:gd name="connsiteX39" fmla="*/ 53858 w 161552"/>
                <a:gd name="connsiteY39" fmla="*/ 20043 h 20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61552" h="206132">
                  <a:moveTo>
                    <a:pt x="80679" y="206132"/>
                  </a:moveTo>
                  <a:cubicBezTo>
                    <a:pt x="64403" y="205302"/>
                    <a:pt x="48460" y="203807"/>
                    <a:pt x="33513" y="196915"/>
                  </a:cubicBezTo>
                  <a:cubicBezTo>
                    <a:pt x="5363" y="183961"/>
                    <a:pt x="-5598" y="159548"/>
                    <a:pt x="2706" y="127993"/>
                  </a:cubicBezTo>
                  <a:cubicBezTo>
                    <a:pt x="10511" y="98431"/>
                    <a:pt x="24545" y="72025"/>
                    <a:pt x="44640" y="49023"/>
                  </a:cubicBezTo>
                  <a:cubicBezTo>
                    <a:pt x="46965" y="46366"/>
                    <a:pt x="47713" y="44290"/>
                    <a:pt x="46218" y="40803"/>
                  </a:cubicBezTo>
                  <a:cubicBezTo>
                    <a:pt x="42149" y="31419"/>
                    <a:pt x="38744" y="21787"/>
                    <a:pt x="34925" y="12237"/>
                  </a:cubicBezTo>
                  <a:cubicBezTo>
                    <a:pt x="33679" y="8999"/>
                    <a:pt x="32849" y="5926"/>
                    <a:pt x="35340" y="2937"/>
                  </a:cubicBezTo>
                  <a:cubicBezTo>
                    <a:pt x="37914" y="-135"/>
                    <a:pt x="41319" y="-468"/>
                    <a:pt x="44806" y="446"/>
                  </a:cubicBezTo>
                  <a:cubicBezTo>
                    <a:pt x="48294" y="1442"/>
                    <a:pt x="51698" y="2688"/>
                    <a:pt x="54854" y="4266"/>
                  </a:cubicBezTo>
                  <a:cubicBezTo>
                    <a:pt x="59006" y="6342"/>
                    <a:pt x="62908" y="6591"/>
                    <a:pt x="66977" y="4266"/>
                  </a:cubicBezTo>
                  <a:cubicBezTo>
                    <a:pt x="76195" y="-1298"/>
                    <a:pt x="85412" y="-1298"/>
                    <a:pt x="94712" y="4266"/>
                  </a:cubicBezTo>
                  <a:cubicBezTo>
                    <a:pt x="98947" y="6757"/>
                    <a:pt x="102933" y="6425"/>
                    <a:pt x="107251" y="4266"/>
                  </a:cubicBezTo>
                  <a:cubicBezTo>
                    <a:pt x="110822" y="2522"/>
                    <a:pt x="114808" y="944"/>
                    <a:pt x="118711" y="363"/>
                  </a:cubicBezTo>
                  <a:cubicBezTo>
                    <a:pt x="125769" y="-717"/>
                    <a:pt x="129754" y="4598"/>
                    <a:pt x="127180" y="11324"/>
                  </a:cubicBezTo>
                  <a:cubicBezTo>
                    <a:pt x="123444" y="21372"/>
                    <a:pt x="119624" y="31336"/>
                    <a:pt x="115472" y="41218"/>
                  </a:cubicBezTo>
                  <a:cubicBezTo>
                    <a:pt x="114226" y="44290"/>
                    <a:pt x="114724" y="46200"/>
                    <a:pt x="116800" y="48608"/>
                  </a:cubicBezTo>
                  <a:cubicBezTo>
                    <a:pt x="136647" y="71195"/>
                    <a:pt x="150597" y="97020"/>
                    <a:pt x="158569" y="126083"/>
                  </a:cubicBezTo>
                  <a:cubicBezTo>
                    <a:pt x="169115" y="164613"/>
                    <a:pt x="151262" y="194175"/>
                    <a:pt x="111984" y="202312"/>
                  </a:cubicBezTo>
                  <a:cubicBezTo>
                    <a:pt x="101688" y="204471"/>
                    <a:pt x="91142" y="204887"/>
                    <a:pt x="80679" y="206132"/>
                  </a:cubicBezTo>
                  <a:close/>
                  <a:moveTo>
                    <a:pt x="81011" y="55251"/>
                  </a:moveTo>
                  <a:cubicBezTo>
                    <a:pt x="75032" y="55251"/>
                    <a:pt x="69053" y="54919"/>
                    <a:pt x="63075" y="55417"/>
                  </a:cubicBezTo>
                  <a:cubicBezTo>
                    <a:pt x="60584" y="55583"/>
                    <a:pt x="57511" y="56829"/>
                    <a:pt x="55934" y="58656"/>
                  </a:cubicBezTo>
                  <a:cubicBezTo>
                    <a:pt x="37831" y="79166"/>
                    <a:pt x="24877" y="102583"/>
                    <a:pt x="17902" y="129072"/>
                  </a:cubicBezTo>
                  <a:cubicBezTo>
                    <a:pt x="15743" y="137127"/>
                    <a:pt x="14248" y="146012"/>
                    <a:pt x="15328" y="154150"/>
                  </a:cubicBezTo>
                  <a:cubicBezTo>
                    <a:pt x="17487" y="170758"/>
                    <a:pt x="29527" y="179726"/>
                    <a:pt x="44225" y="185456"/>
                  </a:cubicBezTo>
                  <a:cubicBezTo>
                    <a:pt x="56182" y="190106"/>
                    <a:pt x="68804" y="190604"/>
                    <a:pt x="81426" y="190604"/>
                  </a:cubicBezTo>
                  <a:cubicBezTo>
                    <a:pt x="93716" y="190604"/>
                    <a:pt x="106005" y="190023"/>
                    <a:pt x="117714" y="185539"/>
                  </a:cubicBezTo>
                  <a:cubicBezTo>
                    <a:pt x="137311" y="178065"/>
                    <a:pt x="152341" y="162952"/>
                    <a:pt x="146030" y="136048"/>
                  </a:cubicBezTo>
                  <a:cubicBezTo>
                    <a:pt x="139138" y="106486"/>
                    <a:pt x="125354" y="80412"/>
                    <a:pt x="105258" y="57742"/>
                  </a:cubicBezTo>
                  <a:cubicBezTo>
                    <a:pt x="104096" y="56414"/>
                    <a:pt x="101770" y="55583"/>
                    <a:pt x="100027" y="55500"/>
                  </a:cubicBezTo>
                  <a:cubicBezTo>
                    <a:pt x="93716" y="55251"/>
                    <a:pt x="87405" y="55417"/>
                    <a:pt x="81094" y="55417"/>
                  </a:cubicBezTo>
                  <a:close/>
                  <a:moveTo>
                    <a:pt x="53858" y="20043"/>
                  </a:moveTo>
                  <a:cubicBezTo>
                    <a:pt x="56432" y="26769"/>
                    <a:pt x="58673" y="32748"/>
                    <a:pt x="61165" y="38644"/>
                  </a:cubicBezTo>
                  <a:cubicBezTo>
                    <a:pt x="61580" y="39557"/>
                    <a:pt x="63241" y="40553"/>
                    <a:pt x="64320" y="40553"/>
                  </a:cubicBezTo>
                  <a:cubicBezTo>
                    <a:pt x="75281" y="40720"/>
                    <a:pt x="86325" y="40636"/>
                    <a:pt x="97287" y="40553"/>
                  </a:cubicBezTo>
                  <a:cubicBezTo>
                    <a:pt x="98366" y="40553"/>
                    <a:pt x="100110" y="40055"/>
                    <a:pt x="100442" y="39308"/>
                  </a:cubicBezTo>
                  <a:cubicBezTo>
                    <a:pt x="103016" y="33163"/>
                    <a:pt x="105341" y="26935"/>
                    <a:pt x="107998" y="20043"/>
                  </a:cubicBezTo>
                  <a:cubicBezTo>
                    <a:pt x="99529" y="21787"/>
                    <a:pt x="92719" y="20043"/>
                    <a:pt x="85910" y="16389"/>
                  </a:cubicBezTo>
                  <a:cubicBezTo>
                    <a:pt x="83419" y="15061"/>
                    <a:pt x="79101" y="14811"/>
                    <a:pt x="76610" y="16140"/>
                  </a:cubicBezTo>
                  <a:cubicBezTo>
                    <a:pt x="69551" y="19794"/>
                    <a:pt x="62493" y="21953"/>
                    <a:pt x="53858" y="20043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FA9EB3AE-C3B4-B078-A3B2-F203551A9A61}"/>
                </a:ext>
              </a:extLst>
            </p:cNvPr>
            <p:cNvSpPr/>
            <p:nvPr/>
          </p:nvSpPr>
          <p:spPr>
            <a:xfrm>
              <a:off x="9098833" y="2435177"/>
              <a:ext cx="49471" cy="85040"/>
            </a:xfrm>
            <a:custGeom>
              <a:avLst/>
              <a:gdLst>
                <a:gd name="connsiteX0" fmla="*/ 17147 w 49471"/>
                <a:gd name="connsiteY0" fmla="*/ 73662 h 85040"/>
                <a:gd name="connsiteX1" fmla="*/ 872 w 49471"/>
                <a:gd name="connsiteY1" fmla="*/ 60127 h 85040"/>
                <a:gd name="connsiteX2" fmla="*/ 3778 w 49471"/>
                <a:gd name="connsiteY2" fmla="*/ 49996 h 85040"/>
                <a:gd name="connsiteX3" fmla="*/ 12747 w 49471"/>
                <a:gd name="connsiteY3" fmla="*/ 54978 h 85040"/>
                <a:gd name="connsiteX4" fmla="*/ 34918 w 49471"/>
                <a:gd name="connsiteY4" fmla="*/ 59213 h 85040"/>
                <a:gd name="connsiteX5" fmla="*/ 32925 w 49471"/>
                <a:gd name="connsiteY5" fmla="*/ 50660 h 85040"/>
                <a:gd name="connsiteX6" fmla="*/ 16234 w 49471"/>
                <a:gd name="connsiteY6" fmla="*/ 45761 h 85040"/>
                <a:gd name="connsiteX7" fmla="*/ 1702 w 49471"/>
                <a:gd name="connsiteY7" fmla="*/ 29403 h 85040"/>
                <a:gd name="connsiteX8" fmla="*/ 13743 w 49471"/>
                <a:gd name="connsiteY8" fmla="*/ 12629 h 85040"/>
                <a:gd name="connsiteX9" fmla="*/ 17479 w 49471"/>
                <a:gd name="connsiteY9" fmla="*/ 7730 h 85040"/>
                <a:gd name="connsiteX10" fmla="*/ 25119 w 49471"/>
                <a:gd name="connsiteY10" fmla="*/ 7 h 85040"/>
                <a:gd name="connsiteX11" fmla="*/ 32094 w 49471"/>
                <a:gd name="connsiteY11" fmla="*/ 7896 h 85040"/>
                <a:gd name="connsiteX12" fmla="*/ 35748 w 49471"/>
                <a:gd name="connsiteY12" fmla="*/ 12795 h 85040"/>
                <a:gd name="connsiteX13" fmla="*/ 46875 w 49471"/>
                <a:gd name="connsiteY13" fmla="*/ 24254 h 85040"/>
                <a:gd name="connsiteX14" fmla="*/ 43388 w 49471"/>
                <a:gd name="connsiteY14" fmla="*/ 32807 h 85040"/>
                <a:gd name="connsiteX15" fmla="*/ 34918 w 49471"/>
                <a:gd name="connsiteY15" fmla="*/ 29154 h 85040"/>
                <a:gd name="connsiteX16" fmla="*/ 17147 w 49471"/>
                <a:gd name="connsiteY16" fmla="*/ 24503 h 85040"/>
                <a:gd name="connsiteX17" fmla="*/ 14656 w 49471"/>
                <a:gd name="connsiteY17" fmla="*/ 28655 h 85040"/>
                <a:gd name="connsiteX18" fmla="*/ 17646 w 49471"/>
                <a:gd name="connsiteY18" fmla="*/ 32226 h 85040"/>
                <a:gd name="connsiteX19" fmla="*/ 33506 w 49471"/>
                <a:gd name="connsiteY19" fmla="*/ 36710 h 85040"/>
                <a:gd name="connsiteX20" fmla="*/ 49449 w 49471"/>
                <a:gd name="connsiteY20" fmla="*/ 55477 h 85040"/>
                <a:gd name="connsiteX21" fmla="*/ 35665 w 49471"/>
                <a:gd name="connsiteY21" fmla="*/ 72749 h 85040"/>
                <a:gd name="connsiteX22" fmla="*/ 32011 w 49471"/>
                <a:gd name="connsiteY22" fmla="*/ 77150 h 85040"/>
                <a:gd name="connsiteX23" fmla="*/ 24538 w 49471"/>
                <a:gd name="connsiteY23" fmla="*/ 85038 h 85040"/>
                <a:gd name="connsiteX24" fmla="*/ 17314 w 49471"/>
                <a:gd name="connsiteY24" fmla="*/ 77233 h 85040"/>
                <a:gd name="connsiteX25" fmla="*/ 17147 w 49471"/>
                <a:gd name="connsiteY25" fmla="*/ 73579 h 8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9471" h="85040">
                  <a:moveTo>
                    <a:pt x="17147" y="73662"/>
                  </a:moveTo>
                  <a:cubicBezTo>
                    <a:pt x="9425" y="71503"/>
                    <a:pt x="3695" y="67517"/>
                    <a:pt x="872" y="60127"/>
                  </a:cubicBezTo>
                  <a:cubicBezTo>
                    <a:pt x="-955" y="55311"/>
                    <a:pt x="125" y="51491"/>
                    <a:pt x="3778" y="49996"/>
                  </a:cubicBezTo>
                  <a:cubicBezTo>
                    <a:pt x="7515" y="48418"/>
                    <a:pt x="11251" y="49996"/>
                    <a:pt x="12747" y="54978"/>
                  </a:cubicBezTo>
                  <a:cubicBezTo>
                    <a:pt x="14988" y="62286"/>
                    <a:pt x="29437" y="64196"/>
                    <a:pt x="34918" y="59213"/>
                  </a:cubicBezTo>
                  <a:cubicBezTo>
                    <a:pt x="38073" y="56390"/>
                    <a:pt x="37326" y="52321"/>
                    <a:pt x="32925" y="50660"/>
                  </a:cubicBezTo>
                  <a:cubicBezTo>
                    <a:pt x="27444" y="48667"/>
                    <a:pt x="21798" y="47422"/>
                    <a:pt x="16234" y="45761"/>
                  </a:cubicBezTo>
                  <a:cubicBezTo>
                    <a:pt x="6934" y="43021"/>
                    <a:pt x="1785" y="37291"/>
                    <a:pt x="1702" y="29403"/>
                  </a:cubicBezTo>
                  <a:cubicBezTo>
                    <a:pt x="1536" y="21680"/>
                    <a:pt x="5771" y="15618"/>
                    <a:pt x="13743" y="12629"/>
                  </a:cubicBezTo>
                  <a:cubicBezTo>
                    <a:pt x="16234" y="11715"/>
                    <a:pt x="17397" y="10719"/>
                    <a:pt x="17479" y="7730"/>
                  </a:cubicBezTo>
                  <a:cubicBezTo>
                    <a:pt x="17562" y="2664"/>
                    <a:pt x="20718" y="-159"/>
                    <a:pt x="25119" y="7"/>
                  </a:cubicBezTo>
                  <a:cubicBezTo>
                    <a:pt x="29271" y="173"/>
                    <a:pt x="32094" y="3079"/>
                    <a:pt x="32094" y="7896"/>
                  </a:cubicBezTo>
                  <a:cubicBezTo>
                    <a:pt x="32094" y="10802"/>
                    <a:pt x="33174" y="11882"/>
                    <a:pt x="35748" y="12795"/>
                  </a:cubicBezTo>
                  <a:cubicBezTo>
                    <a:pt x="41229" y="14788"/>
                    <a:pt x="44965" y="18691"/>
                    <a:pt x="46875" y="24254"/>
                  </a:cubicBezTo>
                  <a:cubicBezTo>
                    <a:pt x="48204" y="28157"/>
                    <a:pt x="47124" y="31229"/>
                    <a:pt x="43388" y="32807"/>
                  </a:cubicBezTo>
                  <a:cubicBezTo>
                    <a:pt x="39568" y="34385"/>
                    <a:pt x="36744" y="32807"/>
                    <a:pt x="34918" y="29154"/>
                  </a:cubicBezTo>
                  <a:cubicBezTo>
                    <a:pt x="31845" y="23092"/>
                    <a:pt x="22877" y="20684"/>
                    <a:pt x="17147" y="24503"/>
                  </a:cubicBezTo>
                  <a:cubicBezTo>
                    <a:pt x="15902" y="25334"/>
                    <a:pt x="14573" y="27244"/>
                    <a:pt x="14656" y="28655"/>
                  </a:cubicBezTo>
                  <a:cubicBezTo>
                    <a:pt x="14656" y="29984"/>
                    <a:pt x="16317" y="31811"/>
                    <a:pt x="17646" y="32226"/>
                  </a:cubicBezTo>
                  <a:cubicBezTo>
                    <a:pt x="22877" y="33970"/>
                    <a:pt x="28275" y="35132"/>
                    <a:pt x="33506" y="36710"/>
                  </a:cubicBezTo>
                  <a:cubicBezTo>
                    <a:pt x="44467" y="39865"/>
                    <a:pt x="49865" y="46259"/>
                    <a:pt x="49449" y="55477"/>
                  </a:cubicBezTo>
                  <a:cubicBezTo>
                    <a:pt x="49117" y="63365"/>
                    <a:pt x="44052" y="69842"/>
                    <a:pt x="35665" y="72749"/>
                  </a:cubicBezTo>
                  <a:cubicBezTo>
                    <a:pt x="33340" y="73579"/>
                    <a:pt x="32011" y="74243"/>
                    <a:pt x="32011" y="77150"/>
                  </a:cubicBezTo>
                  <a:cubicBezTo>
                    <a:pt x="32011" y="82215"/>
                    <a:pt x="28773" y="85121"/>
                    <a:pt x="24538" y="85038"/>
                  </a:cubicBezTo>
                  <a:cubicBezTo>
                    <a:pt x="20469" y="84955"/>
                    <a:pt x="17812" y="82049"/>
                    <a:pt x="17314" y="77233"/>
                  </a:cubicBezTo>
                  <a:cubicBezTo>
                    <a:pt x="17230" y="76153"/>
                    <a:pt x="17230" y="75074"/>
                    <a:pt x="17147" y="73579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803FC27-BDE3-9F0A-00DC-F5BFFFA365A1}"/>
                </a:ext>
              </a:extLst>
            </p:cNvPr>
            <p:cNvSpPr/>
            <p:nvPr/>
          </p:nvSpPr>
          <p:spPr>
            <a:xfrm>
              <a:off x="9034354" y="2248015"/>
              <a:ext cx="13452" cy="24579"/>
            </a:xfrm>
            <a:custGeom>
              <a:avLst/>
              <a:gdLst>
                <a:gd name="connsiteX0" fmla="*/ 0 w 13452"/>
                <a:gd name="connsiteY0" fmla="*/ 0 h 24579"/>
                <a:gd name="connsiteX1" fmla="*/ 13452 w 13452"/>
                <a:gd name="connsiteY1" fmla="*/ 0 h 24579"/>
                <a:gd name="connsiteX2" fmla="*/ 13452 w 13452"/>
                <a:gd name="connsiteY2" fmla="*/ 24579 h 24579"/>
                <a:gd name="connsiteX3" fmla="*/ 0 w 13452"/>
                <a:gd name="connsiteY3" fmla="*/ 24579 h 24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52" h="24579">
                  <a:moveTo>
                    <a:pt x="0" y="0"/>
                  </a:moveTo>
                  <a:lnTo>
                    <a:pt x="13452" y="0"/>
                  </a:lnTo>
                  <a:lnTo>
                    <a:pt x="13452" y="24579"/>
                  </a:lnTo>
                  <a:lnTo>
                    <a:pt x="0" y="24579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FFE49254-2E61-4ACC-8AAD-BF8738FB67AB}"/>
                </a:ext>
              </a:extLst>
            </p:cNvPr>
            <p:cNvSpPr/>
            <p:nvPr/>
          </p:nvSpPr>
          <p:spPr>
            <a:xfrm>
              <a:off x="9066490" y="2220529"/>
              <a:ext cx="13452" cy="52065"/>
            </a:xfrm>
            <a:custGeom>
              <a:avLst/>
              <a:gdLst>
                <a:gd name="connsiteX0" fmla="*/ 0 w 13452"/>
                <a:gd name="connsiteY0" fmla="*/ 0 h 52065"/>
                <a:gd name="connsiteX1" fmla="*/ 13452 w 13452"/>
                <a:gd name="connsiteY1" fmla="*/ 0 h 52065"/>
                <a:gd name="connsiteX2" fmla="*/ 13452 w 13452"/>
                <a:gd name="connsiteY2" fmla="*/ 52065 h 52065"/>
                <a:gd name="connsiteX3" fmla="*/ 0 w 13452"/>
                <a:gd name="connsiteY3" fmla="*/ 52065 h 5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52" h="52065">
                  <a:moveTo>
                    <a:pt x="0" y="0"/>
                  </a:moveTo>
                  <a:lnTo>
                    <a:pt x="13452" y="0"/>
                  </a:lnTo>
                  <a:lnTo>
                    <a:pt x="13452" y="52065"/>
                  </a:lnTo>
                  <a:lnTo>
                    <a:pt x="0" y="52065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556D154A-500C-B840-CB9C-369BD6C59FED}"/>
                </a:ext>
              </a:extLst>
            </p:cNvPr>
            <p:cNvSpPr/>
            <p:nvPr/>
          </p:nvSpPr>
          <p:spPr>
            <a:xfrm>
              <a:off x="9098709" y="2210980"/>
              <a:ext cx="13452" cy="61614"/>
            </a:xfrm>
            <a:custGeom>
              <a:avLst/>
              <a:gdLst>
                <a:gd name="connsiteX0" fmla="*/ 0 w 13452"/>
                <a:gd name="connsiteY0" fmla="*/ 0 h 61614"/>
                <a:gd name="connsiteX1" fmla="*/ 13452 w 13452"/>
                <a:gd name="connsiteY1" fmla="*/ 0 h 61614"/>
                <a:gd name="connsiteX2" fmla="*/ 13452 w 13452"/>
                <a:gd name="connsiteY2" fmla="*/ 61615 h 61614"/>
                <a:gd name="connsiteX3" fmla="*/ 0 w 13452"/>
                <a:gd name="connsiteY3" fmla="*/ 61615 h 6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52" h="61614">
                  <a:moveTo>
                    <a:pt x="0" y="0"/>
                  </a:moveTo>
                  <a:lnTo>
                    <a:pt x="13452" y="0"/>
                  </a:lnTo>
                  <a:lnTo>
                    <a:pt x="13452" y="61615"/>
                  </a:lnTo>
                  <a:lnTo>
                    <a:pt x="0" y="61615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3A0EF86E-3A4C-A607-97E5-F1ED58D174E8}"/>
                </a:ext>
              </a:extLst>
            </p:cNvPr>
            <p:cNvSpPr/>
            <p:nvPr/>
          </p:nvSpPr>
          <p:spPr>
            <a:xfrm>
              <a:off x="9015836" y="2270020"/>
              <a:ext cx="147061" cy="13452"/>
            </a:xfrm>
            <a:custGeom>
              <a:avLst/>
              <a:gdLst>
                <a:gd name="connsiteX0" fmla="*/ 140335 w 147061"/>
                <a:gd name="connsiteY0" fmla="*/ 13452 h 13452"/>
                <a:gd name="connsiteX1" fmla="*/ 6726 w 147061"/>
                <a:gd name="connsiteY1" fmla="*/ 13452 h 13452"/>
                <a:gd name="connsiteX2" fmla="*/ 0 w 147061"/>
                <a:gd name="connsiteY2" fmla="*/ 6726 h 13452"/>
                <a:gd name="connsiteX3" fmla="*/ 6726 w 147061"/>
                <a:gd name="connsiteY3" fmla="*/ 0 h 13452"/>
                <a:gd name="connsiteX4" fmla="*/ 140335 w 147061"/>
                <a:gd name="connsiteY4" fmla="*/ 0 h 13452"/>
                <a:gd name="connsiteX5" fmla="*/ 147061 w 147061"/>
                <a:gd name="connsiteY5" fmla="*/ 6726 h 13452"/>
                <a:gd name="connsiteX6" fmla="*/ 140335 w 147061"/>
                <a:gd name="connsiteY6" fmla="*/ 13452 h 1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061" h="13452">
                  <a:moveTo>
                    <a:pt x="140335" y="13452"/>
                  </a:moveTo>
                  <a:lnTo>
                    <a:pt x="6726" y="13452"/>
                  </a:lnTo>
                  <a:cubicBezTo>
                    <a:pt x="2989" y="13452"/>
                    <a:pt x="0" y="10463"/>
                    <a:pt x="0" y="6726"/>
                  </a:cubicBezTo>
                  <a:cubicBezTo>
                    <a:pt x="0" y="2989"/>
                    <a:pt x="2989" y="0"/>
                    <a:pt x="6726" y="0"/>
                  </a:cubicBezTo>
                  <a:lnTo>
                    <a:pt x="140335" y="0"/>
                  </a:lnTo>
                  <a:cubicBezTo>
                    <a:pt x="144072" y="0"/>
                    <a:pt x="147061" y="2989"/>
                    <a:pt x="147061" y="6726"/>
                  </a:cubicBezTo>
                  <a:cubicBezTo>
                    <a:pt x="147061" y="10463"/>
                    <a:pt x="144072" y="13452"/>
                    <a:pt x="140335" y="13452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D88A41C0-8A32-0389-B155-BF1738F9A2F7}"/>
                </a:ext>
              </a:extLst>
            </p:cNvPr>
            <p:cNvSpPr/>
            <p:nvPr/>
          </p:nvSpPr>
          <p:spPr>
            <a:xfrm>
              <a:off x="9130845" y="2175854"/>
              <a:ext cx="13452" cy="96739"/>
            </a:xfrm>
            <a:custGeom>
              <a:avLst/>
              <a:gdLst>
                <a:gd name="connsiteX0" fmla="*/ 0 w 13452"/>
                <a:gd name="connsiteY0" fmla="*/ 0 h 96739"/>
                <a:gd name="connsiteX1" fmla="*/ 13452 w 13452"/>
                <a:gd name="connsiteY1" fmla="*/ 0 h 96739"/>
                <a:gd name="connsiteX2" fmla="*/ 13452 w 13452"/>
                <a:gd name="connsiteY2" fmla="*/ 96740 h 96739"/>
                <a:gd name="connsiteX3" fmla="*/ 0 w 13452"/>
                <a:gd name="connsiteY3" fmla="*/ 96740 h 9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52" h="96739">
                  <a:moveTo>
                    <a:pt x="0" y="0"/>
                  </a:moveTo>
                  <a:lnTo>
                    <a:pt x="13452" y="0"/>
                  </a:lnTo>
                  <a:lnTo>
                    <a:pt x="13452" y="96740"/>
                  </a:lnTo>
                  <a:lnTo>
                    <a:pt x="0" y="96740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6855525B-1EB1-A974-901F-9AD4AED3C5F1}"/>
              </a:ext>
            </a:extLst>
          </p:cNvPr>
          <p:cNvGrpSpPr/>
          <p:nvPr/>
        </p:nvGrpSpPr>
        <p:grpSpPr>
          <a:xfrm>
            <a:off x="9407013" y="5046643"/>
            <a:ext cx="356010" cy="484212"/>
            <a:chOff x="8791132" y="4916524"/>
            <a:chExt cx="356010" cy="484212"/>
          </a:xfrm>
          <a:solidFill>
            <a:srgbClr val="0040C1"/>
          </a:solidFill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72E29022-0245-C81D-825E-C65BAFDB238E}"/>
                </a:ext>
              </a:extLst>
            </p:cNvPr>
            <p:cNvSpPr/>
            <p:nvPr/>
          </p:nvSpPr>
          <p:spPr>
            <a:xfrm>
              <a:off x="8791132" y="4916524"/>
              <a:ext cx="356010" cy="484212"/>
            </a:xfrm>
            <a:custGeom>
              <a:avLst/>
              <a:gdLst>
                <a:gd name="connsiteX0" fmla="*/ 12291 w 356010"/>
                <a:gd name="connsiteY0" fmla="*/ 484212 h 484212"/>
                <a:gd name="connsiteX1" fmla="*/ 2 w 356010"/>
                <a:gd name="connsiteY1" fmla="*/ 463203 h 484212"/>
                <a:gd name="connsiteX2" fmla="*/ 168 w 356010"/>
                <a:gd name="connsiteY2" fmla="*/ 369536 h 484212"/>
                <a:gd name="connsiteX3" fmla="*/ 51569 w 356010"/>
                <a:gd name="connsiteY3" fmla="*/ 308835 h 484212"/>
                <a:gd name="connsiteX4" fmla="*/ 74238 w 356010"/>
                <a:gd name="connsiteY4" fmla="*/ 308171 h 484212"/>
                <a:gd name="connsiteX5" fmla="*/ 81379 w 356010"/>
                <a:gd name="connsiteY5" fmla="*/ 314897 h 484212"/>
                <a:gd name="connsiteX6" fmla="*/ 74736 w 356010"/>
                <a:gd name="connsiteY6" fmla="*/ 322204 h 484212"/>
                <a:gd name="connsiteX7" fmla="*/ 62945 w 356010"/>
                <a:gd name="connsiteY7" fmla="*/ 322370 h 484212"/>
                <a:gd name="connsiteX8" fmla="*/ 14367 w 356010"/>
                <a:gd name="connsiteY8" fmla="*/ 371114 h 484212"/>
                <a:gd name="connsiteX9" fmla="*/ 14284 w 356010"/>
                <a:gd name="connsiteY9" fmla="*/ 464283 h 484212"/>
                <a:gd name="connsiteX10" fmla="*/ 20097 w 356010"/>
                <a:gd name="connsiteY10" fmla="*/ 470179 h 484212"/>
                <a:gd name="connsiteX11" fmla="*/ 66183 w 356010"/>
                <a:gd name="connsiteY11" fmla="*/ 470096 h 484212"/>
                <a:gd name="connsiteX12" fmla="*/ 66183 w 356010"/>
                <a:gd name="connsiteY12" fmla="*/ 464864 h 484212"/>
                <a:gd name="connsiteX13" fmla="*/ 66183 w 356010"/>
                <a:gd name="connsiteY13" fmla="*/ 419941 h 484212"/>
                <a:gd name="connsiteX14" fmla="*/ 72992 w 356010"/>
                <a:gd name="connsiteY14" fmla="*/ 411055 h 484212"/>
                <a:gd name="connsiteX15" fmla="*/ 80300 w 356010"/>
                <a:gd name="connsiteY15" fmla="*/ 420024 h 484212"/>
                <a:gd name="connsiteX16" fmla="*/ 80300 w 356010"/>
                <a:gd name="connsiteY16" fmla="*/ 464449 h 484212"/>
                <a:gd name="connsiteX17" fmla="*/ 80300 w 356010"/>
                <a:gd name="connsiteY17" fmla="*/ 469764 h 484212"/>
                <a:gd name="connsiteX18" fmla="*/ 143658 w 356010"/>
                <a:gd name="connsiteY18" fmla="*/ 469764 h 484212"/>
                <a:gd name="connsiteX19" fmla="*/ 168902 w 356010"/>
                <a:gd name="connsiteY19" fmla="*/ 406156 h 484212"/>
                <a:gd name="connsiteX20" fmla="*/ 168404 w 356010"/>
                <a:gd name="connsiteY20" fmla="*/ 402336 h 484212"/>
                <a:gd name="connsiteX21" fmla="*/ 149388 w 356010"/>
                <a:gd name="connsiteY21" fmla="*/ 377591 h 484212"/>
                <a:gd name="connsiteX22" fmla="*/ 137181 w 356010"/>
                <a:gd name="connsiteY22" fmla="*/ 386642 h 484212"/>
                <a:gd name="connsiteX23" fmla="*/ 123148 w 356010"/>
                <a:gd name="connsiteY23" fmla="*/ 381078 h 484212"/>
                <a:gd name="connsiteX24" fmla="*/ 112851 w 356010"/>
                <a:gd name="connsiteY24" fmla="*/ 325858 h 484212"/>
                <a:gd name="connsiteX25" fmla="*/ 108616 w 356010"/>
                <a:gd name="connsiteY25" fmla="*/ 322287 h 484212"/>
                <a:gd name="connsiteX26" fmla="*/ 103052 w 356010"/>
                <a:gd name="connsiteY26" fmla="*/ 321706 h 484212"/>
                <a:gd name="connsiteX27" fmla="*/ 98402 w 356010"/>
                <a:gd name="connsiteY27" fmla="*/ 314398 h 484212"/>
                <a:gd name="connsiteX28" fmla="*/ 104464 w 356010"/>
                <a:gd name="connsiteY28" fmla="*/ 308171 h 484212"/>
                <a:gd name="connsiteX29" fmla="*/ 104962 w 356010"/>
                <a:gd name="connsiteY29" fmla="*/ 308171 h 484212"/>
                <a:gd name="connsiteX30" fmla="*/ 115093 w 356010"/>
                <a:gd name="connsiteY30" fmla="*/ 307423 h 484212"/>
                <a:gd name="connsiteX31" fmla="*/ 127050 w 356010"/>
                <a:gd name="connsiteY31" fmla="*/ 297210 h 484212"/>
                <a:gd name="connsiteX32" fmla="*/ 87940 w 356010"/>
                <a:gd name="connsiteY32" fmla="*/ 227706 h 484212"/>
                <a:gd name="connsiteX33" fmla="*/ 60454 w 356010"/>
                <a:gd name="connsiteY33" fmla="*/ 212510 h 484212"/>
                <a:gd name="connsiteX34" fmla="*/ 54226 w 356010"/>
                <a:gd name="connsiteY34" fmla="*/ 191585 h 484212"/>
                <a:gd name="connsiteX35" fmla="*/ 86196 w 356010"/>
                <a:gd name="connsiteY35" fmla="*/ 157705 h 484212"/>
                <a:gd name="connsiteX36" fmla="*/ 81296 w 356010"/>
                <a:gd name="connsiteY36" fmla="*/ 143671 h 484212"/>
                <a:gd name="connsiteX37" fmla="*/ 80798 w 356010"/>
                <a:gd name="connsiteY37" fmla="*/ 142343 h 484212"/>
                <a:gd name="connsiteX38" fmla="*/ 67014 w 356010"/>
                <a:gd name="connsiteY38" fmla="*/ 128641 h 484212"/>
                <a:gd name="connsiteX39" fmla="*/ 49825 w 356010"/>
                <a:gd name="connsiteY39" fmla="*/ 101986 h 484212"/>
                <a:gd name="connsiteX40" fmla="*/ 54558 w 356010"/>
                <a:gd name="connsiteY40" fmla="*/ 79649 h 484212"/>
                <a:gd name="connsiteX41" fmla="*/ 108865 w 356010"/>
                <a:gd name="connsiteY41" fmla="*/ 21190 h 484212"/>
                <a:gd name="connsiteX42" fmla="*/ 175545 w 356010"/>
                <a:gd name="connsiteY42" fmla="*/ 15 h 484212"/>
                <a:gd name="connsiteX43" fmla="*/ 260825 w 356010"/>
                <a:gd name="connsiteY43" fmla="*/ 30988 h 484212"/>
                <a:gd name="connsiteX44" fmla="*/ 262569 w 356010"/>
                <a:gd name="connsiteY44" fmla="*/ 41368 h 484212"/>
                <a:gd name="connsiteX45" fmla="*/ 252023 w 356010"/>
                <a:gd name="connsiteY45" fmla="*/ 42032 h 484212"/>
                <a:gd name="connsiteX46" fmla="*/ 211584 w 356010"/>
                <a:gd name="connsiteY46" fmla="*/ 19861 h 484212"/>
                <a:gd name="connsiteX47" fmla="*/ 136351 w 356010"/>
                <a:gd name="connsiteY47" fmla="*/ 22767 h 484212"/>
                <a:gd name="connsiteX48" fmla="*/ 73242 w 356010"/>
                <a:gd name="connsiteY48" fmla="*/ 75082 h 484212"/>
                <a:gd name="connsiteX49" fmla="*/ 64190 w 356010"/>
                <a:gd name="connsiteY49" fmla="*/ 95592 h 484212"/>
                <a:gd name="connsiteX50" fmla="*/ 70252 w 356010"/>
                <a:gd name="connsiteY50" fmla="*/ 112532 h 484212"/>
                <a:gd name="connsiteX51" fmla="*/ 90016 w 356010"/>
                <a:gd name="connsiteY51" fmla="*/ 98997 h 484212"/>
                <a:gd name="connsiteX52" fmla="*/ 147727 w 356010"/>
                <a:gd name="connsiteY52" fmla="*/ 99080 h 484212"/>
                <a:gd name="connsiteX53" fmla="*/ 153789 w 356010"/>
                <a:gd name="connsiteY53" fmla="*/ 99080 h 484212"/>
                <a:gd name="connsiteX54" fmla="*/ 150882 w 356010"/>
                <a:gd name="connsiteY54" fmla="*/ 94264 h 484212"/>
                <a:gd name="connsiteX55" fmla="*/ 141915 w 356010"/>
                <a:gd name="connsiteY55" fmla="*/ 51250 h 484212"/>
                <a:gd name="connsiteX56" fmla="*/ 154619 w 356010"/>
                <a:gd name="connsiteY56" fmla="*/ 43444 h 484212"/>
                <a:gd name="connsiteX57" fmla="*/ 171310 w 356010"/>
                <a:gd name="connsiteY57" fmla="*/ 37133 h 484212"/>
                <a:gd name="connsiteX58" fmla="*/ 177455 w 356010"/>
                <a:gd name="connsiteY58" fmla="*/ 33313 h 484212"/>
                <a:gd name="connsiteX59" fmla="*/ 184264 w 356010"/>
                <a:gd name="connsiteY59" fmla="*/ 36552 h 484212"/>
                <a:gd name="connsiteX60" fmla="*/ 204359 w 356010"/>
                <a:gd name="connsiteY60" fmla="*/ 42531 h 484212"/>
                <a:gd name="connsiteX61" fmla="*/ 213826 w 356010"/>
                <a:gd name="connsiteY61" fmla="*/ 49008 h 484212"/>
                <a:gd name="connsiteX62" fmla="*/ 205522 w 356010"/>
                <a:gd name="connsiteY62" fmla="*/ 93931 h 484212"/>
                <a:gd name="connsiteX63" fmla="*/ 202616 w 356010"/>
                <a:gd name="connsiteY63" fmla="*/ 98831 h 484212"/>
                <a:gd name="connsiteX64" fmla="*/ 208013 w 356010"/>
                <a:gd name="connsiteY64" fmla="*/ 99080 h 484212"/>
                <a:gd name="connsiteX65" fmla="*/ 266223 w 356010"/>
                <a:gd name="connsiteY65" fmla="*/ 99080 h 484212"/>
                <a:gd name="connsiteX66" fmla="*/ 285737 w 356010"/>
                <a:gd name="connsiteY66" fmla="*/ 112200 h 484212"/>
                <a:gd name="connsiteX67" fmla="*/ 291799 w 356010"/>
                <a:gd name="connsiteY67" fmla="*/ 95592 h 484212"/>
                <a:gd name="connsiteX68" fmla="*/ 277267 w 356010"/>
                <a:gd name="connsiteY68" fmla="*/ 67276 h 484212"/>
                <a:gd name="connsiteX69" fmla="*/ 273530 w 356010"/>
                <a:gd name="connsiteY69" fmla="*/ 62377 h 484212"/>
                <a:gd name="connsiteX70" fmla="*/ 274859 w 356010"/>
                <a:gd name="connsiteY70" fmla="*/ 53076 h 484212"/>
                <a:gd name="connsiteX71" fmla="*/ 284242 w 356010"/>
                <a:gd name="connsiteY71" fmla="*/ 53658 h 484212"/>
                <a:gd name="connsiteX72" fmla="*/ 305583 w 356010"/>
                <a:gd name="connsiteY72" fmla="*/ 92105 h 484212"/>
                <a:gd name="connsiteX73" fmla="*/ 293542 w 356010"/>
                <a:gd name="connsiteY73" fmla="*/ 124573 h 484212"/>
                <a:gd name="connsiteX74" fmla="*/ 281668 w 356010"/>
                <a:gd name="connsiteY74" fmla="*/ 137028 h 484212"/>
                <a:gd name="connsiteX75" fmla="*/ 277849 w 356010"/>
                <a:gd name="connsiteY75" fmla="*/ 140516 h 484212"/>
                <a:gd name="connsiteX76" fmla="*/ 274361 w 356010"/>
                <a:gd name="connsiteY76" fmla="*/ 145498 h 484212"/>
                <a:gd name="connsiteX77" fmla="*/ 269462 w 356010"/>
                <a:gd name="connsiteY77" fmla="*/ 157788 h 484212"/>
                <a:gd name="connsiteX78" fmla="*/ 292879 w 356010"/>
                <a:gd name="connsiteY78" fmla="*/ 169663 h 484212"/>
                <a:gd name="connsiteX79" fmla="*/ 301597 w 356010"/>
                <a:gd name="connsiteY79" fmla="*/ 194906 h 484212"/>
                <a:gd name="connsiteX80" fmla="*/ 267967 w 356010"/>
                <a:gd name="connsiteY80" fmla="*/ 227955 h 484212"/>
                <a:gd name="connsiteX81" fmla="*/ 230018 w 356010"/>
                <a:gd name="connsiteY81" fmla="*/ 296379 h 484212"/>
                <a:gd name="connsiteX82" fmla="*/ 239567 w 356010"/>
                <a:gd name="connsiteY82" fmla="*/ 306427 h 484212"/>
                <a:gd name="connsiteX83" fmla="*/ 244633 w 356010"/>
                <a:gd name="connsiteY83" fmla="*/ 308088 h 484212"/>
                <a:gd name="connsiteX84" fmla="*/ 294290 w 356010"/>
                <a:gd name="connsiteY84" fmla="*/ 308088 h 484212"/>
                <a:gd name="connsiteX85" fmla="*/ 355739 w 356010"/>
                <a:gd name="connsiteY85" fmla="*/ 369370 h 484212"/>
                <a:gd name="connsiteX86" fmla="*/ 355739 w 356010"/>
                <a:gd name="connsiteY86" fmla="*/ 388801 h 484212"/>
                <a:gd name="connsiteX87" fmla="*/ 348348 w 356010"/>
                <a:gd name="connsiteY87" fmla="*/ 397188 h 484212"/>
                <a:gd name="connsiteX88" fmla="*/ 341539 w 356010"/>
                <a:gd name="connsiteY88" fmla="*/ 388718 h 484212"/>
                <a:gd name="connsiteX89" fmla="*/ 339546 w 356010"/>
                <a:gd name="connsiteY89" fmla="*/ 356333 h 484212"/>
                <a:gd name="connsiteX90" fmla="*/ 297030 w 356010"/>
                <a:gd name="connsiteY90" fmla="*/ 322370 h 484212"/>
                <a:gd name="connsiteX91" fmla="*/ 247373 w 356010"/>
                <a:gd name="connsiteY91" fmla="*/ 322204 h 484212"/>
                <a:gd name="connsiteX92" fmla="*/ 243139 w 356010"/>
                <a:gd name="connsiteY92" fmla="*/ 325775 h 484212"/>
                <a:gd name="connsiteX93" fmla="*/ 233008 w 356010"/>
                <a:gd name="connsiteY93" fmla="*/ 380082 h 484212"/>
                <a:gd name="connsiteX94" fmla="*/ 218061 w 356010"/>
                <a:gd name="connsiteY94" fmla="*/ 385895 h 484212"/>
                <a:gd name="connsiteX95" fmla="*/ 206601 w 356010"/>
                <a:gd name="connsiteY95" fmla="*/ 377508 h 484212"/>
                <a:gd name="connsiteX96" fmla="*/ 187253 w 356010"/>
                <a:gd name="connsiteY96" fmla="*/ 402668 h 484212"/>
                <a:gd name="connsiteX97" fmla="*/ 186921 w 356010"/>
                <a:gd name="connsiteY97" fmla="*/ 405741 h 484212"/>
                <a:gd name="connsiteX98" fmla="*/ 212331 w 356010"/>
                <a:gd name="connsiteY98" fmla="*/ 469764 h 484212"/>
                <a:gd name="connsiteX99" fmla="*/ 275606 w 356010"/>
                <a:gd name="connsiteY99" fmla="*/ 469764 h 484212"/>
                <a:gd name="connsiteX100" fmla="*/ 275606 w 356010"/>
                <a:gd name="connsiteY100" fmla="*/ 464615 h 484212"/>
                <a:gd name="connsiteX101" fmla="*/ 275606 w 356010"/>
                <a:gd name="connsiteY101" fmla="*/ 421103 h 484212"/>
                <a:gd name="connsiteX102" fmla="*/ 275606 w 356010"/>
                <a:gd name="connsiteY102" fmla="*/ 417781 h 484212"/>
                <a:gd name="connsiteX103" fmla="*/ 283080 w 356010"/>
                <a:gd name="connsiteY103" fmla="*/ 410806 h 484212"/>
                <a:gd name="connsiteX104" fmla="*/ 289723 w 356010"/>
                <a:gd name="connsiteY104" fmla="*/ 418446 h 484212"/>
                <a:gd name="connsiteX105" fmla="*/ 289723 w 356010"/>
                <a:gd name="connsiteY105" fmla="*/ 463369 h 484212"/>
                <a:gd name="connsiteX106" fmla="*/ 289723 w 356010"/>
                <a:gd name="connsiteY106" fmla="*/ 469349 h 484212"/>
                <a:gd name="connsiteX107" fmla="*/ 292962 w 356010"/>
                <a:gd name="connsiteY107" fmla="*/ 469847 h 484212"/>
                <a:gd name="connsiteX108" fmla="*/ 336972 w 356010"/>
                <a:gd name="connsiteY108" fmla="*/ 469929 h 484212"/>
                <a:gd name="connsiteX109" fmla="*/ 341622 w 356010"/>
                <a:gd name="connsiteY109" fmla="*/ 465279 h 484212"/>
                <a:gd name="connsiteX110" fmla="*/ 341622 w 356010"/>
                <a:gd name="connsiteY110" fmla="*/ 423179 h 484212"/>
                <a:gd name="connsiteX111" fmla="*/ 348680 w 356010"/>
                <a:gd name="connsiteY111" fmla="*/ 413962 h 484212"/>
                <a:gd name="connsiteX112" fmla="*/ 355821 w 356010"/>
                <a:gd name="connsiteY112" fmla="*/ 423179 h 484212"/>
                <a:gd name="connsiteX113" fmla="*/ 355988 w 356010"/>
                <a:gd name="connsiteY113" fmla="*/ 462871 h 484212"/>
                <a:gd name="connsiteX114" fmla="*/ 343698 w 356010"/>
                <a:gd name="connsiteY114" fmla="*/ 483880 h 484212"/>
                <a:gd name="connsiteX115" fmla="*/ 12541 w 356010"/>
                <a:gd name="connsiteY115" fmla="*/ 483880 h 484212"/>
                <a:gd name="connsiteX116" fmla="*/ 102056 w 356010"/>
                <a:gd name="connsiteY116" fmla="*/ 171074 h 484212"/>
                <a:gd name="connsiteX117" fmla="*/ 102056 w 356010"/>
                <a:gd name="connsiteY117" fmla="*/ 222060 h 484212"/>
                <a:gd name="connsiteX118" fmla="*/ 103052 w 356010"/>
                <a:gd name="connsiteY118" fmla="*/ 234765 h 484212"/>
                <a:gd name="connsiteX119" fmla="*/ 178036 w 356010"/>
                <a:gd name="connsiteY119" fmla="*/ 298787 h 484212"/>
                <a:gd name="connsiteX120" fmla="*/ 252273 w 356010"/>
                <a:gd name="connsiteY120" fmla="*/ 234765 h 484212"/>
                <a:gd name="connsiteX121" fmla="*/ 253518 w 356010"/>
                <a:gd name="connsiteY121" fmla="*/ 172486 h 484212"/>
                <a:gd name="connsiteX122" fmla="*/ 252771 w 356010"/>
                <a:gd name="connsiteY122" fmla="*/ 171489 h 484212"/>
                <a:gd name="connsiteX123" fmla="*/ 225617 w 356010"/>
                <a:gd name="connsiteY123" fmla="*/ 175392 h 484212"/>
                <a:gd name="connsiteX124" fmla="*/ 129126 w 356010"/>
                <a:gd name="connsiteY124" fmla="*/ 175392 h 484212"/>
                <a:gd name="connsiteX125" fmla="*/ 102056 w 356010"/>
                <a:gd name="connsiteY125" fmla="*/ 171074 h 484212"/>
                <a:gd name="connsiteX126" fmla="*/ 96077 w 356010"/>
                <a:gd name="connsiteY126" fmla="*/ 143007 h 484212"/>
                <a:gd name="connsiteX127" fmla="*/ 96160 w 356010"/>
                <a:gd name="connsiteY127" fmla="*/ 144585 h 484212"/>
                <a:gd name="connsiteX128" fmla="*/ 96824 w 356010"/>
                <a:gd name="connsiteY128" fmla="*/ 146329 h 484212"/>
                <a:gd name="connsiteX129" fmla="*/ 122068 w 356010"/>
                <a:gd name="connsiteY129" fmla="*/ 161276 h 484212"/>
                <a:gd name="connsiteX130" fmla="*/ 233589 w 356010"/>
                <a:gd name="connsiteY130" fmla="*/ 161276 h 484212"/>
                <a:gd name="connsiteX131" fmla="*/ 240647 w 356010"/>
                <a:gd name="connsiteY131" fmla="*/ 160694 h 484212"/>
                <a:gd name="connsiteX132" fmla="*/ 259497 w 356010"/>
                <a:gd name="connsiteY132" fmla="*/ 143007 h 484212"/>
                <a:gd name="connsiteX133" fmla="*/ 96077 w 356010"/>
                <a:gd name="connsiteY133" fmla="*/ 143007 h 484212"/>
                <a:gd name="connsiteX134" fmla="*/ 177870 w 356010"/>
                <a:gd name="connsiteY134" fmla="*/ 128641 h 484212"/>
                <a:gd name="connsiteX135" fmla="*/ 262071 w 356010"/>
                <a:gd name="connsiteY135" fmla="*/ 128641 h 484212"/>
                <a:gd name="connsiteX136" fmla="*/ 271371 w 356010"/>
                <a:gd name="connsiteY136" fmla="*/ 119341 h 484212"/>
                <a:gd name="connsiteX137" fmla="*/ 265310 w 356010"/>
                <a:gd name="connsiteY137" fmla="*/ 113279 h 484212"/>
                <a:gd name="connsiteX138" fmla="*/ 94084 w 356010"/>
                <a:gd name="connsiteY138" fmla="*/ 113362 h 484212"/>
                <a:gd name="connsiteX139" fmla="*/ 84286 w 356010"/>
                <a:gd name="connsiteY139" fmla="*/ 123161 h 484212"/>
                <a:gd name="connsiteX140" fmla="*/ 89849 w 356010"/>
                <a:gd name="connsiteY140" fmla="*/ 128808 h 484212"/>
                <a:gd name="connsiteX141" fmla="*/ 177787 w 356010"/>
                <a:gd name="connsiteY141" fmla="*/ 128725 h 484212"/>
                <a:gd name="connsiteX142" fmla="*/ 154951 w 356010"/>
                <a:gd name="connsiteY142" fmla="*/ 58557 h 484212"/>
                <a:gd name="connsiteX143" fmla="*/ 156114 w 356010"/>
                <a:gd name="connsiteY143" fmla="*/ 68937 h 484212"/>
                <a:gd name="connsiteX144" fmla="*/ 170231 w 356010"/>
                <a:gd name="connsiteY144" fmla="*/ 95509 h 484212"/>
                <a:gd name="connsiteX145" fmla="*/ 184347 w 356010"/>
                <a:gd name="connsiteY145" fmla="*/ 96672 h 484212"/>
                <a:gd name="connsiteX146" fmla="*/ 200124 w 356010"/>
                <a:gd name="connsiteY146" fmla="*/ 58557 h 484212"/>
                <a:gd name="connsiteX147" fmla="*/ 179946 w 356010"/>
                <a:gd name="connsiteY147" fmla="*/ 51914 h 484212"/>
                <a:gd name="connsiteX148" fmla="*/ 175960 w 356010"/>
                <a:gd name="connsiteY148" fmla="*/ 51914 h 484212"/>
                <a:gd name="connsiteX149" fmla="*/ 154951 w 356010"/>
                <a:gd name="connsiteY149" fmla="*/ 58391 h 484212"/>
                <a:gd name="connsiteX150" fmla="*/ 220220 w 356010"/>
                <a:gd name="connsiteY150" fmla="*/ 307008 h 484212"/>
                <a:gd name="connsiteX151" fmla="*/ 187918 w 356010"/>
                <a:gd name="connsiteY151" fmla="*/ 346451 h 484212"/>
                <a:gd name="connsiteX152" fmla="*/ 220220 w 356010"/>
                <a:gd name="connsiteY152" fmla="*/ 370200 h 484212"/>
                <a:gd name="connsiteX153" fmla="*/ 229686 w 356010"/>
                <a:gd name="connsiteY153" fmla="*/ 319630 h 484212"/>
                <a:gd name="connsiteX154" fmla="*/ 228773 w 356010"/>
                <a:gd name="connsiteY154" fmla="*/ 316225 h 484212"/>
                <a:gd name="connsiteX155" fmla="*/ 220220 w 356010"/>
                <a:gd name="connsiteY155" fmla="*/ 307008 h 484212"/>
                <a:gd name="connsiteX156" fmla="*/ 136102 w 356010"/>
                <a:gd name="connsiteY156" fmla="*/ 307506 h 484212"/>
                <a:gd name="connsiteX157" fmla="*/ 127632 w 356010"/>
                <a:gd name="connsiteY157" fmla="*/ 329013 h 484212"/>
                <a:gd name="connsiteX158" fmla="*/ 128628 w 356010"/>
                <a:gd name="connsiteY158" fmla="*/ 334079 h 484212"/>
                <a:gd name="connsiteX159" fmla="*/ 135437 w 356010"/>
                <a:gd name="connsiteY159" fmla="*/ 370117 h 484212"/>
                <a:gd name="connsiteX160" fmla="*/ 167407 w 356010"/>
                <a:gd name="connsiteY160" fmla="*/ 346451 h 484212"/>
                <a:gd name="connsiteX161" fmla="*/ 136102 w 356010"/>
                <a:gd name="connsiteY161" fmla="*/ 307423 h 484212"/>
                <a:gd name="connsiteX162" fmla="*/ 178368 w 356010"/>
                <a:gd name="connsiteY162" fmla="*/ 423594 h 484212"/>
                <a:gd name="connsiteX163" fmla="*/ 177206 w 356010"/>
                <a:gd name="connsiteY163" fmla="*/ 423760 h 484212"/>
                <a:gd name="connsiteX164" fmla="*/ 158937 w 356010"/>
                <a:gd name="connsiteY164" fmla="*/ 469764 h 484212"/>
                <a:gd name="connsiteX165" fmla="*/ 196720 w 356010"/>
                <a:gd name="connsiteY165" fmla="*/ 469764 h 484212"/>
                <a:gd name="connsiteX166" fmla="*/ 178368 w 356010"/>
                <a:gd name="connsiteY166" fmla="*/ 423594 h 484212"/>
                <a:gd name="connsiteX167" fmla="*/ 87524 w 356010"/>
                <a:gd name="connsiteY167" fmla="*/ 172486 h 484212"/>
                <a:gd name="connsiteX168" fmla="*/ 68259 w 356010"/>
                <a:gd name="connsiteY168" fmla="*/ 193744 h 484212"/>
                <a:gd name="connsiteX169" fmla="*/ 87524 w 356010"/>
                <a:gd name="connsiteY169" fmla="*/ 212759 h 484212"/>
                <a:gd name="connsiteX170" fmla="*/ 87524 w 356010"/>
                <a:gd name="connsiteY170" fmla="*/ 172486 h 484212"/>
                <a:gd name="connsiteX171" fmla="*/ 268050 w 356010"/>
                <a:gd name="connsiteY171" fmla="*/ 212843 h 484212"/>
                <a:gd name="connsiteX172" fmla="*/ 287398 w 356010"/>
                <a:gd name="connsiteY172" fmla="*/ 193163 h 484212"/>
                <a:gd name="connsiteX173" fmla="*/ 268050 w 356010"/>
                <a:gd name="connsiteY173" fmla="*/ 172569 h 484212"/>
                <a:gd name="connsiteX174" fmla="*/ 268050 w 356010"/>
                <a:gd name="connsiteY174" fmla="*/ 212843 h 484212"/>
                <a:gd name="connsiteX175" fmla="*/ 160681 w 356010"/>
                <a:gd name="connsiteY175" fmla="*/ 369204 h 484212"/>
                <a:gd name="connsiteX176" fmla="*/ 177870 w 356010"/>
                <a:gd name="connsiteY176" fmla="*/ 391375 h 484212"/>
                <a:gd name="connsiteX177" fmla="*/ 194976 w 356010"/>
                <a:gd name="connsiteY177" fmla="*/ 369287 h 484212"/>
                <a:gd name="connsiteX178" fmla="*/ 177704 w 356010"/>
                <a:gd name="connsiteY178" fmla="*/ 356665 h 484212"/>
                <a:gd name="connsiteX179" fmla="*/ 160764 w 356010"/>
                <a:gd name="connsiteY179" fmla="*/ 369287 h 484212"/>
                <a:gd name="connsiteX180" fmla="*/ 158024 w 356010"/>
                <a:gd name="connsiteY180" fmla="*/ 312073 h 484212"/>
                <a:gd name="connsiteX181" fmla="*/ 177621 w 356010"/>
                <a:gd name="connsiteY181" fmla="*/ 336487 h 484212"/>
                <a:gd name="connsiteX182" fmla="*/ 197633 w 356010"/>
                <a:gd name="connsiteY182" fmla="*/ 312073 h 484212"/>
                <a:gd name="connsiteX183" fmla="*/ 158024 w 356010"/>
                <a:gd name="connsiteY183" fmla="*/ 312073 h 48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356010" h="484212">
                  <a:moveTo>
                    <a:pt x="12291" y="484212"/>
                  </a:moveTo>
                  <a:cubicBezTo>
                    <a:pt x="2825" y="480309"/>
                    <a:pt x="-81" y="473085"/>
                    <a:pt x="2" y="463203"/>
                  </a:cubicBezTo>
                  <a:cubicBezTo>
                    <a:pt x="334" y="431981"/>
                    <a:pt x="85" y="400759"/>
                    <a:pt x="168" y="369536"/>
                  </a:cubicBezTo>
                  <a:cubicBezTo>
                    <a:pt x="168" y="338314"/>
                    <a:pt x="20761" y="313817"/>
                    <a:pt x="51569" y="308835"/>
                  </a:cubicBezTo>
                  <a:cubicBezTo>
                    <a:pt x="58959" y="307672"/>
                    <a:pt x="66682" y="308171"/>
                    <a:pt x="74238" y="308171"/>
                  </a:cubicBezTo>
                  <a:cubicBezTo>
                    <a:pt x="78390" y="308171"/>
                    <a:pt x="81214" y="311160"/>
                    <a:pt x="81379" y="314897"/>
                  </a:cubicBezTo>
                  <a:cubicBezTo>
                    <a:pt x="81546" y="318634"/>
                    <a:pt x="78805" y="321872"/>
                    <a:pt x="74736" y="322204"/>
                  </a:cubicBezTo>
                  <a:cubicBezTo>
                    <a:pt x="70834" y="322536"/>
                    <a:pt x="66848" y="322370"/>
                    <a:pt x="62945" y="322370"/>
                  </a:cubicBezTo>
                  <a:cubicBezTo>
                    <a:pt x="33882" y="322370"/>
                    <a:pt x="14450" y="341884"/>
                    <a:pt x="14367" y="371114"/>
                  </a:cubicBezTo>
                  <a:cubicBezTo>
                    <a:pt x="14367" y="402170"/>
                    <a:pt x="14367" y="433226"/>
                    <a:pt x="14284" y="464283"/>
                  </a:cubicBezTo>
                  <a:cubicBezTo>
                    <a:pt x="14284" y="468767"/>
                    <a:pt x="15364" y="470262"/>
                    <a:pt x="20097" y="470179"/>
                  </a:cubicBezTo>
                  <a:cubicBezTo>
                    <a:pt x="35210" y="469929"/>
                    <a:pt x="50323" y="470096"/>
                    <a:pt x="66183" y="470096"/>
                  </a:cubicBezTo>
                  <a:cubicBezTo>
                    <a:pt x="66183" y="468186"/>
                    <a:pt x="66183" y="466525"/>
                    <a:pt x="66183" y="464864"/>
                  </a:cubicBezTo>
                  <a:cubicBezTo>
                    <a:pt x="66183" y="449917"/>
                    <a:pt x="66183" y="434887"/>
                    <a:pt x="66183" y="419941"/>
                  </a:cubicBezTo>
                  <a:cubicBezTo>
                    <a:pt x="66183" y="414211"/>
                    <a:pt x="68592" y="411138"/>
                    <a:pt x="72992" y="411055"/>
                  </a:cubicBezTo>
                  <a:cubicBezTo>
                    <a:pt x="77560" y="410972"/>
                    <a:pt x="80300" y="414211"/>
                    <a:pt x="80300" y="420024"/>
                  </a:cubicBezTo>
                  <a:cubicBezTo>
                    <a:pt x="80300" y="434804"/>
                    <a:pt x="80300" y="449668"/>
                    <a:pt x="80300" y="464449"/>
                  </a:cubicBezTo>
                  <a:cubicBezTo>
                    <a:pt x="80300" y="466110"/>
                    <a:pt x="80300" y="467853"/>
                    <a:pt x="80300" y="469764"/>
                  </a:cubicBezTo>
                  <a:lnTo>
                    <a:pt x="143658" y="469764"/>
                  </a:lnTo>
                  <a:cubicBezTo>
                    <a:pt x="152045" y="448589"/>
                    <a:pt x="160515" y="427414"/>
                    <a:pt x="168902" y="406156"/>
                  </a:cubicBezTo>
                  <a:cubicBezTo>
                    <a:pt x="169317" y="405077"/>
                    <a:pt x="169068" y="403250"/>
                    <a:pt x="168404" y="402336"/>
                  </a:cubicBezTo>
                  <a:cubicBezTo>
                    <a:pt x="162259" y="394199"/>
                    <a:pt x="155948" y="386144"/>
                    <a:pt x="149388" y="377591"/>
                  </a:cubicBezTo>
                  <a:cubicBezTo>
                    <a:pt x="145153" y="380663"/>
                    <a:pt x="141167" y="383653"/>
                    <a:pt x="137181" y="386642"/>
                  </a:cubicBezTo>
                  <a:cubicBezTo>
                    <a:pt x="129874" y="392039"/>
                    <a:pt x="124809" y="389964"/>
                    <a:pt x="123148" y="381078"/>
                  </a:cubicBezTo>
                  <a:cubicBezTo>
                    <a:pt x="119743" y="362644"/>
                    <a:pt x="116172" y="344292"/>
                    <a:pt x="112851" y="325858"/>
                  </a:cubicBezTo>
                  <a:cubicBezTo>
                    <a:pt x="112353" y="323035"/>
                    <a:pt x="111273" y="322121"/>
                    <a:pt x="108616" y="322287"/>
                  </a:cubicBezTo>
                  <a:cubicBezTo>
                    <a:pt x="106789" y="322370"/>
                    <a:pt x="104796" y="322287"/>
                    <a:pt x="103052" y="321706"/>
                  </a:cubicBezTo>
                  <a:cubicBezTo>
                    <a:pt x="99648" y="320626"/>
                    <a:pt x="98070" y="317969"/>
                    <a:pt x="98402" y="314398"/>
                  </a:cubicBezTo>
                  <a:cubicBezTo>
                    <a:pt x="98735" y="310828"/>
                    <a:pt x="100894" y="308752"/>
                    <a:pt x="104464" y="308171"/>
                  </a:cubicBezTo>
                  <a:cubicBezTo>
                    <a:pt x="104630" y="308171"/>
                    <a:pt x="104796" y="308171"/>
                    <a:pt x="104962" y="308171"/>
                  </a:cubicBezTo>
                  <a:cubicBezTo>
                    <a:pt x="108367" y="308005"/>
                    <a:pt x="112436" y="308918"/>
                    <a:pt x="115093" y="307423"/>
                  </a:cubicBezTo>
                  <a:cubicBezTo>
                    <a:pt x="119411" y="305015"/>
                    <a:pt x="122815" y="300946"/>
                    <a:pt x="127050" y="297210"/>
                  </a:cubicBezTo>
                  <a:cubicBezTo>
                    <a:pt x="103218" y="279273"/>
                    <a:pt x="90514" y="256438"/>
                    <a:pt x="87940" y="227706"/>
                  </a:cubicBezTo>
                  <a:cubicBezTo>
                    <a:pt x="76563" y="226627"/>
                    <a:pt x="67097" y="221977"/>
                    <a:pt x="60454" y="212510"/>
                  </a:cubicBezTo>
                  <a:cubicBezTo>
                    <a:pt x="56053" y="206282"/>
                    <a:pt x="53977" y="199224"/>
                    <a:pt x="54226" y="191585"/>
                  </a:cubicBezTo>
                  <a:cubicBezTo>
                    <a:pt x="54890" y="174147"/>
                    <a:pt x="65519" y="163020"/>
                    <a:pt x="86196" y="157705"/>
                  </a:cubicBezTo>
                  <a:cubicBezTo>
                    <a:pt x="84535" y="153055"/>
                    <a:pt x="82957" y="148322"/>
                    <a:pt x="81296" y="143671"/>
                  </a:cubicBezTo>
                  <a:cubicBezTo>
                    <a:pt x="81130" y="143256"/>
                    <a:pt x="81130" y="142675"/>
                    <a:pt x="80798" y="142343"/>
                  </a:cubicBezTo>
                  <a:cubicBezTo>
                    <a:pt x="76231" y="137776"/>
                    <a:pt x="71913" y="132793"/>
                    <a:pt x="67014" y="128641"/>
                  </a:cubicBezTo>
                  <a:cubicBezTo>
                    <a:pt x="58461" y="121417"/>
                    <a:pt x="51153" y="113695"/>
                    <a:pt x="49825" y="101986"/>
                  </a:cubicBezTo>
                  <a:cubicBezTo>
                    <a:pt x="48912" y="94015"/>
                    <a:pt x="51236" y="86624"/>
                    <a:pt x="54558" y="79649"/>
                  </a:cubicBezTo>
                  <a:cubicBezTo>
                    <a:pt x="66599" y="54571"/>
                    <a:pt x="85781" y="35971"/>
                    <a:pt x="108865" y="21190"/>
                  </a:cubicBezTo>
                  <a:cubicBezTo>
                    <a:pt x="129126" y="8153"/>
                    <a:pt x="151215" y="347"/>
                    <a:pt x="175545" y="15"/>
                  </a:cubicBezTo>
                  <a:cubicBezTo>
                    <a:pt x="207847" y="-483"/>
                    <a:pt x="235748" y="11474"/>
                    <a:pt x="260825" y="30988"/>
                  </a:cubicBezTo>
                  <a:cubicBezTo>
                    <a:pt x="264562" y="33895"/>
                    <a:pt x="265060" y="38213"/>
                    <a:pt x="262569" y="41368"/>
                  </a:cubicBezTo>
                  <a:cubicBezTo>
                    <a:pt x="260078" y="44523"/>
                    <a:pt x="255843" y="44939"/>
                    <a:pt x="252023" y="42032"/>
                  </a:cubicBezTo>
                  <a:cubicBezTo>
                    <a:pt x="239734" y="32483"/>
                    <a:pt x="226365" y="24843"/>
                    <a:pt x="211584" y="19861"/>
                  </a:cubicBezTo>
                  <a:cubicBezTo>
                    <a:pt x="186174" y="11225"/>
                    <a:pt x="161013" y="12305"/>
                    <a:pt x="136351" y="22767"/>
                  </a:cubicBezTo>
                  <a:cubicBezTo>
                    <a:pt x="110111" y="33895"/>
                    <a:pt x="88936" y="51333"/>
                    <a:pt x="73242" y="75082"/>
                  </a:cubicBezTo>
                  <a:cubicBezTo>
                    <a:pt x="69173" y="81227"/>
                    <a:pt x="66516" y="88534"/>
                    <a:pt x="64190" y="95592"/>
                  </a:cubicBezTo>
                  <a:cubicBezTo>
                    <a:pt x="62114" y="102069"/>
                    <a:pt x="65519" y="107384"/>
                    <a:pt x="70252" y="112532"/>
                  </a:cubicBezTo>
                  <a:cubicBezTo>
                    <a:pt x="73325" y="102235"/>
                    <a:pt x="80134" y="98748"/>
                    <a:pt x="90016" y="98997"/>
                  </a:cubicBezTo>
                  <a:cubicBezTo>
                    <a:pt x="109280" y="99329"/>
                    <a:pt x="128462" y="99080"/>
                    <a:pt x="147727" y="99080"/>
                  </a:cubicBezTo>
                  <a:cubicBezTo>
                    <a:pt x="149471" y="99080"/>
                    <a:pt x="151132" y="99080"/>
                    <a:pt x="153789" y="99080"/>
                  </a:cubicBezTo>
                  <a:cubicBezTo>
                    <a:pt x="152543" y="97087"/>
                    <a:pt x="151713" y="95675"/>
                    <a:pt x="150882" y="94264"/>
                  </a:cubicBezTo>
                  <a:cubicBezTo>
                    <a:pt x="143077" y="80894"/>
                    <a:pt x="139341" y="66778"/>
                    <a:pt x="141915" y="51250"/>
                  </a:cubicBezTo>
                  <a:cubicBezTo>
                    <a:pt x="143326" y="42780"/>
                    <a:pt x="146399" y="40870"/>
                    <a:pt x="154619" y="43444"/>
                  </a:cubicBezTo>
                  <a:cubicBezTo>
                    <a:pt x="161844" y="45686"/>
                    <a:pt x="166494" y="41451"/>
                    <a:pt x="171310" y="37133"/>
                  </a:cubicBezTo>
                  <a:cubicBezTo>
                    <a:pt x="173137" y="35472"/>
                    <a:pt x="175296" y="33396"/>
                    <a:pt x="177455" y="33313"/>
                  </a:cubicBezTo>
                  <a:cubicBezTo>
                    <a:pt x="179697" y="33313"/>
                    <a:pt x="182520" y="34808"/>
                    <a:pt x="184264" y="36552"/>
                  </a:cubicBezTo>
                  <a:cubicBezTo>
                    <a:pt x="189994" y="42116"/>
                    <a:pt x="195723" y="46267"/>
                    <a:pt x="204359" y="42531"/>
                  </a:cubicBezTo>
                  <a:cubicBezTo>
                    <a:pt x="208926" y="40621"/>
                    <a:pt x="212663" y="43444"/>
                    <a:pt x="213826" y="49008"/>
                  </a:cubicBezTo>
                  <a:cubicBezTo>
                    <a:pt x="217064" y="65034"/>
                    <a:pt x="213660" y="79981"/>
                    <a:pt x="205522" y="93931"/>
                  </a:cubicBezTo>
                  <a:cubicBezTo>
                    <a:pt x="204692" y="95426"/>
                    <a:pt x="203778" y="96838"/>
                    <a:pt x="202616" y="98831"/>
                  </a:cubicBezTo>
                  <a:cubicBezTo>
                    <a:pt x="204692" y="98914"/>
                    <a:pt x="206352" y="99080"/>
                    <a:pt x="208013" y="99080"/>
                  </a:cubicBezTo>
                  <a:cubicBezTo>
                    <a:pt x="227444" y="99080"/>
                    <a:pt x="246792" y="99080"/>
                    <a:pt x="266223" y="99080"/>
                  </a:cubicBezTo>
                  <a:cubicBezTo>
                    <a:pt x="277350" y="99080"/>
                    <a:pt x="281336" y="101737"/>
                    <a:pt x="285737" y="112200"/>
                  </a:cubicBezTo>
                  <a:cubicBezTo>
                    <a:pt x="290387" y="107467"/>
                    <a:pt x="293127" y="102318"/>
                    <a:pt x="291799" y="95592"/>
                  </a:cubicBezTo>
                  <a:cubicBezTo>
                    <a:pt x="289640" y="84797"/>
                    <a:pt x="283661" y="75912"/>
                    <a:pt x="277267" y="67276"/>
                  </a:cubicBezTo>
                  <a:cubicBezTo>
                    <a:pt x="276022" y="65615"/>
                    <a:pt x="274610" y="64121"/>
                    <a:pt x="273530" y="62377"/>
                  </a:cubicBezTo>
                  <a:cubicBezTo>
                    <a:pt x="271538" y="58972"/>
                    <a:pt x="271786" y="55568"/>
                    <a:pt x="274859" y="53076"/>
                  </a:cubicBezTo>
                  <a:cubicBezTo>
                    <a:pt x="277931" y="50585"/>
                    <a:pt x="281585" y="50585"/>
                    <a:pt x="284242" y="53658"/>
                  </a:cubicBezTo>
                  <a:cubicBezTo>
                    <a:pt x="293958" y="64951"/>
                    <a:pt x="302262" y="77241"/>
                    <a:pt x="305583" y="92105"/>
                  </a:cubicBezTo>
                  <a:cubicBezTo>
                    <a:pt x="308490" y="105391"/>
                    <a:pt x="303009" y="115853"/>
                    <a:pt x="293542" y="124573"/>
                  </a:cubicBezTo>
                  <a:cubicBezTo>
                    <a:pt x="289308" y="128475"/>
                    <a:pt x="284242" y="131548"/>
                    <a:pt x="281668" y="137028"/>
                  </a:cubicBezTo>
                  <a:cubicBezTo>
                    <a:pt x="281004" y="138440"/>
                    <a:pt x="279011" y="139188"/>
                    <a:pt x="277849" y="140516"/>
                  </a:cubicBezTo>
                  <a:cubicBezTo>
                    <a:pt x="276520" y="142011"/>
                    <a:pt x="275191" y="143671"/>
                    <a:pt x="274361" y="145498"/>
                  </a:cubicBezTo>
                  <a:cubicBezTo>
                    <a:pt x="272617" y="149318"/>
                    <a:pt x="271205" y="153387"/>
                    <a:pt x="269462" y="157788"/>
                  </a:cubicBezTo>
                  <a:cubicBezTo>
                    <a:pt x="278430" y="159117"/>
                    <a:pt x="286651" y="162521"/>
                    <a:pt x="292879" y="169663"/>
                  </a:cubicBezTo>
                  <a:cubicBezTo>
                    <a:pt x="299190" y="176887"/>
                    <a:pt x="302262" y="185357"/>
                    <a:pt x="301597" y="194906"/>
                  </a:cubicBezTo>
                  <a:cubicBezTo>
                    <a:pt x="300352" y="212593"/>
                    <a:pt x="289557" y="223139"/>
                    <a:pt x="267967" y="227955"/>
                  </a:cubicBezTo>
                  <a:cubicBezTo>
                    <a:pt x="265475" y="256106"/>
                    <a:pt x="252937" y="279107"/>
                    <a:pt x="230018" y="296379"/>
                  </a:cubicBezTo>
                  <a:cubicBezTo>
                    <a:pt x="233257" y="299867"/>
                    <a:pt x="236246" y="303354"/>
                    <a:pt x="239567" y="306427"/>
                  </a:cubicBezTo>
                  <a:cubicBezTo>
                    <a:pt x="240730" y="307506"/>
                    <a:pt x="242889" y="308088"/>
                    <a:pt x="244633" y="308088"/>
                  </a:cubicBezTo>
                  <a:cubicBezTo>
                    <a:pt x="261158" y="308171"/>
                    <a:pt x="277765" y="308088"/>
                    <a:pt x="294290" y="308088"/>
                  </a:cubicBezTo>
                  <a:cubicBezTo>
                    <a:pt x="329249" y="308171"/>
                    <a:pt x="355572" y="334494"/>
                    <a:pt x="355739" y="369370"/>
                  </a:cubicBezTo>
                  <a:cubicBezTo>
                    <a:pt x="355739" y="375847"/>
                    <a:pt x="355739" y="382324"/>
                    <a:pt x="355739" y="388801"/>
                  </a:cubicBezTo>
                  <a:cubicBezTo>
                    <a:pt x="355739" y="394365"/>
                    <a:pt x="352915" y="397354"/>
                    <a:pt x="348348" y="397188"/>
                  </a:cubicBezTo>
                  <a:cubicBezTo>
                    <a:pt x="344030" y="397022"/>
                    <a:pt x="341788" y="394115"/>
                    <a:pt x="341539" y="388718"/>
                  </a:cubicBezTo>
                  <a:cubicBezTo>
                    <a:pt x="341041" y="377923"/>
                    <a:pt x="341705" y="366796"/>
                    <a:pt x="339546" y="356333"/>
                  </a:cubicBezTo>
                  <a:cubicBezTo>
                    <a:pt x="335394" y="336653"/>
                    <a:pt x="317126" y="322702"/>
                    <a:pt x="297030" y="322370"/>
                  </a:cubicBezTo>
                  <a:cubicBezTo>
                    <a:pt x="280506" y="322121"/>
                    <a:pt x="263898" y="322370"/>
                    <a:pt x="247373" y="322204"/>
                  </a:cubicBezTo>
                  <a:cubicBezTo>
                    <a:pt x="244633" y="322204"/>
                    <a:pt x="243637" y="323035"/>
                    <a:pt x="243139" y="325775"/>
                  </a:cubicBezTo>
                  <a:cubicBezTo>
                    <a:pt x="239900" y="343877"/>
                    <a:pt x="236329" y="361980"/>
                    <a:pt x="233008" y="380082"/>
                  </a:cubicBezTo>
                  <a:cubicBezTo>
                    <a:pt x="231098" y="390213"/>
                    <a:pt x="226531" y="392039"/>
                    <a:pt x="218061" y="385895"/>
                  </a:cubicBezTo>
                  <a:cubicBezTo>
                    <a:pt x="214407" y="383237"/>
                    <a:pt x="210670" y="380497"/>
                    <a:pt x="206601" y="377508"/>
                  </a:cubicBezTo>
                  <a:cubicBezTo>
                    <a:pt x="200042" y="385978"/>
                    <a:pt x="193564" y="394281"/>
                    <a:pt x="187253" y="402668"/>
                  </a:cubicBezTo>
                  <a:cubicBezTo>
                    <a:pt x="186755" y="403416"/>
                    <a:pt x="186589" y="404827"/>
                    <a:pt x="186921" y="405741"/>
                  </a:cubicBezTo>
                  <a:cubicBezTo>
                    <a:pt x="195308" y="427082"/>
                    <a:pt x="203861" y="448423"/>
                    <a:pt x="212331" y="469764"/>
                  </a:cubicBezTo>
                  <a:lnTo>
                    <a:pt x="275606" y="469764"/>
                  </a:lnTo>
                  <a:lnTo>
                    <a:pt x="275606" y="464615"/>
                  </a:lnTo>
                  <a:cubicBezTo>
                    <a:pt x="275606" y="450084"/>
                    <a:pt x="275606" y="435635"/>
                    <a:pt x="275606" y="421103"/>
                  </a:cubicBezTo>
                  <a:cubicBezTo>
                    <a:pt x="275606" y="420024"/>
                    <a:pt x="275606" y="418861"/>
                    <a:pt x="275606" y="417781"/>
                  </a:cubicBezTo>
                  <a:cubicBezTo>
                    <a:pt x="276022" y="413380"/>
                    <a:pt x="279011" y="410640"/>
                    <a:pt x="283080" y="410806"/>
                  </a:cubicBezTo>
                  <a:cubicBezTo>
                    <a:pt x="287149" y="410972"/>
                    <a:pt x="289723" y="413796"/>
                    <a:pt x="289723" y="418446"/>
                  </a:cubicBezTo>
                  <a:cubicBezTo>
                    <a:pt x="289723" y="433393"/>
                    <a:pt x="289723" y="448423"/>
                    <a:pt x="289723" y="463369"/>
                  </a:cubicBezTo>
                  <a:cubicBezTo>
                    <a:pt x="289723" y="465279"/>
                    <a:pt x="289723" y="467106"/>
                    <a:pt x="289723" y="469349"/>
                  </a:cubicBezTo>
                  <a:cubicBezTo>
                    <a:pt x="290886" y="469514"/>
                    <a:pt x="291965" y="469847"/>
                    <a:pt x="292962" y="469847"/>
                  </a:cubicBezTo>
                  <a:cubicBezTo>
                    <a:pt x="307659" y="469847"/>
                    <a:pt x="322274" y="469847"/>
                    <a:pt x="336972" y="469929"/>
                  </a:cubicBezTo>
                  <a:cubicBezTo>
                    <a:pt x="340459" y="469929"/>
                    <a:pt x="341622" y="468767"/>
                    <a:pt x="341622" y="465279"/>
                  </a:cubicBezTo>
                  <a:cubicBezTo>
                    <a:pt x="341456" y="451246"/>
                    <a:pt x="341622" y="437213"/>
                    <a:pt x="341622" y="423179"/>
                  </a:cubicBezTo>
                  <a:cubicBezTo>
                    <a:pt x="341622" y="417200"/>
                    <a:pt x="344113" y="413962"/>
                    <a:pt x="348680" y="413962"/>
                  </a:cubicBezTo>
                  <a:cubicBezTo>
                    <a:pt x="353165" y="413962"/>
                    <a:pt x="355739" y="417283"/>
                    <a:pt x="355821" y="423179"/>
                  </a:cubicBezTo>
                  <a:cubicBezTo>
                    <a:pt x="355821" y="436382"/>
                    <a:pt x="355489" y="449668"/>
                    <a:pt x="355988" y="462871"/>
                  </a:cubicBezTo>
                  <a:cubicBezTo>
                    <a:pt x="356320" y="472753"/>
                    <a:pt x="353165" y="480060"/>
                    <a:pt x="343698" y="483880"/>
                  </a:cubicBezTo>
                  <a:lnTo>
                    <a:pt x="12541" y="483880"/>
                  </a:lnTo>
                  <a:close/>
                  <a:moveTo>
                    <a:pt x="102056" y="171074"/>
                  </a:moveTo>
                  <a:cubicBezTo>
                    <a:pt x="102056" y="188678"/>
                    <a:pt x="102056" y="205369"/>
                    <a:pt x="102056" y="222060"/>
                  </a:cubicBezTo>
                  <a:cubicBezTo>
                    <a:pt x="102056" y="226295"/>
                    <a:pt x="102471" y="230530"/>
                    <a:pt x="103052" y="234765"/>
                  </a:cubicBezTo>
                  <a:cubicBezTo>
                    <a:pt x="108367" y="271052"/>
                    <a:pt x="141001" y="298870"/>
                    <a:pt x="178036" y="298787"/>
                  </a:cubicBezTo>
                  <a:cubicBezTo>
                    <a:pt x="214739" y="298787"/>
                    <a:pt x="248204" y="270970"/>
                    <a:pt x="252273" y="234765"/>
                  </a:cubicBezTo>
                  <a:cubicBezTo>
                    <a:pt x="254597" y="214171"/>
                    <a:pt x="253269" y="193245"/>
                    <a:pt x="253518" y="172486"/>
                  </a:cubicBezTo>
                  <a:cubicBezTo>
                    <a:pt x="253518" y="172237"/>
                    <a:pt x="253186" y="172071"/>
                    <a:pt x="252771" y="171489"/>
                  </a:cubicBezTo>
                  <a:cubicBezTo>
                    <a:pt x="244218" y="175724"/>
                    <a:pt x="234917" y="175392"/>
                    <a:pt x="225617" y="175392"/>
                  </a:cubicBezTo>
                  <a:cubicBezTo>
                    <a:pt x="193481" y="175392"/>
                    <a:pt x="161262" y="175392"/>
                    <a:pt x="129126" y="175392"/>
                  </a:cubicBezTo>
                  <a:cubicBezTo>
                    <a:pt x="120158" y="175392"/>
                    <a:pt x="111107" y="175558"/>
                    <a:pt x="102056" y="171074"/>
                  </a:cubicBezTo>
                  <a:close/>
                  <a:moveTo>
                    <a:pt x="96077" y="143007"/>
                  </a:moveTo>
                  <a:cubicBezTo>
                    <a:pt x="96077" y="143671"/>
                    <a:pt x="96077" y="144087"/>
                    <a:pt x="96160" y="144585"/>
                  </a:cubicBezTo>
                  <a:cubicBezTo>
                    <a:pt x="96326" y="145166"/>
                    <a:pt x="96492" y="145831"/>
                    <a:pt x="96824" y="146329"/>
                  </a:cubicBezTo>
                  <a:cubicBezTo>
                    <a:pt x="102056" y="156709"/>
                    <a:pt x="110609" y="161276"/>
                    <a:pt x="122068" y="161276"/>
                  </a:cubicBezTo>
                  <a:cubicBezTo>
                    <a:pt x="159269" y="161276"/>
                    <a:pt x="196388" y="161276"/>
                    <a:pt x="233589" y="161276"/>
                  </a:cubicBezTo>
                  <a:cubicBezTo>
                    <a:pt x="235914" y="161276"/>
                    <a:pt x="238322" y="161110"/>
                    <a:pt x="240647" y="160694"/>
                  </a:cubicBezTo>
                  <a:cubicBezTo>
                    <a:pt x="249865" y="159117"/>
                    <a:pt x="257836" y="151560"/>
                    <a:pt x="259497" y="143007"/>
                  </a:cubicBezTo>
                  <a:lnTo>
                    <a:pt x="96077" y="143007"/>
                  </a:lnTo>
                  <a:close/>
                  <a:moveTo>
                    <a:pt x="177870" y="128641"/>
                  </a:moveTo>
                  <a:cubicBezTo>
                    <a:pt x="205937" y="128641"/>
                    <a:pt x="234004" y="128641"/>
                    <a:pt x="262071" y="128641"/>
                  </a:cubicBezTo>
                  <a:cubicBezTo>
                    <a:pt x="272285" y="128641"/>
                    <a:pt x="270956" y="130385"/>
                    <a:pt x="271371" y="119341"/>
                  </a:cubicBezTo>
                  <a:cubicBezTo>
                    <a:pt x="271538" y="114525"/>
                    <a:pt x="270209" y="113196"/>
                    <a:pt x="265310" y="113279"/>
                  </a:cubicBezTo>
                  <a:cubicBezTo>
                    <a:pt x="208262" y="113446"/>
                    <a:pt x="151132" y="113362"/>
                    <a:pt x="94084" y="113362"/>
                  </a:cubicBezTo>
                  <a:cubicBezTo>
                    <a:pt x="84286" y="113362"/>
                    <a:pt x="84535" y="113362"/>
                    <a:pt x="84286" y="123161"/>
                  </a:cubicBezTo>
                  <a:cubicBezTo>
                    <a:pt x="84203" y="127479"/>
                    <a:pt x="85448" y="128808"/>
                    <a:pt x="89849" y="128808"/>
                  </a:cubicBezTo>
                  <a:cubicBezTo>
                    <a:pt x="119162" y="128641"/>
                    <a:pt x="148475" y="128725"/>
                    <a:pt x="177787" y="128725"/>
                  </a:cubicBezTo>
                  <a:close/>
                  <a:moveTo>
                    <a:pt x="154951" y="58557"/>
                  </a:moveTo>
                  <a:cubicBezTo>
                    <a:pt x="155367" y="62460"/>
                    <a:pt x="155533" y="65781"/>
                    <a:pt x="156114" y="68937"/>
                  </a:cubicBezTo>
                  <a:cubicBezTo>
                    <a:pt x="158107" y="79151"/>
                    <a:pt x="162176" y="88451"/>
                    <a:pt x="170231" y="95509"/>
                  </a:cubicBezTo>
                  <a:cubicBezTo>
                    <a:pt x="175213" y="99827"/>
                    <a:pt x="179365" y="99993"/>
                    <a:pt x="184347" y="96672"/>
                  </a:cubicBezTo>
                  <a:cubicBezTo>
                    <a:pt x="194229" y="90029"/>
                    <a:pt x="202366" y="70515"/>
                    <a:pt x="200124" y="58557"/>
                  </a:cubicBezTo>
                  <a:cubicBezTo>
                    <a:pt x="192734" y="58557"/>
                    <a:pt x="186091" y="56232"/>
                    <a:pt x="179946" y="51914"/>
                  </a:cubicBezTo>
                  <a:cubicBezTo>
                    <a:pt x="179033" y="51250"/>
                    <a:pt x="176874" y="51333"/>
                    <a:pt x="175960" y="51914"/>
                  </a:cubicBezTo>
                  <a:cubicBezTo>
                    <a:pt x="169815" y="56232"/>
                    <a:pt x="163173" y="58557"/>
                    <a:pt x="154951" y="58391"/>
                  </a:cubicBezTo>
                  <a:close/>
                  <a:moveTo>
                    <a:pt x="220220" y="307008"/>
                  </a:moveTo>
                  <a:cubicBezTo>
                    <a:pt x="209342" y="320294"/>
                    <a:pt x="198713" y="333331"/>
                    <a:pt x="187918" y="346451"/>
                  </a:cubicBezTo>
                  <a:cubicBezTo>
                    <a:pt x="198796" y="354423"/>
                    <a:pt x="209259" y="362146"/>
                    <a:pt x="220220" y="370200"/>
                  </a:cubicBezTo>
                  <a:cubicBezTo>
                    <a:pt x="223458" y="352928"/>
                    <a:pt x="226697" y="336238"/>
                    <a:pt x="229686" y="319630"/>
                  </a:cubicBezTo>
                  <a:cubicBezTo>
                    <a:pt x="229852" y="318550"/>
                    <a:pt x="229520" y="317056"/>
                    <a:pt x="228773" y="316225"/>
                  </a:cubicBezTo>
                  <a:cubicBezTo>
                    <a:pt x="226115" y="313153"/>
                    <a:pt x="223292" y="310247"/>
                    <a:pt x="220220" y="307008"/>
                  </a:cubicBezTo>
                  <a:close/>
                  <a:moveTo>
                    <a:pt x="136102" y="307506"/>
                  </a:moveTo>
                  <a:cubicBezTo>
                    <a:pt x="127466" y="312821"/>
                    <a:pt x="123812" y="319547"/>
                    <a:pt x="127632" y="329013"/>
                  </a:cubicBezTo>
                  <a:cubicBezTo>
                    <a:pt x="128296" y="330591"/>
                    <a:pt x="128296" y="332418"/>
                    <a:pt x="128628" y="334079"/>
                  </a:cubicBezTo>
                  <a:cubicBezTo>
                    <a:pt x="130870" y="345870"/>
                    <a:pt x="133113" y="357745"/>
                    <a:pt x="135437" y="370117"/>
                  </a:cubicBezTo>
                  <a:cubicBezTo>
                    <a:pt x="146399" y="361980"/>
                    <a:pt x="156695" y="354340"/>
                    <a:pt x="167407" y="346451"/>
                  </a:cubicBezTo>
                  <a:cubicBezTo>
                    <a:pt x="156862" y="333331"/>
                    <a:pt x="146399" y="320294"/>
                    <a:pt x="136102" y="307423"/>
                  </a:cubicBezTo>
                  <a:close/>
                  <a:moveTo>
                    <a:pt x="178368" y="423594"/>
                  </a:moveTo>
                  <a:cubicBezTo>
                    <a:pt x="178368" y="423594"/>
                    <a:pt x="177621" y="423677"/>
                    <a:pt x="177206" y="423760"/>
                  </a:cubicBezTo>
                  <a:cubicBezTo>
                    <a:pt x="171144" y="439039"/>
                    <a:pt x="165082" y="454319"/>
                    <a:pt x="158937" y="469764"/>
                  </a:cubicBezTo>
                  <a:lnTo>
                    <a:pt x="196720" y="469764"/>
                  </a:lnTo>
                  <a:cubicBezTo>
                    <a:pt x="190492" y="454069"/>
                    <a:pt x="184430" y="438873"/>
                    <a:pt x="178368" y="423594"/>
                  </a:cubicBezTo>
                  <a:close/>
                  <a:moveTo>
                    <a:pt x="87524" y="172486"/>
                  </a:moveTo>
                  <a:cubicBezTo>
                    <a:pt x="75982" y="173399"/>
                    <a:pt x="67595" y="182866"/>
                    <a:pt x="68259" y="193744"/>
                  </a:cubicBezTo>
                  <a:cubicBezTo>
                    <a:pt x="68924" y="204373"/>
                    <a:pt x="77394" y="212925"/>
                    <a:pt x="87524" y="212759"/>
                  </a:cubicBezTo>
                  <a:lnTo>
                    <a:pt x="87524" y="172486"/>
                  </a:lnTo>
                  <a:close/>
                  <a:moveTo>
                    <a:pt x="268050" y="212843"/>
                  </a:moveTo>
                  <a:cubicBezTo>
                    <a:pt x="278679" y="212676"/>
                    <a:pt x="287149" y="203791"/>
                    <a:pt x="287398" y="193163"/>
                  </a:cubicBezTo>
                  <a:cubicBezTo>
                    <a:pt x="287647" y="182367"/>
                    <a:pt x="279094" y="173150"/>
                    <a:pt x="268050" y="172569"/>
                  </a:cubicBezTo>
                  <a:lnTo>
                    <a:pt x="268050" y="212843"/>
                  </a:lnTo>
                  <a:close/>
                  <a:moveTo>
                    <a:pt x="160681" y="369204"/>
                  </a:moveTo>
                  <a:cubicBezTo>
                    <a:pt x="166411" y="376594"/>
                    <a:pt x="171975" y="383736"/>
                    <a:pt x="177870" y="391375"/>
                  </a:cubicBezTo>
                  <a:cubicBezTo>
                    <a:pt x="183849" y="383653"/>
                    <a:pt x="189329" y="376594"/>
                    <a:pt x="194976" y="369287"/>
                  </a:cubicBezTo>
                  <a:cubicBezTo>
                    <a:pt x="188914" y="364886"/>
                    <a:pt x="183351" y="360817"/>
                    <a:pt x="177704" y="356665"/>
                  </a:cubicBezTo>
                  <a:cubicBezTo>
                    <a:pt x="171975" y="360900"/>
                    <a:pt x="166411" y="365052"/>
                    <a:pt x="160764" y="369287"/>
                  </a:cubicBezTo>
                  <a:close/>
                  <a:moveTo>
                    <a:pt x="158024" y="312073"/>
                  </a:moveTo>
                  <a:cubicBezTo>
                    <a:pt x="164335" y="319879"/>
                    <a:pt x="170812" y="328017"/>
                    <a:pt x="177621" y="336487"/>
                  </a:cubicBezTo>
                  <a:cubicBezTo>
                    <a:pt x="184679" y="327851"/>
                    <a:pt x="191240" y="319796"/>
                    <a:pt x="197633" y="312073"/>
                  </a:cubicBezTo>
                  <a:lnTo>
                    <a:pt x="158024" y="312073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D6F0A420-A736-3AA7-DD68-D8C9F5EB40B0}"/>
                </a:ext>
              </a:extLst>
            </p:cNvPr>
            <p:cNvSpPr/>
            <p:nvPr/>
          </p:nvSpPr>
          <p:spPr>
            <a:xfrm>
              <a:off x="8887665" y="5354161"/>
              <a:ext cx="36996" cy="14210"/>
            </a:xfrm>
            <a:custGeom>
              <a:avLst/>
              <a:gdLst>
                <a:gd name="connsiteX0" fmla="*/ 19058 w 36996"/>
                <a:gd name="connsiteY0" fmla="*/ 74 h 14210"/>
                <a:gd name="connsiteX1" fmla="*/ 29936 w 36996"/>
                <a:gd name="connsiteY1" fmla="*/ 74 h 14210"/>
                <a:gd name="connsiteX2" fmla="*/ 36995 w 36996"/>
                <a:gd name="connsiteY2" fmla="*/ 6800 h 14210"/>
                <a:gd name="connsiteX3" fmla="*/ 30434 w 36996"/>
                <a:gd name="connsiteY3" fmla="*/ 14024 h 14210"/>
                <a:gd name="connsiteX4" fmla="*/ 6354 w 36996"/>
                <a:gd name="connsiteY4" fmla="*/ 14024 h 14210"/>
                <a:gd name="connsiteX5" fmla="*/ 43 w 36996"/>
                <a:gd name="connsiteY5" fmla="*/ 6634 h 14210"/>
                <a:gd name="connsiteX6" fmla="*/ 6852 w 36996"/>
                <a:gd name="connsiteY6" fmla="*/ 156 h 14210"/>
                <a:gd name="connsiteX7" fmla="*/ 19141 w 36996"/>
                <a:gd name="connsiteY7" fmla="*/ 156 h 1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996" h="14210">
                  <a:moveTo>
                    <a:pt x="19058" y="74"/>
                  </a:moveTo>
                  <a:cubicBezTo>
                    <a:pt x="22712" y="74"/>
                    <a:pt x="26283" y="-92"/>
                    <a:pt x="29936" y="74"/>
                  </a:cubicBezTo>
                  <a:cubicBezTo>
                    <a:pt x="34254" y="240"/>
                    <a:pt x="36829" y="2897"/>
                    <a:pt x="36995" y="6800"/>
                  </a:cubicBezTo>
                  <a:cubicBezTo>
                    <a:pt x="37078" y="10703"/>
                    <a:pt x="34586" y="13858"/>
                    <a:pt x="30434" y="14024"/>
                  </a:cubicBezTo>
                  <a:cubicBezTo>
                    <a:pt x="22380" y="14273"/>
                    <a:pt x="14325" y="14273"/>
                    <a:pt x="6354" y="14024"/>
                  </a:cubicBezTo>
                  <a:cubicBezTo>
                    <a:pt x="2285" y="13858"/>
                    <a:pt x="-373" y="10454"/>
                    <a:pt x="43" y="6634"/>
                  </a:cubicBezTo>
                  <a:cubicBezTo>
                    <a:pt x="458" y="2648"/>
                    <a:pt x="2783" y="323"/>
                    <a:pt x="6852" y="156"/>
                  </a:cubicBezTo>
                  <a:cubicBezTo>
                    <a:pt x="10921" y="-9"/>
                    <a:pt x="15073" y="156"/>
                    <a:pt x="19141" y="156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D0AE72FF-6998-00B2-6DD2-6F266157FBD9}"/>
                </a:ext>
              </a:extLst>
            </p:cNvPr>
            <p:cNvSpPr/>
            <p:nvPr/>
          </p:nvSpPr>
          <p:spPr>
            <a:xfrm>
              <a:off x="9013338" y="5354078"/>
              <a:ext cx="37049" cy="14294"/>
            </a:xfrm>
            <a:custGeom>
              <a:avLst/>
              <a:gdLst>
                <a:gd name="connsiteX0" fmla="*/ 18442 w 37049"/>
                <a:gd name="connsiteY0" fmla="*/ 157 h 14294"/>
                <a:gd name="connsiteX1" fmla="*/ 29818 w 37049"/>
                <a:gd name="connsiteY1" fmla="*/ 157 h 14294"/>
                <a:gd name="connsiteX2" fmla="*/ 37042 w 37049"/>
                <a:gd name="connsiteY2" fmla="*/ 6717 h 14294"/>
                <a:gd name="connsiteX3" fmla="*/ 30150 w 37049"/>
                <a:gd name="connsiteY3" fmla="*/ 14107 h 14294"/>
                <a:gd name="connsiteX4" fmla="*/ 6982 w 37049"/>
                <a:gd name="connsiteY4" fmla="*/ 14107 h 14294"/>
                <a:gd name="connsiteX5" fmla="*/ 7 w 37049"/>
                <a:gd name="connsiteY5" fmla="*/ 6717 h 14294"/>
                <a:gd name="connsiteX6" fmla="*/ 7149 w 37049"/>
                <a:gd name="connsiteY6" fmla="*/ 74 h 14294"/>
                <a:gd name="connsiteX7" fmla="*/ 18525 w 37049"/>
                <a:gd name="connsiteY7" fmla="*/ 74 h 1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49" h="14294">
                  <a:moveTo>
                    <a:pt x="18442" y="157"/>
                  </a:moveTo>
                  <a:cubicBezTo>
                    <a:pt x="22262" y="157"/>
                    <a:pt x="25998" y="74"/>
                    <a:pt x="29818" y="157"/>
                  </a:cubicBezTo>
                  <a:cubicBezTo>
                    <a:pt x="34053" y="323"/>
                    <a:pt x="36876" y="2980"/>
                    <a:pt x="37042" y="6717"/>
                  </a:cubicBezTo>
                  <a:cubicBezTo>
                    <a:pt x="37208" y="10703"/>
                    <a:pt x="34551" y="14024"/>
                    <a:pt x="30150" y="14107"/>
                  </a:cubicBezTo>
                  <a:cubicBezTo>
                    <a:pt x="22428" y="14356"/>
                    <a:pt x="14705" y="14356"/>
                    <a:pt x="6982" y="14107"/>
                  </a:cubicBezTo>
                  <a:cubicBezTo>
                    <a:pt x="2498" y="13941"/>
                    <a:pt x="-159" y="10786"/>
                    <a:pt x="7" y="6717"/>
                  </a:cubicBezTo>
                  <a:cubicBezTo>
                    <a:pt x="174" y="2814"/>
                    <a:pt x="2830" y="240"/>
                    <a:pt x="7149" y="74"/>
                  </a:cubicBezTo>
                  <a:cubicBezTo>
                    <a:pt x="10885" y="-92"/>
                    <a:pt x="14705" y="74"/>
                    <a:pt x="18525" y="74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E2207BB6-890B-4DB7-339D-B2889CC0DDAD}"/>
              </a:ext>
            </a:extLst>
          </p:cNvPr>
          <p:cNvGrpSpPr/>
          <p:nvPr/>
        </p:nvGrpSpPr>
        <p:grpSpPr>
          <a:xfrm>
            <a:off x="9395663" y="3657037"/>
            <a:ext cx="378887" cy="468973"/>
            <a:chOff x="8779782" y="3526918"/>
            <a:chExt cx="378887" cy="468973"/>
          </a:xfrm>
          <a:solidFill>
            <a:srgbClr val="0040C1"/>
          </a:solidFill>
        </p:grpSpPr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D5564BF-D5B4-C3CA-2A40-D8C158ACBA0F}"/>
                </a:ext>
              </a:extLst>
            </p:cNvPr>
            <p:cNvSpPr/>
            <p:nvPr/>
          </p:nvSpPr>
          <p:spPr>
            <a:xfrm>
              <a:off x="8779782" y="3526918"/>
              <a:ext cx="378887" cy="468973"/>
            </a:xfrm>
            <a:custGeom>
              <a:avLst/>
              <a:gdLst>
                <a:gd name="connsiteX0" fmla="*/ 378382 w 378887"/>
                <a:gd name="connsiteY0" fmla="*/ 388509 h 468973"/>
                <a:gd name="connsiteX1" fmla="*/ 327230 w 378887"/>
                <a:gd name="connsiteY1" fmla="*/ 324238 h 468973"/>
                <a:gd name="connsiteX2" fmla="*/ 289033 w 378887"/>
                <a:gd name="connsiteY2" fmla="*/ 315602 h 468973"/>
                <a:gd name="connsiteX3" fmla="*/ 288535 w 378887"/>
                <a:gd name="connsiteY3" fmla="*/ 315519 h 468973"/>
                <a:gd name="connsiteX4" fmla="*/ 304063 w 378887"/>
                <a:gd name="connsiteY4" fmla="*/ 280061 h 468973"/>
                <a:gd name="connsiteX5" fmla="*/ 285379 w 378887"/>
                <a:gd name="connsiteY5" fmla="*/ 242029 h 468973"/>
                <a:gd name="connsiteX6" fmla="*/ 289282 w 378887"/>
                <a:gd name="connsiteY6" fmla="*/ 232563 h 468973"/>
                <a:gd name="connsiteX7" fmla="*/ 295427 w 378887"/>
                <a:gd name="connsiteY7" fmla="*/ 227747 h 468973"/>
                <a:gd name="connsiteX8" fmla="*/ 325072 w 378887"/>
                <a:gd name="connsiteY8" fmla="*/ 188885 h 468973"/>
                <a:gd name="connsiteX9" fmla="*/ 295676 w 378887"/>
                <a:gd name="connsiteY9" fmla="*/ 160320 h 468973"/>
                <a:gd name="connsiteX10" fmla="*/ 300741 w 378887"/>
                <a:gd name="connsiteY10" fmla="*/ 148030 h 468973"/>
                <a:gd name="connsiteX11" fmla="*/ 300243 w 378887"/>
                <a:gd name="connsiteY11" fmla="*/ 110995 h 468973"/>
                <a:gd name="connsiteX12" fmla="*/ 297420 w 378887"/>
                <a:gd name="connsiteY12" fmla="*/ 104601 h 468973"/>
                <a:gd name="connsiteX13" fmla="*/ 309128 w 378887"/>
                <a:gd name="connsiteY13" fmla="*/ 46225 h 468973"/>
                <a:gd name="connsiteX14" fmla="*/ 296091 w 378887"/>
                <a:gd name="connsiteY14" fmla="*/ 29949 h 468973"/>
                <a:gd name="connsiteX15" fmla="*/ 194867 w 378887"/>
                <a:gd name="connsiteY15" fmla="*/ 1716 h 468973"/>
                <a:gd name="connsiteX16" fmla="*/ 183906 w 378887"/>
                <a:gd name="connsiteY16" fmla="*/ 1716 h 468973"/>
                <a:gd name="connsiteX17" fmla="*/ 148532 w 378887"/>
                <a:gd name="connsiteY17" fmla="*/ 19403 h 468973"/>
                <a:gd name="connsiteX18" fmla="*/ 78032 w 378887"/>
                <a:gd name="connsiteY18" fmla="*/ 30032 h 468973"/>
                <a:gd name="connsiteX19" fmla="*/ 68981 w 378887"/>
                <a:gd name="connsiteY19" fmla="*/ 41159 h 468973"/>
                <a:gd name="connsiteX20" fmla="*/ 81437 w 378887"/>
                <a:gd name="connsiteY20" fmla="*/ 104186 h 468973"/>
                <a:gd name="connsiteX21" fmla="*/ 78613 w 378887"/>
                <a:gd name="connsiteY21" fmla="*/ 111078 h 468973"/>
                <a:gd name="connsiteX22" fmla="*/ 78281 w 378887"/>
                <a:gd name="connsiteY22" fmla="*/ 148030 h 468973"/>
                <a:gd name="connsiteX23" fmla="*/ 83181 w 378887"/>
                <a:gd name="connsiteY23" fmla="*/ 160403 h 468973"/>
                <a:gd name="connsiteX24" fmla="*/ 80772 w 378887"/>
                <a:gd name="connsiteY24" fmla="*/ 160818 h 468973"/>
                <a:gd name="connsiteX25" fmla="*/ 53287 w 378887"/>
                <a:gd name="connsiteY25" fmla="*/ 196525 h 468973"/>
                <a:gd name="connsiteX26" fmla="*/ 84841 w 378887"/>
                <a:gd name="connsiteY26" fmla="*/ 228162 h 468973"/>
                <a:gd name="connsiteX27" fmla="*/ 88910 w 378887"/>
                <a:gd name="connsiteY27" fmla="*/ 231484 h 468973"/>
                <a:gd name="connsiteX28" fmla="*/ 93394 w 378887"/>
                <a:gd name="connsiteY28" fmla="*/ 242362 h 468973"/>
                <a:gd name="connsiteX29" fmla="*/ 74960 w 378887"/>
                <a:gd name="connsiteY29" fmla="*/ 280227 h 468973"/>
                <a:gd name="connsiteX30" fmla="*/ 90654 w 378887"/>
                <a:gd name="connsiteY30" fmla="*/ 315768 h 468973"/>
                <a:gd name="connsiteX31" fmla="*/ 59183 w 378887"/>
                <a:gd name="connsiteY31" fmla="*/ 322328 h 468973"/>
                <a:gd name="connsiteX32" fmla="*/ 59 w 378887"/>
                <a:gd name="connsiteY32" fmla="*/ 395319 h 468973"/>
                <a:gd name="connsiteX33" fmla="*/ 225 w 378887"/>
                <a:gd name="connsiteY33" fmla="*/ 458179 h 468973"/>
                <a:gd name="connsiteX34" fmla="*/ 11186 w 378887"/>
                <a:gd name="connsiteY34" fmla="*/ 468974 h 468973"/>
                <a:gd name="connsiteX35" fmla="*/ 199933 w 378887"/>
                <a:gd name="connsiteY35" fmla="*/ 468974 h 468973"/>
                <a:gd name="connsiteX36" fmla="*/ 368833 w 378887"/>
                <a:gd name="connsiteY36" fmla="*/ 468974 h 468973"/>
                <a:gd name="connsiteX37" fmla="*/ 378797 w 378887"/>
                <a:gd name="connsiteY37" fmla="*/ 459009 h 468973"/>
                <a:gd name="connsiteX38" fmla="*/ 378714 w 378887"/>
                <a:gd name="connsiteY38" fmla="*/ 388509 h 468973"/>
                <a:gd name="connsiteX39" fmla="*/ 358702 w 378887"/>
                <a:gd name="connsiteY39" fmla="*/ 370241 h 468973"/>
                <a:gd name="connsiteX40" fmla="*/ 312367 w 378887"/>
                <a:gd name="connsiteY40" fmla="*/ 336942 h 468973"/>
                <a:gd name="connsiteX41" fmla="*/ 358702 w 378887"/>
                <a:gd name="connsiteY41" fmla="*/ 370241 h 468973"/>
                <a:gd name="connsiteX42" fmla="*/ 290528 w 378887"/>
                <a:gd name="connsiteY42" fmla="*/ 280061 h 468973"/>
                <a:gd name="connsiteX43" fmla="*/ 269685 w 378887"/>
                <a:gd name="connsiteY43" fmla="*/ 311284 h 468973"/>
                <a:gd name="connsiteX44" fmla="*/ 242116 w 378887"/>
                <a:gd name="connsiteY44" fmla="*/ 305139 h 468973"/>
                <a:gd name="connsiteX45" fmla="*/ 242116 w 378887"/>
                <a:gd name="connsiteY45" fmla="*/ 294095 h 468973"/>
                <a:gd name="connsiteX46" fmla="*/ 245936 w 378887"/>
                <a:gd name="connsiteY46" fmla="*/ 286953 h 468973"/>
                <a:gd name="connsiteX47" fmla="*/ 278736 w 378887"/>
                <a:gd name="connsiteY47" fmla="*/ 254070 h 468973"/>
                <a:gd name="connsiteX48" fmla="*/ 290528 w 378887"/>
                <a:gd name="connsiteY48" fmla="*/ 280061 h 468973"/>
                <a:gd name="connsiteX49" fmla="*/ 99788 w 378887"/>
                <a:gd name="connsiteY49" fmla="*/ 212551 h 468973"/>
                <a:gd name="connsiteX50" fmla="*/ 97795 w 378887"/>
                <a:gd name="connsiteY50" fmla="*/ 163475 h 468973"/>
                <a:gd name="connsiteX51" fmla="*/ 279982 w 378887"/>
                <a:gd name="connsiteY51" fmla="*/ 163890 h 468973"/>
                <a:gd name="connsiteX52" fmla="*/ 269187 w 378887"/>
                <a:gd name="connsiteY52" fmla="*/ 241033 h 468973"/>
                <a:gd name="connsiteX53" fmla="*/ 173028 w 378887"/>
                <a:gd name="connsiteY53" fmla="*/ 287119 h 468973"/>
                <a:gd name="connsiteX54" fmla="*/ 99871 w 378887"/>
                <a:gd name="connsiteY54" fmla="*/ 212551 h 468973"/>
                <a:gd name="connsiteX55" fmla="*/ 110500 w 378887"/>
                <a:gd name="connsiteY55" fmla="*/ 152514 h 468973"/>
                <a:gd name="connsiteX56" fmla="*/ 267443 w 378887"/>
                <a:gd name="connsiteY56" fmla="*/ 152514 h 468973"/>
                <a:gd name="connsiteX57" fmla="*/ 110500 w 378887"/>
                <a:gd name="connsiteY57" fmla="*/ 152514 h 468973"/>
                <a:gd name="connsiteX58" fmla="*/ 143217 w 378887"/>
                <a:gd name="connsiteY58" fmla="*/ 321414 h 468973"/>
                <a:gd name="connsiteX59" fmla="*/ 177263 w 378887"/>
                <a:gd name="connsiteY59" fmla="*/ 355294 h 468973"/>
                <a:gd name="connsiteX60" fmla="*/ 153597 w 378887"/>
                <a:gd name="connsiteY60" fmla="*/ 374144 h 468973"/>
                <a:gd name="connsiteX61" fmla="*/ 125281 w 378887"/>
                <a:gd name="connsiteY61" fmla="*/ 323241 h 468973"/>
                <a:gd name="connsiteX62" fmla="*/ 140062 w 378887"/>
                <a:gd name="connsiteY62" fmla="*/ 320003 h 468973"/>
                <a:gd name="connsiteX63" fmla="*/ 143217 w 378887"/>
                <a:gd name="connsiteY63" fmla="*/ 321497 h 468973"/>
                <a:gd name="connsiteX64" fmla="*/ 157666 w 378887"/>
                <a:gd name="connsiteY64" fmla="*/ 314688 h 468973"/>
                <a:gd name="connsiteX65" fmla="*/ 151853 w 378887"/>
                <a:gd name="connsiteY65" fmla="*/ 296752 h 468973"/>
                <a:gd name="connsiteX66" fmla="*/ 226588 w 378887"/>
                <a:gd name="connsiteY66" fmla="*/ 296752 h 468973"/>
                <a:gd name="connsiteX67" fmla="*/ 221523 w 378887"/>
                <a:gd name="connsiteY67" fmla="*/ 312446 h 468973"/>
                <a:gd name="connsiteX68" fmla="*/ 188805 w 378887"/>
                <a:gd name="connsiteY68" fmla="*/ 345163 h 468973"/>
                <a:gd name="connsiteX69" fmla="*/ 185235 w 378887"/>
                <a:gd name="connsiteY69" fmla="*/ 341925 h 468973"/>
                <a:gd name="connsiteX70" fmla="*/ 157666 w 378887"/>
                <a:gd name="connsiteY70" fmla="*/ 314688 h 468973"/>
                <a:gd name="connsiteX71" fmla="*/ 234560 w 378887"/>
                <a:gd name="connsiteY71" fmla="*/ 320750 h 468973"/>
                <a:gd name="connsiteX72" fmla="*/ 237383 w 378887"/>
                <a:gd name="connsiteY72" fmla="*/ 319670 h 468973"/>
                <a:gd name="connsiteX73" fmla="*/ 252994 w 378887"/>
                <a:gd name="connsiteY73" fmla="*/ 323158 h 468973"/>
                <a:gd name="connsiteX74" fmla="*/ 224180 w 378887"/>
                <a:gd name="connsiteY74" fmla="*/ 374144 h 468973"/>
                <a:gd name="connsiteX75" fmla="*/ 200182 w 378887"/>
                <a:gd name="connsiteY75" fmla="*/ 355045 h 468973"/>
                <a:gd name="connsiteX76" fmla="*/ 234560 w 378887"/>
                <a:gd name="connsiteY76" fmla="*/ 320750 h 468973"/>
                <a:gd name="connsiteX77" fmla="*/ 310291 w 378887"/>
                <a:gd name="connsiteY77" fmla="*/ 193618 h 468973"/>
                <a:gd name="connsiteX78" fmla="*/ 294929 w 378887"/>
                <a:gd name="connsiteY78" fmla="*/ 212219 h 468973"/>
                <a:gd name="connsiteX79" fmla="*/ 294929 w 378887"/>
                <a:gd name="connsiteY79" fmla="*/ 175765 h 468973"/>
                <a:gd name="connsiteX80" fmla="*/ 310291 w 378887"/>
                <a:gd name="connsiteY80" fmla="*/ 193618 h 468973"/>
                <a:gd name="connsiteX81" fmla="*/ 85257 w 378887"/>
                <a:gd name="connsiteY81" fmla="*/ 45644 h 468973"/>
                <a:gd name="connsiteX82" fmla="*/ 113905 w 378887"/>
                <a:gd name="connsiteY82" fmla="*/ 43319 h 468973"/>
                <a:gd name="connsiteX83" fmla="*/ 185235 w 378887"/>
                <a:gd name="connsiteY83" fmla="*/ 18573 h 468973"/>
                <a:gd name="connsiteX84" fmla="*/ 193289 w 378887"/>
                <a:gd name="connsiteY84" fmla="*/ 18573 h 468973"/>
                <a:gd name="connsiteX85" fmla="*/ 287206 w 378887"/>
                <a:gd name="connsiteY85" fmla="*/ 45062 h 468973"/>
                <a:gd name="connsiteX86" fmla="*/ 293517 w 378887"/>
                <a:gd name="connsiteY86" fmla="*/ 45062 h 468973"/>
                <a:gd name="connsiteX87" fmla="*/ 289614 w 378887"/>
                <a:gd name="connsiteY87" fmla="*/ 65075 h 468973"/>
                <a:gd name="connsiteX88" fmla="*/ 282473 w 378887"/>
                <a:gd name="connsiteY88" fmla="*/ 102193 h 468973"/>
                <a:gd name="connsiteX89" fmla="*/ 276245 w 378887"/>
                <a:gd name="connsiteY89" fmla="*/ 107009 h 468973"/>
                <a:gd name="connsiteX90" fmla="*/ 210977 w 378887"/>
                <a:gd name="connsiteY90" fmla="*/ 107009 h 468973"/>
                <a:gd name="connsiteX91" fmla="*/ 102196 w 378887"/>
                <a:gd name="connsiteY91" fmla="*/ 107009 h 468973"/>
                <a:gd name="connsiteX92" fmla="*/ 96052 w 378887"/>
                <a:gd name="connsiteY92" fmla="*/ 102110 h 468973"/>
                <a:gd name="connsiteX93" fmla="*/ 85339 w 378887"/>
                <a:gd name="connsiteY93" fmla="*/ 47387 h 468973"/>
                <a:gd name="connsiteX94" fmla="*/ 85339 w 378887"/>
                <a:gd name="connsiteY94" fmla="*/ 45644 h 468973"/>
                <a:gd name="connsiteX95" fmla="*/ 83346 w 378887"/>
                <a:gd name="connsiteY95" fmla="*/ 212219 h 468973"/>
                <a:gd name="connsiteX96" fmla="*/ 68068 w 378887"/>
                <a:gd name="connsiteY96" fmla="*/ 194199 h 468973"/>
                <a:gd name="connsiteX97" fmla="*/ 83346 w 378887"/>
                <a:gd name="connsiteY97" fmla="*/ 175682 h 468973"/>
                <a:gd name="connsiteX98" fmla="*/ 83346 w 378887"/>
                <a:gd name="connsiteY98" fmla="*/ 212136 h 468973"/>
                <a:gd name="connsiteX99" fmla="*/ 83346 w 378887"/>
                <a:gd name="connsiteY99" fmla="*/ 130094 h 468973"/>
                <a:gd name="connsiteX100" fmla="*/ 88578 w 378887"/>
                <a:gd name="connsiteY100" fmla="*/ 122620 h 468973"/>
                <a:gd name="connsiteX101" fmla="*/ 94141 w 378887"/>
                <a:gd name="connsiteY101" fmla="*/ 122039 h 468973"/>
                <a:gd name="connsiteX102" fmla="*/ 284300 w 378887"/>
                <a:gd name="connsiteY102" fmla="*/ 122039 h 468973"/>
                <a:gd name="connsiteX103" fmla="*/ 289863 w 378887"/>
                <a:gd name="connsiteY103" fmla="*/ 122620 h 468973"/>
                <a:gd name="connsiteX104" fmla="*/ 295095 w 378887"/>
                <a:gd name="connsiteY104" fmla="*/ 130094 h 468973"/>
                <a:gd name="connsiteX105" fmla="*/ 289033 w 378887"/>
                <a:gd name="connsiteY105" fmla="*/ 136903 h 468973"/>
                <a:gd name="connsiteX106" fmla="*/ 283885 w 378887"/>
                <a:gd name="connsiteY106" fmla="*/ 137152 h 468973"/>
                <a:gd name="connsiteX107" fmla="*/ 188805 w 378887"/>
                <a:gd name="connsiteY107" fmla="*/ 137152 h 468973"/>
                <a:gd name="connsiteX108" fmla="*/ 94640 w 378887"/>
                <a:gd name="connsiteY108" fmla="*/ 137152 h 468973"/>
                <a:gd name="connsiteX109" fmla="*/ 89491 w 378887"/>
                <a:gd name="connsiteY109" fmla="*/ 136903 h 468973"/>
                <a:gd name="connsiteX110" fmla="*/ 83430 w 378887"/>
                <a:gd name="connsiteY110" fmla="*/ 130094 h 468973"/>
                <a:gd name="connsiteX111" fmla="*/ 88163 w 378887"/>
                <a:gd name="connsiteY111" fmla="*/ 280061 h 468973"/>
                <a:gd name="connsiteX112" fmla="*/ 99705 w 378887"/>
                <a:gd name="connsiteY112" fmla="*/ 254236 h 468973"/>
                <a:gd name="connsiteX113" fmla="*/ 133668 w 378887"/>
                <a:gd name="connsiteY113" fmla="*/ 287950 h 468973"/>
                <a:gd name="connsiteX114" fmla="*/ 136159 w 378887"/>
                <a:gd name="connsiteY114" fmla="*/ 292351 h 468973"/>
                <a:gd name="connsiteX115" fmla="*/ 136242 w 378887"/>
                <a:gd name="connsiteY115" fmla="*/ 304973 h 468973"/>
                <a:gd name="connsiteX116" fmla="*/ 133253 w 378887"/>
                <a:gd name="connsiteY116" fmla="*/ 305969 h 468973"/>
                <a:gd name="connsiteX117" fmla="*/ 109254 w 378887"/>
                <a:gd name="connsiteY117" fmla="*/ 311450 h 468973"/>
                <a:gd name="connsiteX118" fmla="*/ 88246 w 378887"/>
                <a:gd name="connsiteY118" fmla="*/ 280144 h 468973"/>
                <a:gd name="connsiteX119" fmla="*/ 65659 w 378887"/>
                <a:gd name="connsiteY119" fmla="*/ 336610 h 468973"/>
                <a:gd name="connsiteX120" fmla="*/ 19075 w 378887"/>
                <a:gd name="connsiteY120" fmla="*/ 370158 h 468973"/>
                <a:gd name="connsiteX121" fmla="*/ 65659 w 378887"/>
                <a:gd name="connsiteY121" fmla="*/ 336610 h 468973"/>
                <a:gd name="connsiteX122" fmla="*/ 172945 w 378887"/>
                <a:gd name="connsiteY122" fmla="*/ 404453 h 468973"/>
                <a:gd name="connsiteX123" fmla="*/ 160655 w 378887"/>
                <a:gd name="connsiteY123" fmla="*/ 453528 h 468973"/>
                <a:gd name="connsiteX124" fmla="*/ 83430 w 378887"/>
                <a:gd name="connsiteY124" fmla="*/ 453528 h 468973"/>
                <a:gd name="connsiteX125" fmla="*/ 83430 w 378887"/>
                <a:gd name="connsiteY125" fmla="*/ 401048 h 468973"/>
                <a:gd name="connsiteX126" fmla="*/ 68233 w 378887"/>
                <a:gd name="connsiteY126" fmla="*/ 401048 h 468973"/>
                <a:gd name="connsiteX127" fmla="*/ 68233 w 378887"/>
                <a:gd name="connsiteY127" fmla="*/ 453362 h 468973"/>
                <a:gd name="connsiteX128" fmla="*/ 15504 w 378887"/>
                <a:gd name="connsiteY128" fmla="*/ 453362 h 468973"/>
                <a:gd name="connsiteX129" fmla="*/ 15504 w 378887"/>
                <a:gd name="connsiteY129" fmla="*/ 386267 h 468973"/>
                <a:gd name="connsiteX130" fmla="*/ 35849 w 378887"/>
                <a:gd name="connsiteY130" fmla="*/ 383859 h 468973"/>
                <a:gd name="connsiteX131" fmla="*/ 82018 w 378887"/>
                <a:gd name="connsiteY131" fmla="*/ 336195 h 468973"/>
                <a:gd name="connsiteX132" fmla="*/ 86751 w 378887"/>
                <a:gd name="connsiteY132" fmla="*/ 331545 h 468973"/>
                <a:gd name="connsiteX133" fmla="*/ 105186 w 378887"/>
                <a:gd name="connsiteY133" fmla="*/ 327393 h 468973"/>
                <a:gd name="connsiteX134" fmla="*/ 112244 w 378887"/>
                <a:gd name="connsiteY134" fmla="*/ 330383 h 468973"/>
                <a:gd name="connsiteX135" fmla="*/ 142885 w 378887"/>
                <a:gd name="connsiteY135" fmla="*/ 385769 h 468973"/>
                <a:gd name="connsiteX136" fmla="*/ 159078 w 378887"/>
                <a:gd name="connsiteY136" fmla="*/ 389008 h 468973"/>
                <a:gd name="connsiteX137" fmla="*/ 162897 w 378887"/>
                <a:gd name="connsiteY137" fmla="*/ 386184 h 468973"/>
                <a:gd name="connsiteX138" fmla="*/ 172032 w 378887"/>
                <a:gd name="connsiteY138" fmla="*/ 399969 h 468973"/>
                <a:gd name="connsiteX139" fmla="*/ 172862 w 378887"/>
                <a:gd name="connsiteY139" fmla="*/ 404287 h 468973"/>
                <a:gd name="connsiteX140" fmla="*/ 176350 w 378887"/>
                <a:gd name="connsiteY140" fmla="*/ 453528 h 468973"/>
                <a:gd name="connsiteX141" fmla="*/ 185982 w 378887"/>
                <a:gd name="connsiteY141" fmla="*/ 414832 h 468973"/>
                <a:gd name="connsiteX142" fmla="*/ 187061 w 378887"/>
                <a:gd name="connsiteY142" fmla="*/ 410764 h 468973"/>
                <a:gd name="connsiteX143" fmla="*/ 189221 w 378887"/>
                <a:gd name="connsiteY143" fmla="*/ 408356 h 468973"/>
                <a:gd name="connsiteX144" fmla="*/ 191380 w 378887"/>
                <a:gd name="connsiteY144" fmla="*/ 410764 h 468973"/>
                <a:gd name="connsiteX145" fmla="*/ 197857 w 378887"/>
                <a:gd name="connsiteY145" fmla="*/ 436423 h 468973"/>
                <a:gd name="connsiteX146" fmla="*/ 202091 w 378887"/>
                <a:gd name="connsiteY146" fmla="*/ 453528 h 468973"/>
                <a:gd name="connsiteX147" fmla="*/ 176267 w 378887"/>
                <a:gd name="connsiteY147" fmla="*/ 453528 h 468973"/>
                <a:gd name="connsiteX148" fmla="*/ 193954 w 378887"/>
                <a:gd name="connsiteY148" fmla="*/ 391416 h 468973"/>
                <a:gd name="connsiteX149" fmla="*/ 184903 w 378887"/>
                <a:gd name="connsiteY149" fmla="*/ 391665 h 468973"/>
                <a:gd name="connsiteX150" fmla="*/ 174855 w 378887"/>
                <a:gd name="connsiteY150" fmla="*/ 376552 h 468973"/>
                <a:gd name="connsiteX151" fmla="*/ 188972 w 378887"/>
                <a:gd name="connsiteY151" fmla="*/ 365342 h 468973"/>
                <a:gd name="connsiteX152" fmla="*/ 203503 w 378887"/>
                <a:gd name="connsiteY152" fmla="*/ 376967 h 468973"/>
                <a:gd name="connsiteX153" fmla="*/ 193871 w 378887"/>
                <a:gd name="connsiteY153" fmla="*/ 391416 h 468973"/>
                <a:gd name="connsiteX154" fmla="*/ 363020 w 378887"/>
                <a:gd name="connsiteY154" fmla="*/ 453279 h 468973"/>
                <a:gd name="connsiteX155" fmla="*/ 310623 w 378887"/>
                <a:gd name="connsiteY155" fmla="*/ 453279 h 468973"/>
                <a:gd name="connsiteX156" fmla="*/ 310623 w 378887"/>
                <a:gd name="connsiteY156" fmla="*/ 400882 h 468973"/>
                <a:gd name="connsiteX157" fmla="*/ 295427 w 378887"/>
                <a:gd name="connsiteY157" fmla="*/ 400882 h 468973"/>
                <a:gd name="connsiteX158" fmla="*/ 295427 w 378887"/>
                <a:gd name="connsiteY158" fmla="*/ 453279 h 468973"/>
                <a:gd name="connsiteX159" fmla="*/ 217869 w 378887"/>
                <a:gd name="connsiteY159" fmla="*/ 453279 h 468973"/>
                <a:gd name="connsiteX160" fmla="*/ 208818 w 378887"/>
                <a:gd name="connsiteY160" fmla="*/ 416992 h 468973"/>
                <a:gd name="connsiteX161" fmla="*/ 215710 w 378887"/>
                <a:gd name="connsiteY161" fmla="*/ 386683 h 468973"/>
                <a:gd name="connsiteX162" fmla="*/ 220858 w 378887"/>
                <a:gd name="connsiteY162" fmla="*/ 390668 h 468973"/>
                <a:gd name="connsiteX163" fmla="*/ 233730 w 378887"/>
                <a:gd name="connsiteY163" fmla="*/ 388094 h 468973"/>
                <a:gd name="connsiteX164" fmla="*/ 257478 w 378887"/>
                <a:gd name="connsiteY164" fmla="*/ 346160 h 468973"/>
                <a:gd name="connsiteX165" fmla="*/ 267111 w 378887"/>
                <a:gd name="connsiteY165" fmla="*/ 329386 h 468973"/>
                <a:gd name="connsiteX166" fmla="*/ 271844 w 378887"/>
                <a:gd name="connsiteY166" fmla="*/ 327227 h 468973"/>
                <a:gd name="connsiteX167" fmla="*/ 292604 w 378887"/>
                <a:gd name="connsiteY167" fmla="*/ 331794 h 468973"/>
                <a:gd name="connsiteX168" fmla="*/ 296174 w 378887"/>
                <a:gd name="connsiteY168" fmla="*/ 335116 h 468973"/>
                <a:gd name="connsiteX169" fmla="*/ 358453 w 378887"/>
                <a:gd name="connsiteY169" fmla="*/ 385437 h 468973"/>
                <a:gd name="connsiteX170" fmla="*/ 363020 w 378887"/>
                <a:gd name="connsiteY170" fmla="*/ 385437 h 468973"/>
                <a:gd name="connsiteX171" fmla="*/ 363020 w 378887"/>
                <a:gd name="connsiteY171" fmla="*/ 453196 h 468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378887" h="468973">
                  <a:moveTo>
                    <a:pt x="378382" y="388509"/>
                  </a:moveTo>
                  <a:cubicBezTo>
                    <a:pt x="377967" y="357951"/>
                    <a:pt x="356875" y="331545"/>
                    <a:pt x="327230" y="324238"/>
                  </a:cubicBezTo>
                  <a:cubicBezTo>
                    <a:pt x="314526" y="321082"/>
                    <a:pt x="301738" y="318508"/>
                    <a:pt x="289033" y="315602"/>
                  </a:cubicBezTo>
                  <a:cubicBezTo>
                    <a:pt x="288867" y="315602"/>
                    <a:pt x="288701" y="315602"/>
                    <a:pt x="288535" y="315519"/>
                  </a:cubicBezTo>
                  <a:cubicBezTo>
                    <a:pt x="298001" y="307049"/>
                    <a:pt x="304063" y="294261"/>
                    <a:pt x="304063" y="280061"/>
                  </a:cubicBezTo>
                  <a:cubicBezTo>
                    <a:pt x="304063" y="264616"/>
                    <a:pt x="297005" y="250582"/>
                    <a:pt x="285379" y="242029"/>
                  </a:cubicBezTo>
                  <a:cubicBezTo>
                    <a:pt x="286791" y="238957"/>
                    <a:pt x="288120" y="235802"/>
                    <a:pt x="289282" y="232563"/>
                  </a:cubicBezTo>
                  <a:cubicBezTo>
                    <a:pt x="290444" y="229159"/>
                    <a:pt x="291856" y="227996"/>
                    <a:pt x="295427" y="227747"/>
                  </a:cubicBezTo>
                  <a:cubicBezTo>
                    <a:pt x="314276" y="226252"/>
                    <a:pt x="328559" y="207403"/>
                    <a:pt x="325072" y="188885"/>
                  </a:cubicBezTo>
                  <a:cubicBezTo>
                    <a:pt x="321999" y="172609"/>
                    <a:pt x="311619" y="163475"/>
                    <a:pt x="295676" y="160320"/>
                  </a:cubicBezTo>
                  <a:cubicBezTo>
                    <a:pt x="294596" y="154756"/>
                    <a:pt x="295510" y="151269"/>
                    <a:pt x="300741" y="148030"/>
                  </a:cubicBezTo>
                  <a:cubicBezTo>
                    <a:pt x="314111" y="139477"/>
                    <a:pt x="313695" y="119631"/>
                    <a:pt x="300243" y="110995"/>
                  </a:cubicBezTo>
                  <a:cubicBezTo>
                    <a:pt x="297503" y="109168"/>
                    <a:pt x="296755" y="107590"/>
                    <a:pt x="297420" y="104601"/>
                  </a:cubicBezTo>
                  <a:cubicBezTo>
                    <a:pt x="301322" y="85170"/>
                    <a:pt x="304727" y="65573"/>
                    <a:pt x="309128" y="46225"/>
                  </a:cubicBezTo>
                  <a:cubicBezTo>
                    <a:pt x="312284" y="32440"/>
                    <a:pt x="308962" y="29617"/>
                    <a:pt x="296091" y="29949"/>
                  </a:cubicBezTo>
                  <a:cubicBezTo>
                    <a:pt x="259471" y="31029"/>
                    <a:pt x="225591" y="21812"/>
                    <a:pt x="194867" y="1716"/>
                  </a:cubicBezTo>
                  <a:cubicBezTo>
                    <a:pt x="191048" y="-775"/>
                    <a:pt x="187892" y="-360"/>
                    <a:pt x="183906" y="1716"/>
                  </a:cubicBezTo>
                  <a:cubicBezTo>
                    <a:pt x="172281" y="7944"/>
                    <a:pt x="160655" y="14421"/>
                    <a:pt x="148532" y="19403"/>
                  </a:cubicBezTo>
                  <a:cubicBezTo>
                    <a:pt x="125945" y="28538"/>
                    <a:pt x="102196" y="30697"/>
                    <a:pt x="78032" y="30032"/>
                  </a:cubicBezTo>
                  <a:cubicBezTo>
                    <a:pt x="70393" y="29866"/>
                    <a:pt x="67486" y="33603"/>
                    <a:pt x="68981" y="41159"/>
                  </a:cubicBezTo>
                  <a:cubicBezTo>
                    <a:pt x="73133" y="62168"/>
                    <a:pt x="77202" y="83177"/>
                    <a:pt x="81437" y="104186"/>
                  </a:cubicBezTo>
                  <a:cubicBezTo>
                    <a:pt x="82018" y="107258"/>
                    <a:pt x="81603" y="109085"/>
                    <a:pt x="78613" y="111078"/>
                  </a:cubicBezTo>
                  <a:cubicBezTo>
                    <a:pt x="65161" y="119797"/>
                    <a:pt x="64746" y="139560"/>
                    <a:pt x="78281" y="148030"/>
                  </a:cubicBezTo>
                  <a:cubicBezTo>
                    <a:pt x="83845" y="151518"/>
                    <a:pt x="84094" y="155254"/>
                    <a:pt x="83181" y="160403"/>
                  </a:cubicBezTo>
                  <a:cubicBezTo>
                    <a:pt x="82350" y="160569"/>
                    <a:pt x="81520" y="160652"/>
                    <a:pt x="80772" y="160818"/>
                  </a:cubicBezTo>
                  <a:cubicBezTo>
                    <a:pt x="63418" y="164887"/>
                    <a:pt x="52207" y="179419"/>
                    <a:pt x="53287" y="196525"/>
                  </a:cubicBezTo>
                  <a:cubicBezTo>
                    <a:pt x="54366" y="213381"/>
                    <a:pt x="67154" y="226003"/>
                    <a:pt x="84841" y="228162"/>
                  </a:cubicBezTo>
                  <a:cubicBezTo>
                    <a:pt x="86336" y="228328"/>
                    <a:pt x="88412" y="230072"/>
                    <a:pt x="88910" y="231484"/>
                  </a:cubicBezTo>
                  <a:cubicBezTo>
                    <a:pt x="90239" y="235220"/>
                    <a:pt x="91733" y="238874"/>
                    <a:pt x="93394" y="242362"/>
                  </a:cubicBezTo>
                  <a:cubicBezTo>
                    <a:pt x="81852" y="250998"/>
                    <a:pt x="74960" y="264948"/>
                    <a:pt x="74960" y="280227"/>
                  </a:cubicBezTo>
                  <a:cubicBezTo>
                    <a:pt x="74960" y="294510"/>
                    <a:pt x="81105" y="307298"/>
                    <a:pt x="90654" y="315768"/>
                  </a:cubicBezTo>
                  <a:cubicBezTo>
                    <a:pt x="80191" y="318093"/>
                    <a:pt x="69729" y="320335"/>
                    <a:pt x="59183" y="322328"/>
                  </a:cubicBezTo>
                  <a:cubicBezTo>
                    <a:pt x="19822" y="329801"/>
                    <a:pt x="-1270" y="361107"/>
                    <a:pt x="59" y="395319"/>
                  </a:cubicBezTo>
                  <a:cubicBezTo>
                    <a:pt x="889" y="416244"/>
                    <a:pt x="225" y="437253"/>
                    <a:pt x="225" y="458179"/>
                  </a:cubicBezTo>
                  <a:cubicBezTo>
                    <a:pt x="225" y="466815"/>
                    <a:pt x="2467" y="468974"/>
                    <a:pt x="11186" y="468974"/>
                  </a:cubicBezTo>
                  <a:cubicBezTo>
                    <a:pt x="74129" y="468974"/>
                    <a:pt x="136990" y="468974"/>
                    <a:pt x="199933" y="468974"/>
                  </a:cubicBezTo>
                  <a:cubicBezTo>
                    <a:pt x="256233" y="468974"/>
                    <a:pt x="312533" y="468974"/>
                    <a:pt x="368833" y="468974"/>
                  </a:cubicBezTo>
                  <a:cubicBezTo>
                    <a:pt x="376223" y="468974"/>
                    <a:pt x="378797" y="466482"/>
                    <a:pt x="378797" y="459009"/>
                  </a:cubicBezTo>
                  <a:cubicBezTo>
                    <a:pt x="378797" y="435509"/>
                    <a:pt x="379047" y="412009"/>
                    <a:pt x="378714" y="388509"/>
                  </a:cubicBezTo>
                  <a:close/>
                  <a:moveTo>
                    <a:pt x="358702" y="370241"/>
                  </a:moveTo>
                  <a:cubicBezTo>
                    <a:pt x="337610" y="372234"/>
                    <a:pt x="315605" y="356374"/>
                    <a:pt x="312367" y="336942"/>
                  </a:cubicBezTo>
                  <a:cubicBezTo>
                    <a:pt x="331632" y="336942"/>
                    <a:pt x="355214" y="353799"/>
                    <a:pt x="358702" y="370241"/>
                  </a:cubicBezTo>
                  <a:close/>
                  <a:moveTo>
                    <a:pt x="290528" y="280061"/>
                  </a:moveTo>
                  <a:cubicBezTo>
                    <a:pt x="290528" y="294676"/>
                    <a:pt x="281809" y="307049"/>
                    <a:pt x="269685" y="311284"/>
                  </a:cubicBezTo>
                  <a:cubicBezTo>
                    <a:pt x="260551" y="309291"/>
                    <a:pt x="251416" y="307215"/>
                    <a:pt x="242116" y="305139"/>
                  </a:cubicBezTo>
                  <a:cubicBezTo>
                    <a:pt x="242116" y="301319"/>
                    <a:pt x="242365" y="297665"/>
                    <a:pt x="242116" y="294095"/>
                  </a:cubicBezTo>
                  <a:cubicBezTo>
                    <a:pt x="241867" y="290690"/>
                    <a:pt x="243030" y="288780"/>
                    <a:pt x="245936" y="286953"/>
                  </a:cubicBezTo>
                  <a:cubicBezTo>
                    <a:pt x="259638" y="278234"/>
                    <a:pt x="270516" y="267190"/>
                    <a:pt x="278736" y="254070"/>
                  </a:cubicBezTo>
                  <a:cubicBezTo>
                    <a:pt x="286127" y="260215"/>
                    <a:pt x="290528" y="269681"/>
                    <a:pt x="290528" y="280061"/>
                  </a:cubicBezTo>
                  <a:close/>
                  <a:moveTo>
                    <a:pt x="99788" y="212551"/>
                  </a:moveTo>
                  <a:cubicBezTo>
                    <a:pt x="97463" y="196607"/>
                    <a:pt x="98376" y="180166"/>
                    <a:pt x="97795" y="163475"/>
                  </a:cubicBezTo>
                  <a:cubicBezTo>
                    <a:pt x="158912" y="209479"/>
                    <a:pt x="219198" y="209561"/>
                    <a:pt x="279982" y="163890"/>
                  </a:cubicBezTo>
                  <a:cubicBezTo>
                    <a:pt x="279733" y="189964"/>
                    <a:pt x="282888" y="216537"/>
                    <a:pt x="269187" y="241033"/>
                  </a:cubicBezTo>
                  <a:cubicBezTo>
                    <a:pt x="250005" y="275411"/>
                    <a:pt x="212389" y="293763"/>
                    <a:pt x="173028" y="287119"/>
                  </a:cubicBezTo>
                  <a:cubicBezTo>
                    <a:pt x="135993" y="280891"/>
                    <a:pt x="105435" y="250582"/>
                    <a:pt x="99871" y="212551"/>
                  </a:cubicBezTo>
                  <a:close/>
                  <a:moveTo>
                    <a:pt x="110500" y="152514"/>
                  </a:moveTo>
                  <a:lnTo>
                    <a:pt x="267443" y="152514"/>
                  </a:lnTo>
                  <a:cubicBezTo>
                    <a:pt x="229578" y="190130"/>
                    <a:pt x="155673" y="194531"/>
                    <a:pt x="110500" y="152514"/>
                  </a:cubicBezTo>
                  <a:close/>
                  <a:moveTo>
                    <a:pt x="143217" y="321414"/>
                  </a:moveTo>
                  <a:cubicBezTo>
                    <a:pt x="154427" y="332458"/>
                    <a:pt x="165555" y="343586"/>
                    <a:pt x="177263" y="355294"/>
                  </a:cubicBezTo>
                  <a:cubicBezTo>
                    <a:pt x="169208" y="361688"/>
                    <a:pt x="161569" y="367750"/>
                    <a:pt x="153597" y="374144"/>
                  </a:cubicBezTo>
                  <a:cubicBezTo>
                    <a:pt x="144131" y="357121"/>
                    <a:pt x="134830" y="340430"/>
                    <a:pt x="125281" y="323241"/>
                  </a:cubicBezTo>
                  <a:cubicBezTo>
                    <a:pt x="130595" y="322079"/>
                    <a:pt x="135246" y="320833"/>
                    <a:pt x="140062" y="320003"/>
                  </a:cubicBezTo>
                  <a:cubicBezTo>
                    <a:pt x="140975" y="319836"/>
                    <a:pt x="142387" y="320667"/>
                    <a:pt x="143217" y="321497"/>
                  </a:cubicBezTo>
                  <a:close/>
                  <a:moveTo>
                    <a:pt x="157666" y="314688"/>
                  </a:moveTo>
                  <a:cubicBezTo>
                    <a:pt x="152103" y="309623"/>
                    <a:pt x="150027" y="304308"/>
                    <a:pt x="151853" y="296752"/>
                  </a:cubicBezTo>
                  <a:cubicBezTo>
                    <a:pt x="176848" y="305886"/>
                    <a:pt x="201843" y="305803"/>
                    <a:pt x="226588" y="296752"/>
                  </a:cubicBezTo>
                  <a:cubicBezTo>
                    <a:pt x="228332" y="303312"/>
                    <a:pt x="226256" y="307962"/>
                    <a:pt x="221523" y="312446"/>
                  </a:cubicBezTo>
                  <a:cubicBezTo>
                    <a:pt x="210395" y="322909"/>
                    <a:pt x="199850" y="334036"/>
                    <a:pt x="188805" y="345163"/>
                  </a:cubicBezTo>
                  <a:cubicBezTo>
                    <a:pt x="187477" y="343918"/>
                    <a:pt x="186314" y="342921"/>
                    <a:pt x="185235" y="341925"/>
                  </a:cubicBezTo>
                  <a:cubicBezTo>
                    <a:pt x="176101" y="332790"/>
                    <a:pt x="167299" y="323241"/>
                    <a:pt x="157666" y="314688"/>
                  </a:cubicBezTo>
                  <a:close/>
                  <a:moveTo>
                    <a:pt x="234560" y="320750"/>
                  </a:moveTo>
                  <a:cubicBezTo>
                    <a:pt x="235224" y="320086"/>
                    <a:pt x="236553" y="319505"/>
                    <a:pt x="237383" y="319670"/>
                  </a:cubicBezTo>
                  <a:cubicBezTo>
                    <a:pt x="242448" y="320667"/>
                    <a:pt x="247431" y="321912"/>
                    <a:pt x="252994" y="323158"/>
                  </a:cubicBezTo>
                  <a:cubicBezTo>
                    <a:pt x="243279" y="340347"/>
                    <a:pt x="233895" y="356955"/>
                    <a:pt x="224180" y="374144"/>
                  </a:cubicBezTo>
                  <a:cubicBezTo>
                    <a:pt x="216042" y="367667"/>
                    <a:pt x="208237" y="361439"/>
                    <a:pt x="200182" y="355045"/>
                  </a:cubicBezTo>
                  <a:cubicBezTo>
                    <a:pt x="211807" y="343420"/>
                    <a:pt x="223183" y="332043"/>
                    <a:pt x="234560" y="320750"/>
                  </a:cubicBezTo>
                  <a:close/>
                  <a:moveTo>
                    <a:pt x="310291" y="193618"/>
                  </a:moveTo>
                  <a:cubicBezTo>
                    <a:pt x="310457" y="202835"/>
                    <a:pt x="304395" y="210143"/>
                    <a:pt x="294929" y="212219"/>
                  </a:cubicBezTo>
                  <a:lnTo>
                    <a:pt x="294929" y="175765"/>
                  </a:lnTo>
                  <a:cubicBezTo>
                    <a:pt x="304146" y="177675"/>
                    <a:pt x="310125" y="184899"/>
                    <a:pt x="310291" y="193618"/>
                  </a:cubicBezTo>
                  <a:close/>
                  <a:moveTo>
                    <a:pt x="85257" y="45644"/>
                  </a:moveTo>
                  <a:cubicBezTo>
                    <a:pt x="94806" y="44896"/>
                    <a:pt x="104439" y="44398"/>
                    <a:pt x="113905" y="43319"/>
                  </a:cubicBezTo>
                  <a:cubicBezTo>
                    <a:pt x="139397" y="40246"/>
                    <a:pt x="163147" y="31776"/>
                    <a:pt x="185235" y="18573"/>
                  </a:cubicBezTo>
                  <a:cubicBezTo>
                    <a:pt x="188224" y="16746"/>
                    <a:pt x="190300" y="16829"/>
                    <a:pt x="193289" y="18573"/>
                  </a:cubicBezTo>
                  <a:cubicBezTo>
                    <a:pt x="222187" y="35845"/>
                    <a:pt x="253575" y="44564"/>
                    <a:pt x="287206" y="45062"/>
                  </a:cubicBezTo>
                  <a:cubicBezTo>
                    <a:pt x="289116" y="45062"/>
                    <a:pt x="290943" y="45062"/>
                    <a:pt x="293517" y="45062"/>
                  </a:cubicBezTo>
                  <a:cubicBezTo>
                    <a:pt x="292188" y="52037"/>
                    <a:pt x="290860" y="58514"/>
                    <a:pt x="289614" y="65075"/>
                  </a:cubicBezTo>
                  <a:cubicBezTo>
                    <a:pt x="287206" y="77447"/>
                    <a:pt x="284549" y="89737"/>
                    <a:pt x="282473" y="102193"/>
                  </a:cubicBezTo>
                  <a:cubicBezTo>
                    <a:pt x="281809" y="106345"/>
                    <a:pt x="279982" y="107009"/>
                    <a:pt x="276245" y="107009"/>
                  </a:cubicBezTo>
                  <a:cubicBezTo>
                    <a:pt x="254489" y="106843"/>
                    <a:pt x="232733" y="107009"/>
                    <a:pt x="210977" y="107009"/>
                  </a:cubicBezTo>
                  <a:cubicBezTo>
                    <a:pt x="174689" y="107009"/>
                    <a:pt x="138484" y="107009"/>
                    <a:pt x="102196" y="107009"/>
                  </a:cubicBezTo>
                  <a:cubicBezTo>
                    <a:pt x="98376" y="107009"/>
                    <a:pt x="96799" y="106179"/>
                    <a:pt x="96052" y="102110"/>
                  </a:cubicBezTo>
                  <a:cubicBezTo>
                    <a:pt x="92730" y="83841"/>
                    <a:pt x="88993" y="65656"/>
                    <a:pt x="85339" y="47387"/>
                  </a:cubicBezTo>
                  <a:cubicBezTo>
                    <a:pt x="85257" y="46806"/>
                    <a:pt x="85339" y="46142"/>
                    <a:pt x="85339" y="45644"/>
                  </a:cubicBezTo>
                  <a:close/>
                  <a:moveTo>
                    <a:pt x="83346" y="212219"/>
                  </a:moveTo>
                  <a:cubicBezTo>
                    <a:pt x="74296" y="210392"/>
                    <a:pt x="68151" y="203251"/>
                    <a:pt x="68068" y="194199"/>
                  </a:cubicBezTo>
                  <a:cubicBezTo>
                    <a:pt x="67985" y="185314"/>
                    <a:pt x="73797" y="177924"/>
                    <a:pt x="83346" y="175682"/>
                  </a:cubicBezTo>
                  <a:lnTo>
                    <a:pt x="83346" y="212136"/>
                  </a:lnTo>
                  <a:close/>
                  <a:moveTo>
                    <a:pt x="83346" y="130094"/>
                  </a:moveTo>
                  <a:cubicBezTo>
                    <a:pt x="83098" y="126357"/>
                    <a:pt x="84924" y="123700"/>
                    <a:pt x="88578" y="122620"/>
                  </a:cubicBezTo>
                  <a:cubicBezTo>
                    <a:pt x="90322" y="122122"/>
                    <a:pt x="92315" y="122039"/>
                    <a:pt x="94141" y="122039"/>
                  </a:cubicBezTo>
                  <a:cubicBezTo>
                    <a:pt x="157500" y="122039"/>
                    <a:pt x="220941" y="122039"/>
                    <a:pt x="284300" y="122039"/>
                  </a:cubicBezTo>
                  <a:cubicBezTo>
                    <a:pt x="286209" y="122039"/>
                    <a:pt x="288120" y="122039"/>
                    <a:pt x="289863" y="122620"/>
                  </a:cubicBezTo>
                  <a:cubicBezTo>
                    <a:pt x="293434" y="123700"/>
                    <a:pt x="295344" y="126440"/>
                    <a:pt x="295095" y="130094"/>
                  </a:cubicBezTo>
                  <a:cubicBezTo>
                    <a:pt x="294846" y="133748"/>
                    <a:pt x="292770" y="136239"/>
                    <a:pt x="289033" y="136903"/>
                  </a:cubicBezTo>
                  <a:cubicBezTo>
                    <a:pt x="287372" y="137152"/>
                    <a:pt x="285545" y="137152"/>
                    <a:pt x="283885" y="137152"/>
                  </a:cubicBezTo>
                  <a:cubicBezTo>
                    <a:pt x="252164" y="137152"/>
                    <a:pt x="220526" y="137152"/>
                    <a:pt x="188805" y="137152"/>
                  </a:cubicBezTo>
                  <a:cubicBezTo>
                    <a:pt x="157085" y="137152"/>
                    <a:pt x="126028" y="137152"/>
                    <a:pt x="94640" y="137152"/>
                  </a:cubicBezTo>
                  <a:cubicBezTo>
                    <a:pt x="92896" y="137152"/>
                    <a:pt x="91152" y="137152"/>
                    <a:pt x="89491" y="136903"/>
                  </a:cubicBezTo>
                  <a:cubicBezTo>
                    <a:pt x="85755" y="136239"/>
                    <a:pt x="83679" y="133748"/>
                    <a:pt x="83430" y="130094"/>
                  </a:cubicBezTo>
                  <a:close/>
                  <a:moveTo>
                    <a:pt x="88163" y="280061"/>
                  </a:moveTo>
                  <a:cubicBezTo>
                    <a:pt x="88163" y="269764"/>
                    <a:pt x="92481" y="260381"/>
                    <a:pt x="99705" y="254236"/>
                  </a:cubicBezTo>
                  <a:cubicBezTo>
                    <a:pt x="108175" y="267688"/>
                    <a:pt x="119552" y="278899"/>
                    <a:pt x="133668" y="287950"/>
                  </a:cubicBezTo>
                  <a:cubicBezTo>
                    <a:pt x="134914" y="288780"/>
                    <a:pt x="135993" y="290773"/>
                    <a:pt x="136159" y="292351"/>
                  </a:cubicBezTo>
                  <a:cubicBezTo>
                    <a:pt x="136491" y="296586"/>
                    <a:pt x="136242" y="300821"/>
                    <a:pt x="136242" y="304973"/>
                  </a:cubicBezTo>
                  <a:cubicBezTo>
                    <a:pt x="134997" y="305388"/>
                    <a:pt x="134166" y="305720"/>
                    <a:pt x="133253" y="305969"/>
                  </a:cubicBezTo>
                  <a:cubicBezTo>
                    <a:pt x="125198" y="307713"/>
                    <a:pt x="117226" y="309540"/>
                    <a:pt x="109254" y="311450"/>
                  </a:cubicBezTo>
                  <a:cubicBezTo>
                    <a:pt x="97048" y="307215"/>
                    <a:pt x="88246" y="294759"/>
                    <a:pt x="88246" y="280144"/>
                  </a:cubicBezTo>
                  <a:close/>
                  <a:moveTo>
                    <a:pt x="65659" y="336610"/>
                  </a:moveTo>
                  <a:cubicBezTo>
                    <a:pt x="66324" y="353550"/>
                    <a:pt x="41080" y="371985"/>
                    <a:pt x="19075" y="370158"/>
                  </a:cubicBezTo>
                  <a:cubicBezTo>
                    <a:pt x="28209" y="349398"/>
                    <a:pt x="44401" y="339434"/>
                    <a:pt x="65659" y="336610"/>
                  </a:cubicBezTo>
                  <a:close/>
                  <a:moveTo>
                    <a:pt x="172945" y="404453"/>
                  </a:moveTo>
                  <a:cubicBezTo>
                    <a:pt x="168959" y="420811"/>
                    <a:pt x="164807" y="437087"/>
                    <a:pt x="160655" y="453528"/>
                  </a:cubicBezTo>
                  <a:lnTo>
                    <a:pt x="83430" y="453528"/>
                  </a:lnTo>
                  <a:lnTo>
                    <a:pt x="83430" y="401048"/>
                  </a:lnTo>
                  <a:lnTo>
                    <a:pt x="68233" y="401048"/>
                  </a:lnTo>
                  <a:lnTo>
                    <a:pt x="68233" y="453362"/>
                  </a:lnTo>
                  <a:lnTo>
                    <a:pt x="15504" y="453362"/>
                  </a:lnTo>
                  <a:lnTo>
                    <a:pt x="15504" y="386267"/>
                  </a:lnTo>
                  <a:cubicBezTo>
                    <a:pt x="22562" y="385520"/>
                    <a:pt x="29371" y="385437"/>
                    <a:pt x="35849" y="383859"/>
                  </a:cubicBezTo>
                  <a:cubicBezTo>
                    <a:pt x="61092" y="377714"/>
                    <a:pt x="76372" y="361439"/>
                    <a:pt x="82018" y="336195"/>
                  </a:cubicBezTo>
                  <a:cubicBezTo>
                    <a:pt x="82683" y="333123"/>
                    <a:pt x="84011" y="332126"/>
                    <a:pt x="86751" y="331545"/>
                  </a:cubicBezTo>
                  <a:cubicBezTo>
                    <a:pt x="92896" y="330299"/>
                    <a:pt x="99124" y="329137"/>
                    <a:pt x="105186" y="327393"/>
                  </a:cubicBezTo>
                  <a:cubicBezTo>
                    <a:pt x="108756" y="326397"/>
                    <a:pt x="110500" y="327144"/>
                    <a:pt x="112244" y="330383"/>
                  </a:cubicBezTo>
                  <a:cubicBezTo>
                    <a:pt x="122292" y="348900"/>
                    <a:pt x="132671" y="367334"/>
                    <a:pt x="142885" y="385769"/>
                  </a:cubicBezTo>
                  <a:cubicBezTo>
                    <a:pt x="147784" y="394571"/>
                    <a:pt x="151189" y="395236"/>
                    <a:pt x="159078" y="389008"/>
                  </a:cubicBezTo>
                  <a:cubicBezTo>
                    <a:pt x="160157" y="388177"/>
                    <a:pt x="161320" y="387347"/>
                    <a:pt x="162897" y="386184"/>
                  </a:cubicBezTo>
                  <a:cubicBezTo>
                    <a:pt x="166136" y="391084"/>
                    <a:pt x="169208" y="395402"/>
                    <a:pt x="172032" y="399969"/>
                  </a:cubicBezTo>
                  <a:cubicBezTo>
                    <a:pt x="172779" y="401131"/>
                    <a:pt x="173194" y="403041"/>
                    <a:pt x="172862" y="404287"/>
                  </a:cubicBezTo>
                  <a:close/>
                  <a:moveTo>
                    <a:pt x="176350" y="453528"/>
                  </a:moveTo>
                  <a:cubicBezTo>
                    <a:pt x="179588" y="440408"/>
                    <a:pt x="182827" y="427620"/>
                    <a:pt x="185982" y="414832"/>
                  </a:cubicBezTo>
                  <a:cubicBezTo>
                    <a:pt x="186314" y="413421"/>
                    <a:pt x="186481" y="412009"/>
                    <a:pt x="187061" y="410764"/>
                  </a:cubicBezTo>
                  <a:cubicBezTo>
                    <a:pt x="187477" y="409850"/>
                    <a:pt x="188473" y="409103"/>
                    <a:pt x="189221" y="408356"/>
                  </a:cubicBezTo>
                  <a:cubicBezTo>
                    <a:pt x="189968" y="409186"/>
                    <a:pt x="191131" y="409850"/>
                    <a:pt x="191380" y="410764"/>
                  </a:cubicBezTo>
                  <a:cubicBezTo>
                    <a:pt x="193622" y="419317"/>
                    <a:pt x="195698" y="427870"/>
                    <a:pt x="197857" y="436423"/>
                  </a:cubicBezTo>
                  <a:cubicBezTo>
                    <a:pt x="199268" y="442069"/>
                    <a:pt x="200680" y="447633"/>
                    <a:pt x="202091" y="453528"/>
                  </a:cubicBezTo>
                  <a:lnTo>
                    <a:pt x="176267" y="453528"/>
                  </a:lnTo>
                  <a:close/>
                  <a:moveTo>
                    <a:pt x="193954" y="391416"/>
                  </a:moveTo>
                  <a:cubicBezTo>
                    <a:pt x="192293" y="393824"/>
                    <a:pt x="186563" y="394073"/>
                    <a:pt x="184903" y="391665"/>
                  </a:cubicBezTo>
                  <a:cubicBezTo>
                    <a:pt x="181498" y="386765"/>
                    <a:pt x="178259" y="381783"/>
                    <a:pt x="174855" y="376552"/>
                  </a:cubicBezTo>
                  <a:cubicBezTo>
                    <a:pt x="179671" y="372732"/>
                    <a:pt x="184238" y="369078"/>
                    <a:pt x="188972" y="365342"/>
                  </a:cubicBezTo>
                  <a:cubicBezTo>
                    <a:pt x="193871" y="369244"/>
                    <a:pt x="198604" y="373064"/>
                    <a:pt x="203503" y="376967"/>
                  </a:cubicBezTo>
                  <a:cubicBezTo>
                    <a:pt x="200182" y="382032"/>
                    <a:pt x="197109" y="386765"/>
                    <a:pt x="193871" y="391416"/>
                  </a:cubicBezTo>
                  <a:close/>
                  <a:moveTo>
                    <a:pt x="363020" y="453279"/>
                  </a:moveTo>
                  <a:lnTo>
                    <a:pt x="310623" y="453279"/>
                  </a:lnTo>
                  <a:lnTo>
                    <a:pt x="310623" y="400882"/>
                  </a:lnTo>
                  <a:lnTo>
                    <a:pt x="295427" y="400882"/>
                  </a:lnTo>
                  <a:lnTo>
                    <a:pt x="295427" y="453279"/>
                  </a:lnTo>
                  <a:lnTo>
                    <a:pt x="217869" y="453279"/>
                  </a:lnTo>
                  <a:cubicBezTo>
                    <a:pt x="214880" y="441322"/>
                    <a:pt x="211890" y="429115"/>
                    <a:pt x="208818" y="416992"/>
                  </a:cubicBezTo>
                  <a:cubicBezTo>
                    <a:pt x="206053" y="406089"/>
                    <a:pt x="208345" y="395983"/>
                    <a:pt x="215710" y="386683"/>
                  </a:cubicBezTo>
                  <a:cubicBezTo>
                    <a:pt x="217454" y="388011"/>
                    <a:pt x="219115" y="389340"/>
                    <a:pt x="220858" y="390668"/>
                  </a:cubicBezTo>
                  <a:cubicBezTo>
                    <a:pt x="226090" y="394571"/>
                    <a:pt x="230491" y="393824"/>
                    <a:pt x="233730" y="388094"/>
                  </a:cubicBezTo>
                  <a:cubicBezTo>
                    <a:pt x="241701" y="374144"/>
                    <a:pt x="249590" y="360193"/>
                    <a:pt x="257478" y="346160"/>
                  </a:cubicBezTo>
                  <a:cubicBezTo>
                    <a:pt x="260634" y="340513"/>
                    <a:pt x="263623" y="334784"/>
                    <a:pt x="267111" y="329386"/>
                  </a:cubicBezTo>
                  <a:cubicBezTo>
                    <a:pt x="267941" y="328140"/>
                    <a:pt x="270349" y="326978"/>
                    <a:pt x="271844" y="327227"/>
                  </a:cubicBezTo>
                  <a:cubicBezTo>
                    <a:pt x="278819" y="328473"/>
                    <a:pt x="285711" y="330050"/>
                    <a:pt x="292604" y="331794"/>
                  </a:cubicBezTo>
                  <a:cubicBezTo>
                    <a:pt x="294015" y="332126"/>
                    <a:pt x="295925" y="333787"/>
                    <a:pt x="296174" y="335116"/>
                  </a:cubicBezTo>
                  <a:cubicBezTo>
                    <a:pt x="300991" y="363598"/>
                    <a:pt x="326400" y="386350"/>
                    <a:pt x="358453" y="385437"/>
                  </a:cubicBezTo>
                  <a:cubicBezTo>
                    <a:pt x="359864" y="385437"/>
                    <a:pt x="361193" y="385437"/>
                    <a:pt x="363020" y="385437"/>
                  </a:cubicBezTo>
                  <a:lnTo>
                    <a:pt x="363020" y="453196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1B59453A-6795-8167-AAD0-57C49F92C6CF}"/>
                </a:ext>
              </a:extLst>
            </p:cNvPr>
            <p:cNvSpPr/>
            <p:nvPr/>
          </p:nvSpPr>
          <p:spPr>
            <a:xfrm>
              <a:off x="8931276" y="3556721"/>
              <a:ext cx="75516" cy="67604"/>
            </a:xfrm>
            <a:custGeom>
              <a:avLst/>
              <a:gdLst>
                <a:gd name="connsiteX0" fmla="*/ 20620 w 75516"/>
                <a:gd name="connsiteY0" fmla="*/ 60265 h 67604"/>
                <a:gd name="connsiteX1" fmla="*/ 54666 w 75516"/>
                <a:gd name="connsiteY1" fmla="*/ 60431 h 67604"/>
                <a:gd name="connsiteX2" fmla="*/ 75509 w 75516"/>
                <a:gd name="connsiteY2" fmla="*/ 26386 h 67604"/>
                <a:gd name="connsiteX3" fmla="*/ 66706 w 75516"/>
                <a:gd name="connsiteY3" fmla="*/ 15258 h 67604"/>
                <a:gd name="connsiteX4" fmla="*/ 47359 w 75516"/>
                <a:gd name="connsiteY4" fmla="*/ 6623 h 67604"/>
                <a:gd name="connsiteX5" fmla="*/ 28343 w 75516"/>
                <a:gd name="connsiteY5" fmla="*/ 6456 h 67604"/>
                <a:gd name="connsiteX6" fmla="*/ 8580 w 75516"/>
                <a:gd name="connsiteY6" fmla="*/ 15258 h 67604"/>
                <a:gd name="connsiteX7" fmla="*/ 27 w 75516"/>
                <a:gd name="connsiteY7" fmla="*/ 24559 h 67604"/>
                <a:gd name="connsiteX8" fmla="*/ 20703 w 75516"/>
                <a:gd name="connsiteY8" fmla="*/ 60265 h 67604"/>
                <a:gd name="connsiteX9" fmla="*/ 37726 w 75516"/>
                <a:gd name="connsiteY9" fmla="*/ 19743 h 67604"/>
                <a:gd name="connsiteX10" fmla="*/ 59067 w 75516"/>
                <a:gd name="connsiteY10" fmla="*/ 30621 h 67604"/>
                <a:gd name="connsiteX11" fmla="*/ 38640 w 75516"/>
                <a:gd name="connsiteY11" fmla="*/ 51795 h 67604"/>
                <a:gd name="connsiteX12" fmla="*/ 36813 w 75516"/>
                <a:gd name="connsiteY12" fmla="*/ 51712 h 67604"/>
                <a:gd name="connsiteX13" fmla="*/ 16219 w 75516"/>
                <a:gd name="connsiteY13" fmla="*/ 30787 h 67604"/>
                <a:gd name="connsiteX14" fmla="*/ 37809 w 75516"/>
                <a:gd name="connsiteY14" fmla="*/ 19826 h 6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516" h="67604">
                  <a:moveTo>
                    <a:pt x="20620" y="60265"/>
                  </a:moveTo>
                  <a:cubicBezTo>
                    <a:pt x="35900" y="69981"/>
                    <a:pt x="39387" y="70064"/>
                    <a:pt x="54666" y="60431"/>
                  </a:cubicBezTo>
                  <a:cubicBezTo>
                    <a:pt x="67703" y="52211"/>
                    <a:pt x="74346" y="40087"/>
                    <a:pt x="75509" y="26386"/>
                  </a:cubicBezTo>
                  <a:cubicBezTo>
                    <a:pt x="75675" y="18414"/>
                    <a:pt x="73184" y="15674"/>
                    <a:pt x="66706" y="15258"/>
                  </a:cubicBezTo>
                  <a:cubicBezTo>
                    <a:pt x="59150" y="14760"/>
                    <a:pt x="52756" y="11854"/>
                    <a:pt x="47359" y="6623"/>
                  </a:cubicBezTo>
                  <a:cubicBezTo>
                    <a:pt x="38307" y="-2180"/>
                    <a:pt x="37228" y="-2180"/>
                    <a:pt x="28343" y="6456"/>
                  </a:cubicBezTo>
                  <a:cubicBezTo>
                    <a:pt x="22779" y="11854"/>
                    <a:pt x="16303" y="14843"/>
                    <a:pt x="8580" y="15258"/>
                  </a:cubicBezTo>
                  <a:cubicBezTo>
                    <a:pt x="2435" y="15591"/>
                    <a:pt x="-305" y="18414"/>
                    <a:pt x="27" y="24559"/>
                  </a:cubicBezTo>
                  <a:cubicBezTo>
                    <a:pt x="857" y="39921"/>
                    <a:pt x="7749" y="51962"/>
                    <a:pt x="20703" y="60265"/>
                  </a:cubicBezTo>
                  <a:close/>
                  <a:moveTo>
                    <a:pt x="37726" y="19743"/>
                  </a:moveTo>
                  <a:cubicBezTo>
                    <a:pt x="44702" y="23313"/>
                    <a:pt x="51760" y="26967"/>
                    <a:pt x="59067" y="30621"/>
                  </a:cubicBezTo>
                  <a:cubicBezTo>
                    <a:pt x="57572" y="39257"/>
                    <a:pt x="47608" y="49886"/>
                    <a:pt x="38640" y="51795"/>
                  </a:cubicBezTo>
                  <a:cubicBezTo>
                    <a:pt x="38059" y="51878"/>
                    <a:pt x="37394" y="51878"/>
                    <a:pt x="36813" y="51712"/>
                  </a:cubicBezTo>
                  <a:cubicBezTo>
                    <a:pt x="26848" y="47477"/>
                    <a:pt x="18794" y="41416"/>
                    <a:pt x="16219" y="30787"/>
                  </a:cubicBezTo>
                  <a:cubicBezTo>
                    <a:pt x="23609" y="27050"/>
                    <a:pt x="30751" y="23396"/>
                    <a:pt x="37809" y="19826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FD050DE4-8ECB-3DE9-7359-372AE66C64E1}"/>
              </a:ext>
            </a:extLst>
          </p:cNvPr>
          <p:cNvGrpSpPr/>
          <p:nvPr/>
        </p:nvGrpSpPr>
        <p:grpSpPr>
          <a:xfrm>
            <a:off x="9350392" y="1562779"/>
            <a:ext cx="469075" cy="473734"/>
            <a:chOff x="8734511" y="1432660"/>
            <a:chExt cx="469075" cy="473734"/>
          </a:xfrm>
          <a:solidFill>
            <a:srgbClr val="0040C1"/>
          </a:solidFill>
        </p:grpSpPr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320EE10A-7074-010C-9C4B-D4A9FDBF1362}"/>
                </a:ext>
              </a:extLst>
            </p:cNvPr>
            <p:cNvSpPr/>
            <p:nvPr/>
          </p:nvSpPr>
          <p:spPr>
            <a:xfrm>
              <a:off x="8734511" y="1432872"/>
              <a:ext cx="363274" cy="468872"/>
            </a:xfrm>
            <a:custGeom>
              <a:avLst/>
              <a:gdLst>
                <a:gd name="connsiteX0" fmla="*/ 268371 w 363274"/>
                <a:gd name="connsiteY0" fmla="*/ 453593 h 468872"/>
                <a:gd name="connsiteX1" fmla="*/ 347922 w 363274"/>
                <a:gd name="connsiteY1" fmla="*/ 453593 h 468872"/>
                <a:gd name="connsiteX2" fmla="*/ 347673 w 363274"/>
                <a:gd name="connsiteY2" fmla="*/ 306034 h 468872"/>
                <a:gd name="connsiteX3" fmla="*/ 306403 w 363274"/>
                <a:gd name="connsiteY3" fmla="*/ 258038 h 468872"/>
                <a:gd name="connsiteX4" fmla="*/ 261147 w 363274"/>
                <a:gd name="connsiteY4" fmla="*/ 251146 h 468872"/>
                <a:gd name="connsiteX5" fmla="*/ 254587 w 363274"/>
                <a:gd name="connsiteY5" fmla="*/ 254467 h 468872"/>
                <a:gd name="connsiteX6" fmla="*/ 226935 w 363274"/>
                <a:gd name="connsiteY6" fmla="*/ 304456 h 468872"/>
                <a:gd name="connsiteX7" fmla="*/ 212320 w 363274"/>
                <a:gd name="connsiteY7" fmla="*/ 305702 h 468872"/>
                <a:gd name="connsiteX8" fmla="*/ 202355 w 363274"/>
                <a:gd name="connsiteY8" fmla="*/ 293744 h 468872"/>
                <a:gd name="connsiteX9" fmla="*/ 181596 w 363274"/>
                <a:gd name="connsiteY9" fmla="*/ 268916 h 468872"/>
                <a:gd name="connsiteX10" fmla="*/ 151619 w 363274"/>
                <a:gd name="connsiteY10" fmla="*/ 304788 h 468872"/>
                <a:gd name="connsiteX11" fmla="*/ 135676 w 363274"/>
                <a:gd name="connsiteY11" fmla="*/ 303377 h 468872"/>
                <a:gd name="connsiteX12" fmla="*/ 108190 w 363274"/>
                <a:gd name="connsiteY12" fmla="*/ 253803 h 468872"/>
                <a:gd name="connsiteX13" fmla="*/ 102709 w 363274"/>
                <a:gd name="connsiteY13" fmla="*/ 250980 h 468872"/>
                <a:gd name="connsiteX14" fmla="*/ 65757 w 363274"/>
                <a:gd name="connsiteY14" fmla="*/ 256128 h 468872"/>
                <a:gd name="connsiteX15" fmla="*/ 14938 w 363274"/>
                <a:gd name="connsiteY15" fmla="*/ 314670 h 468872"/>
                <a:gd name="connsiteX16" fmla="*/ 15187 w 363274"/>
                <a:gd name="connsiteY16" fmla="*/ 448030 h 468872"/>
                <a:gd name="connsiteX17" fmla="*/ 15187 w 363274"/>
                <a:gd name="connsiteY17" fmla="*/ 453510 h 468872"/>
                <a:gd name="connsiteX18" fmla="*/ 94987 w 363274"/>
                <a:gd name="connsiteY18" fmla="*/ 453510 h 468872"/>
                <a:gd name="connsiteX19" fmla="*/ 94987 w 363274"/>
                <a:gd name="connsiteY19" fmla="*/ 468872 h 468872"/>
                <a:gd name="connsiteX20" fmla="*/ 9540 w 363274"/>
                <a:gd name="connsiteY20" fmla="*/ 468872 h 468872"/>
                <a:gd name="connsiteX21" fmla="*/ 74 w 363274"/>
                <a:gd name="connsiteY21" fmla="*/ 459406 h 468872"/>
                <a:gd name="connsiteX22" fmla="*/ 74 w 363274"/>
                <a:gd name="connsiteY22" fmla="*/ 309023 h 468872"/>
                <a:gd name="connsiteX23" fmla="*/ 60027 w 363274"/>
                <a:gd name="connsiteY23" fmla="*/ 241845 h 468872"/>
                <a:gd name="connsiteX24" fmla="*/ 98309 w 363274"/>
                <a:gd name="connsiteY24" fmla="*/ 236448 h 468872"/>
                <a:gd name="connsiteX25" fmla="*/ 108937 w 363274"/>
                <a:gd name="connsiteY25" fmla="*/ 226068 h 468872"/>
                <a:gd name="connsiteX26" fmla="*/ 143813 w 363274"/>
                <a:gd name="connsiteY26" fmla="*/ 220338 h 468872"/>
                <a:gd name="connsiteX27" fmla="*/ 143730 w 363274"/>
                <a:gd name="connsiteY27" fmla="*/ 211204 h 468872"/>
                <a:gd name="connsiteX28" fmla="*/ 141904 w 363274"/>
                <a:gd name="connsiteY28" fmla="*/ 207883 h 468872"/>
                <a:gd name="connsiteX29" fmla="*/ 107359 w 363274"/>
                <a:gd name="connsiteY29" fmla="*/ 158641 h 468872"/>
                <a:gd name="connsiteX30" fmla="*/ 97893 w 363274"/>
                <a:gd name="connsiteY30" fmla="*/ 158641 h 468872"/>
                <a:gd name="connsiteX31" fmla="*/ 75722 w 363274"/>
                <a:gd name="connsiteY31" fmla="*/ 135639 h 468872"/>
                <a:gd name="connsiteX32" fmla="*/ 98059 w 363274"/>
                <a:gd name="connsiteY32" fmla="*/ 113302 h 468872"/>
                <a:gd name="connsiteX33" fmla="*/ 104952 w 363274"/>
                <a:gd name="connsiteY33" fmla="*/ 113302 h 468872"/>
                <a:gd name="connsiteX34" fmla="*/ 94489 w 363274"/>
                <a:gd name="connsiteY34" fmla="*/ 92210 h 468872"/>
                <a:gd name="connsiteX35" fmla="*/ 122057 w 363274"/>
                <a:gd name="connsiteY35" fmla="*/ 24451 h 468872"/>
                <a:gd name="connsiteX36" fmla="*/ 127704 w 363274"/>
                <a:gd name="connsiteY36" fmla="*/ 21212 h 468872"/>
                <a:gd name="connsiteX37" fmla="*/ 164656 w 363274"/>
                <a:gd name="connsiteY37" fmla="*/ 1947 h 468872"/>
                <a:gd name="connsiteX38" fmla="*/ 213649 w 363274"/>
                <a:gd name="connsiteY38" fmla="*/ 6763 h 468872"/>
                <a:gd name="connsiteX39" fmla="*/ 235571 w 363274"/>
                <a:gd name="connsiteY39" fmla="*/ 16811 h 468872"/>
                <a:gd name="connsiteX40" fmla="*/ 265880 w 363274"/>
                <a:gd name="connsiteY40" fmla="*/ 94701 h 468872"/>
                <a:gd name="connsiteX41" fmla="*/ 258158 w 363274"/>
                <a:gd name="connsiteY41" fmla="*/ 112970 h 468872"/>
                <a:gd name="connsiteX42" fmla="*/ 287553 w 363274"/>
                <a:gd name="connsiteY42" fmla="*/ 135639 h 468872"/>
                <a:gd name="connsiteX43" fmla="*/ 277339 w 363274"/>
                <a:gd name="connsiteY43" fmla="*/ 154572 h 468872"/>
                <a:gd name="connsiteX44" fmla="*/ 255500 w 363274"/>
                <a:gd name="connsiteY44" fmla="*/ 160468 h 468872"/>
                <a:gd name="connsiteX45" fmla="*/ 230589 w 363274"/>
                <a:gd name="connsiteY45" fmla="*/ 201156 h 468872"/>
                <a:gd name="connsiteX46" fmla="*/ 226520 w 363274"/>
                <a:gd name="connsiteY46" fmla="*/ 204312 h 468872"/>
                <a:gd name="connsiteX47" fmla="*/ 219960 w 363274"/>
                <a:gd name="connsiteY47" fmla="*/ 220338 h 468872"/>
                <a:gd name="connsiteX48" fmla="*/ 240802 w 363274"/>
                <a:gd name="connsiteY48" fmla="*/ 223909 h 468872"/>
                <a:gd name="connsiteX49" fmla="*/ 256165 w 363274"/>
                <a:gd name="connsiteY49" fmla="*/ 226566 h 468872"/>
                <a:gd name="connsiteX50" fmla="*/ 265133 w 363274"/>
                <a:gd name="connsiteY50" fmla="*/ 236448 h 468872"/>
                <a:gd name="connsiteX51" fmla="*/ 297185 w 363274"/>
                <a:gd name="connsiteY51" fmla="*/ 240932 h 468872"/>
                <a:gd name="connsiteX52" fmla="*/ 347922 w 363274"/>
                <a:gd name="connsiteY52" fmla="*/ 266757 h 468872"/>
                <a:gd name="connsiteX53" fmla="*/ 363201 w 363274"/>
                <a:gd name="connsiteY53" fmla="*/ 309023 h 468872"/>
                <a:gd name="connsiteX54" fmla="*/ 363201 w 363274"/>
                <a:gd name="connsiteY54" fmla="*/ 459406 h 468872"/>
                <a:gd name="connsiteX55" fmla="*/ 353735 w 363274"/>
                <a:gd name="connsiteY55" fmla="*/ 468872 h 468872"/>
                <a:gd name="connsiteX56" fmla="*/ 268371 w 363274"/>
                <a:gd name="connsiteY56" fmla="*/ 468872 h 468872"/>
                <a:gd name="connsiteX57" fmla="*/ 268371 w 363274"/>
                <a:gd name="connsiteY57" fmla="*/ 453593 h 468872"/>
                <a:gd name="connsiteX58" fmla="*/ 131191 w 363274"/>
                <a:gd name="connsiteY58" fmla="*/ 94784 h 468872"/>
                <a:gd name="connsiteX59" fmla="*/ 120895 w 363274"/>
                <a:gd name="connsiteY59" fmla="*/ 126588 h 468872"/>
                <a:gd name="connsiteX60" fmla="*/ 121061 w 363274"/>
                <a:gd name="connsiteY60" fmla="*/ 144026 h 468872"/>
                <a:gd name="connsiteX61" fmla="*/ 175866 w 363274"/>
                <a:gd name="connsiteY61" fmla="*/ 203814 h 468872"/>
                <a:gd name="connsiteX62" fmla="*/ 240055 w 363274"/>
                <a:gd name="connsiteY62" fmla="*/ 157561 h 468872"/>
                <a:gd name="connsiteX63" fmla="*/ 242131 w 363274"/>
                <a:gd name="connsiteY63" fmla="*/ 120858 h 468872"/>
                <a:gd name="connsiteX64" fmla="*/ 232083 w 363274"/>
                <a:gd name="connsiteY64" fmla="*/ 94618 h 468872"/>
                <a:gd name="connsiteX65" fmla="*/ 131191 w 363274"/>
                <a:gd name="connsiteY65" fmla="*/ 94618 h 468872"/>
                <a:gd name="connsiteX66" fmla="*/ 167812 w 363274"/>
                <a:gd name="connsiteY66" fmla="*/ 56836 h 468872"/>
                <a:gd name="connsiteX67" fmla="*/ 162912 w 363274"/>
                <a:gd name="connsiteY67" fmla="*/ 50359 h 468872"/>
                <a:gd name="connsiteX68" fmla="*/ 106280 w 363274"/>
                <a:gd name="connsiteY68" fmla="*/ 57168 h 468872"/>
                <a:gd name="connsiteX69" fmla="*/ 113587 w 363274"/>
                <a:gd name="connsiteY69" fmla="*/ 95864 h 468872"/>
                <a:gd name="connsiteX70" fmla="*/ 120812 w 363274"/>
                <a:gd name="connsiteY70" fmla="*/ 81581 h 468872"/>
                <a:gd name="connsiteX71" fmla="*/ 134762 w 363274"/>
                <a:gd name="connsiteY71" fmla="*/ 78093 h 468872"/>
                <a:gd name="connsiteX72" fmla="*/ 146969 w 363274"/>
                <a:gd name="connsiteY72" fmla="*/ 87062 h 468872"/>
                <a:gd name="connsiteX73" fmla="*/ 200114 w 363274"/>
                <a:gd name="connsiteY73" fmla="*/ 95199 h 468872"/>
                <a:gd name="connsiteX74" fmla="*/ 228263 w 363274"/>
                <a:gd name="connsiteY74" fmla="*/ 78260 h 468872"/>
                <a:gd name="connsiteX75" fmla="*/ 242214 w 363274"/>
                <a:gd name="connsiteY75" fmla="*/ 81415 h 468872"/>
                <a:gd name="connsiteX76" fmla="*/ 248857 w 363274"/>
                <a:gd name="connsiteY76" fmla="*/ 94618 h 468872"/>
                <a:gd name="connsiteX77" fmla="*/ 230672 w 363274"/>
                <a:gd name="connsiteY77" fmla="*/ 31260 h 468872"/>
                <a:gd name="connsiteX78" fmla="*/ 207089 w 363274"/>
                <a:gd name="connsiteY78" fmla="*/ 20382 h 468872"/>
                <a:gd name="connsiteX79" fmla="*/ 171549 w 363274"/>
                <a:gd name="connsiteY79" fmla="*/ 15898 h 468872"/>
                <a:gd name="connsiteX80" fmla="*/ 149792 w 363274"/>
                <a:gd name="connsiteY80" fmla="*/ 24285 h 468872"/>
                <a:gd name="connsiteX81" fmla="*/ 180018 w 363274"/>
                <a:gd name="connsiteY81" fmla="*/ 48532 h 468872"/>
                <a:gd name="connsiteX82" fmla="*/ 167812 w 363274"/>
                <a:gd name="connsiteY82" fmla="*/ 56753 h 468872"/>
                <a:gd name="connsiteX83" fmla="*/ 218299 w 363274"/>
                <a:gd name="connsiteY83" fmla="*/ 235534 h 468872"/>
                <a:gd name="connsiteX84" fmla="*/ 195463 w 363274"/>
                <a:gd name="connsiteY84" fmla="*/ 261941 h 468872"/>
                <a:gd name="connsiteX85" fmla="*/ 218133 w 363274"/>
                <a:gd name="connsiteY85" fmla="*/ 289011 h 468872"/>
                <a:gd name="connsiteX86" fmla="*/ 245369 w 363274"/>
                <a:gd name="connsiteY86" fmla="*/ 240018 h 468872"/>
                <a:gd name="connsiteX87" fmla="*/ 218299 w 363274"/>
                <a:gd name="connsiteY87" fmla="*/ 235534 h 468872"/>
                <a:gd name="connsiteX88" fmla="*/ 117739 w 363274"/>
                <a:gd name="connsiteY88" fmla="*/ 240101 h 468872"/>
                <a:gd name="connsiteX89" fmla="*/ 144976 w 363274"/>
                <a:gd name="connsiteY89" fmla="*/ 289094 h 468872"/>
                <a:gd name="connsiteX90" fmla="*/ 167645 w 363274"/>
                <a:gd name="connsiteY90" fmla="*/ 261941 h 468872"/>
                <a:gd name="connsiteX91" fmla="*/ 144727 w 363274"/>
                <a:gd name="connsiteY91" fmla="*/ 235534 h 468872"/>
                <a:gd name="connsiteX92" fmla="*/ 117822 w 363274"/>
                <a:gd name="connsiteY92" fmla="*/ 240101 h 468872"/>
                <a:gd name="connsiteX93" fmla="*/ 204681 w 363274"/>
                <a:gd name="connsiteY93" fmla="*/ 215522 h 468872"/>
                <a:gd name="connsiteX94" fmla="*/ 158927 w 363274"/>
                <a:gd name="connsiteY94" fmla="*/ 215854 h 468872"/>
                <a:gd name="connsiteX95" fmla="*/ 158927 w 363274"/>
                <a:gd name="connsiteY95" fmla="*/ 229057 h 468872"/>
                <a:gd name="connsiteX96" fmla="*/ 179271 w 363274"/>
                <a:gd name="connsiteY96" fmla="*/ 249402 h 468872"/>
                <a:gd name="connsiteX97" fmla="*/ 203186 w 363274"/>
                <a:gd name="connsiteY97" fmla="*/ 232960 h 468872"/>
                <a:gd name="connsiteX98" fmla="*/ 204681 w 363274"/>
                <a:gd name="connsiteY98" fmla="*/ 215522 h 468872"/>
                <a:gd name="connsiteX99" fmla="*/ 105616 w 363274"/>
                <a:gd name="connsiteY99" fmla="*/ 128415 h 468872"/>
                <a:gd name="connsiteX100" fmla="*/ 92246 w 363274"/>
                <a:gd name="connsiteY100" fmla="*/ 131902 h 468872"/>
                <a:gd name="connsiteX101" fmla="*/ 92246 w 363274"/>
                <a:gd name="connsiteY101" fmla="*/ 140040 h 468872"/>
                <a:gd name="connsiteX102" fmla="*/ 105616 w 363274"/>
                <a:gd name="connsiteY102" fmla="*/ 143362 h 468872"/>
                <a:gd name="connsiteX103" fmla="*/ 105616 w 363274"/>
                <a:gd name="connsiteY103" fmla="*/ 128332 h 468872"/>
                <a:gd name="connsiteX104" fmla="*/ 257410 w 363274"/>
                <a:gd name="connsiteY104" fmla="*/ 128581 h 468872"/>
                <a:gd name="connsiteX105" fmla="*/ 257410 w 363274"/>
                <a:gd name="connsiteY105" fmla="*/ 143445 h 468872"/>
                <a:gd name="connsiteX106" fmla="*/ 270779 w 363274"/>
                <a:gd name="connsiteY106" fmla="*/ 140123 h 468872"/>
                <a:gd name="connsiteX107" fmla="*/ 270779 w 363274"/>
                <a:gd name="connsiteY107" fmla="*/ 131985 h 468872"/>
                <a:gd name="connsiteX108" fmla="*/ 257410 w 363274"/>
                <a:gd name="connsiteY108" fmla="*/ 128581 h 46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363274" h="468872">
                  <a:moveTo>
                    <a:pt x="268371" y="453593"/>
                  </a:moveTo>
                  <a:lnTo>
                    <a:pt x="347922" y="453593"/>
                  </a:lnTo>
                  <a:cubicBezTo>
                    <a:pt x="347922" y="404019"/>
                    <a:pt x="348420" y="355027"/>
                    <a:pt x="347673" y="306034"/>
                  </a:cubicBezTo>
                  <a:cubicBezTo>
                    <a:pt x="347341" y="282783"/>
                    <a:pt x="329072" y="262439"/>
                    <a:pt x="306403" y="258038"/>
                  </a:cubicBezTo>
                  <a:cubicBezTo>
                    <a:pt x="291456" y="255131"/>
                    <a:pt x="276177" y="253637"/>
                    <a:pt x="261147" y="251146"/>
                  </a:cubicBezTo>
                  <a:cubicBezTo>
                    <a:pt x="257659" y="250564"/>
                    <a:pt x="256165" y="251644"/>
                    <a:pt x="254587" y="254467"/>
                  </a:cubicBezTo>
                  <a:cubicBezTo>
                    <a:pt x="245452" y="271158"/>
                    <a:pt x="236152" y="287849"/>
                    <a:pt x="226935" y="304456"/>
                  </a:cubicBezTo>
                  <a:cubicBezTo>
                    <a:pt x="223032" y="311432"/>
                    <a:pt x="217552" y="311847"/>
                    <a:pt x="212320" y="305702"/>
                  </a:cubicBezTo>
                  <a:cubicBezTo>
                    <a:pt x="208998" y="301716"/>
                    <a:pt x="205677" y="297730"/>
                    <a:pt x="202355" y="293744"/>
                  </a:cubicBezTo>
                  <a:cubicBezTo>
                    <a:pt x="195546" y="285524"/>
                    <a:pt x="188654" y="277386"/>
                    <a:pt x="181596" y="268916"/>
                  </a:cubicBezTo>
                  <a:cubicBezTo>
                    <a:pt x="171382" y="281206"/>
                    <a:pt x="161501" y="292997"/>
                    <a:pt x="151619" y="304788"/>
                  </a:cubicBezTo>
                  <a:cubicBezTo>
                    <a:pt x="145391" y="312179"/>
                    <a:pt x="140326" y="311764"/>
                    <a:pt x="135676" y="303377"/>
                  </a:cubicBezTo>
                  <a:cubicBezTo>
                    <a:pt x="126458" y="286852"/>
                    <a:pt x="117241" y="270411"/>
                    <a:pt x="108190" y="253803"/>
                  </a:cubicBezTo>
                  <a:cubicBezTo>
                    <a:pt x="106861" y="251478"/>
                    <a:pt x="105699" y="250481"/>
                    <a:pt x="102709" y="250980"/>
                  </a:cubicBezTo>
                  <a:cubicBezTo>
                    <a:pt x="90420" y="252972"/>
                    <a:pt x="78130" y="254882"/>
                    <a:pt x="65757" y="256128"/>
                  </a:cubicBezTo>
                  <a:cubicBezTo>
                    <a:pt x="31878" y="259699"/>
                    <a:pt x="14356" y="286354"/>
                    <a:pt x="14938" y="314670"/>
                  </a:cubicBezTo>
                  <a:cubicBezTo>
                    <a:pt x="15851" y="359096"/>
                    <a:pt x="15187" y="403604"/>
                    <a:pt x="15187" y="448030"/>
                  </a:cubicBezTo>
                  <a:lnTo>
                    <a:pt x="15187" y="453510"/>
                  </a:lnTo>
                  <a:lnTo>
                    <a:pt x="94987" y="453510"/>
                  </a:lnTo>
                  <a:lnTo>
                    <a:pt x="94987" y="468872"/>
                  </a:lnTo>
                  <a:cubicBezTo>
                    <a:pt x="73812" y="468872"/>
                    <a:pt x="30798" y="468872"/>
                    <a:pt x="9540" y="468872"/>
                  </a:cubicBezTo>
                  <a:cubicBezTo>
                    <a:pt x="2731" y="468872"/>
                    <a:pt x="74" y="466215"/>
                    <a:pt x="74" y="459406"/>
                  </a:cubicBezTo>
                  <a:cubicBezTo>
                    <a:pt x="74" y="409251"/>
                    <a:pt x="-92" y="359179"/>
                    <a:pt x="74" y="309023"/>
                  </a:cubicBezTo>
                  <a:cubicBezTo>
                    <a:pt x="157" y="274895"/>
                    <a:pt x="26148" y="246163"/>
                    <a:pt x="60027" y="241845"/>
                  </a:cubicBezTo>
                  <a:cubicBezTo>
                    <a:pt x="72649" y="240268"/>
                    <a:pt x="85271" y="238275"/>
                    <a:pt x="98309" y="236448"/>
                  </a:cubicBezTo>
                  <a:cubicBezTo>
                    <a:pt x="97893" y="228891"/>
                    <a:pt x="102709" y="226981"/>
                    <a:pt x="108937" y="226068"/>
                  </a:cubicBezTo>
                  <a:cubicBezTo>
                    <a:pt x="120480" y="224407"/>
                    <a:pt x="131939" y="222331"/>
                    <a:pt x="143813" y="220338"/>
                  </a:cubicBezTo>
                  <a:cubicBezTo>
                    <a:pt x="143813" y="217100"/>
                    <a:pt x="143980" y="214110"/>
                    <a:pt x="143730" y="211204"/>
                  </a:cubicBezTo>
                  <a:cubicBezTo>
                    <a:pt x="143647" y="210042"/>
                    <a:pt x="142900" y="208464"/>
                    <a:pt x="141904" y="207883"/>
                  </a:cubicBezTo>
                  <a:cubicBezTo>
                    <a:pt x="123718" y="196340"/>
                    <a:pt x="112425" y="179899"/>
                    <a:pt x="107359" y="158641"/>
                  </a:cubicBezTo>
                  <a:cubicBezTo>
                    <a:pt x="104121" y="158641"/>
                    <a:pt x="100966" y="158724"/>
                    <a:pt x="97893" y="158641"/>
                  </a:cubicBezTo>
                  <a:cubicBezTo>
                    <a:pt x="85355" y="158226"/>
                    <a:pt x="75556" y="148095"/>
                    <a:pt x="75722" y="135639"/>
                  </a:cubicBezTo>
                  <a:cubicBezTo>
                    <a:pt x="75888" y="123432"/>
                    <a:pt x="85687" y="113634"/>
                    <a:pt x="98059" y="113302"/>
                  </a:cubicBezTo>
                  <a:cubicBezTo>
                    <a:pt x="100135" y="113302"/>
                    <a:pt x="102128" y="113302"/>
                    <a:pt x="104952" y="113302"/>
                  </a:cubicBezTo>
                  <a:cubicBezTo>
                    <a:pt x="101132" y="105662"/>
                    <a:pt x="97810" y="98936"/>
                    <a:pt x="94489" y="92210"/>
                  </a:cubicBezTo>
                  <a:cubicBezTo>
                    <a:pt x="80704" y="64392"/>
                    <a:pt x="92828" y="34747"/>
                    <a:pt x="122057" y="24451"/>
                  </a:cubicBezTo>
                  <a:cubicBezTo>
                    <a:pt x="124050" y="23703"/>
                    <a:pt x="126043" y="22541"/>
                    <a:pt x="127704" y="21212"/>
                  </a:cubicBezTo>
                  <a:cubicBezTo>
                    <a:pt x="138831" y="12410"/>
                    <a:pt x="150623" y="5020"/>
                    <a:pt x="164656" y="1947"/>
                  </a:cubicBezTo>
                  <a:cubicBezTo>
                    <a:pt x="181513" y="-1790"/>
                    <a:pt x="197872" y="-129"/>
                    <a:pt x="213649" y="6763"/>
                  </a:cubicBezTo>
                  <a:cubicBezTo>
                    <a:pt x="220956" y="10002"/>
                    <a:pt x="228347" y="13323"/>
                    <a:pt x="235571" y="16811"/>
                  </a:cubicBezTo>
                  <a:cubicBezTo>
                    <a:pt x="264801" y="30845"/>
                    <a:pt x="277921" y="64558"/>
                    <a:pt x="265880" y="94701"/>
                  </a:cubicBezTo>
                  <a:cubicBezTo>
                    <a:pt x="263472" y="100763"/>
                    <a:pt x="260815" y="106825"/>
                    <a:pt x="258158" y="112970"/>
                  </a:cubicBezTo>
                  <a:cubicBezTo>
                    <a:pt x="278751" y="115129"/>
                    <a:pt x="287387" y="121855"/>
                    <a:pt x="287553" y="135639"/>
                  </a:cubicBezTo>
                  <a:cubicBezTo>
                    <a:pt x="287553" y="143777"/>
                    <a:pt x="284481" y="151084"/>
                    <a:pt x="277339" y="154572"/>
                  </a:cubicBezTo>
                  <a:cubicBezTo>
                    <a:pt x="270945" y="157644"/>
                    <a:pt x="263389" y="158392"/>
                    <a:pt x="255500" y="160468"/>
                  </a:cubicBezTo>
                  <a:cubicBezTo>
                    <a:pt x="251930" y="175747"/>
                    <a:pt x="243709" y="189946"/>
                    <a:pt x="230589" y="201156"/>
                  </a:cubicBezTo>
                  <a:cubicBezTo>
                    <a:pt x="229260" y="202319"/>
                    <a:pt x="228015" y="203731"/>
                    <a:pt x="226520" y="204312"/>
                  </a:cubicBezTo>
                  <a:cubicBezTo>
                    <a:pt x="219129" y="207301"/>
                    <a:pt x="218631" y="213114"/>
                    <a:pt x="219960" y="220338"/>
                  </a:cubicBezTo>
                  <a:cubicBezTo>
                    <a:pt x="226686" y="221501"/>
                    <a:pt x="233744" y="222746"/>
                    <a:pt x="240802" y="223909"/>
                  </a:cubicBezTo>
                  <a:cubicBezTo>
                    <a:pt x="245951" y="224822"/>
                    <a:pt x="251016" y="225653"/>
                    <a:pt x="256165" y="226566"/>
                  </a:cubicBezTo>
                  <a:cubicBezTo>
                    <a:pt x="262891" y="227812"/>
                    <a:pt x="264219" y="229140"/>
                    <a:pt x="265133" y="236448"/>
                  </a:cubicBezTo>
                  <a:cubicBezTo>
                    <a:pt x="275679" y="237942"/>
                    <a:pt x="286390" y="239769"/>
                    <a:pt x="297185" y="240932"/>
                  </a:cubicBezTo>
                  <a:cubicBezTo>
                    <a:pt x="317447" y="243091"/>
                    <a:pt x="334885" y="250647"/>
                    <a:pt x="347922" y="266757"/>
                  </a:cubicBezTo>
                  <a:cubicBezTo>
                    <a:pt x="357887" y="279047"/>
                    <a:pt x="363118" y="293246"/>
                    <a:pt x="363201" y="309023"/>
                  </a:cubicBezTo>
                  <a:cubicBezTo>
                    <a:pt x="363367" y="359179"/>
                    <a:pt x="363201" y="409251"/>
                    <a:pt x="363201" y="459406"/>
                  </a:cubicBezTo>
                  <a:cubicBezTo>
                    <a:pt x="363201" y="466215"/>
                    <a:pt x="360544" y="468872"/>
                    <a:pt x="353735" y="468872"/>
                  </a:cubicBezTo>
                  <a:lnTo>
                    <a:pt x="268371" y="468872"/>
                  </a:lnTo>
                  <a:cubicBezTo>
                    <a:pt x="268371" y="468872"/>
                    <a:pt x="268371" y="453593"/>
                    <a:pt x="268371" y="453593"/>
                  </a:cubicBezTo>
                  <a:close/>
                  <a:moveTo>
                    <a:pt x="131191" y="94784"/>
                  </a:moveTo>
                  <a:cubicBezTo>
                    <a:pt x="126376" y="105164"/>
                    <a:pt x="119151" y="114215"/>
                    <a:pt x="120895" y="126588"/>
                  </a:cubicBezTo>
                  <a:cubicBezTo>
                    <a:pt x="121725" y="132318"/>
                    <a:pt x="120978" y="138213"/>
                    <a:pt x="121061" y="144026"/>
                  </a:cubicBezTo>
                  <a:cubicBezTo>
                    <a:pt x="121393" y="174999"/>
                    <a:pt x="144644" y="200409"/>
                    <a:pt x="175866" y="203814"/>
                  </a:cubicBezTo>
                  <a:cubicBezTo>
                    <a:pt x="205179" y="206969"/>
                    <a:pt x="233910" y="187040"/>
                    <a:pt x="240055" y="157561"/>
                  </a:cubicBezTo>
                  <a:cubicBezTo>
                    <a:pt x="242546" y="145687"/>
                    <a:pt x="241467" y="133148"/>
                    <a:pt x="242131" y="120858"/>
                  </a:cubicBezTo>
                  <a:cubicBezTo>
                    <a:pt x="242629" y="110561"/>
                    <a:pt x="235239" y="103503"/>
                    <a:pt x="232083" y="94618"/>
                  </a:cubicBezTo>
                  <a:cubicBezTo>
                    <a:pt x="198038" y="119447"/>
                    <a:pt x="164739" y="119281"/>
                    <a:pt x="131191" y="94618"/>
                  </a:cubicBezTo>
                  <a:close/>
                  <a:moveTo>
                    <a:pt x="167812" y="56836"/>
                  </a:moveTo>
                  <a:cubicBezTo>
                    <a:pt x="165985" y="54427"/>
                    <a:pt x="164573" y="52352"/>
                    <a:pt x="162912" y="50359"/>
                  </a:cubicBezTo>
                  <a:cubicBezTo>
                    <a:pt x="146720" y="30762"/>
                    <a:pt x="115913" y="34498"/>
                    <a:pt x="106280" y="57168"/>
                  </a:cubicBezTo>
                  <a:cubicBezTo>
                    <a:pt x="100301" y="71367"/>
                    <a:pt x="106114" y="83408"/>
                    <a:pt x="113587" y="95864"/>
                  </a:cubicBezTo>
                  <a:cubicBezTo>
                    <a:pt x="116161" y="90715"/>
                    <a:pt x="118487" y="86148"/>
                    <a:pt x="120812" y="81581"/>
                  </a:cubicBezTo>
                  <a:cubicBezTo>
                    <a:pt x="124382" y="74606"/>
                    <a:pt x="128534" y="73526"/>
                    <a:pt x="134762" y="78093"/>
                  </a:cubicBezTo>
                  <a:cubicBezTo>
                    <a:pt x="138831" y="81083"/>
                    <a:pt x="142817" y="84238"/>
                    <a:pt x="146969" y="87062"/>
                  </a:cubicBezTo>
                  <a:cubicBezTo>
                    <a:pt x="163410" y="98189"/>
                    <a:pt x="181098" y="100846"/>
                    <a:pt x="200114" y="95199"/>
                  </a:cubicBezTo>
                  <a:cubicBezTo>
                    <a:pt x="210992" y="91961"/>
                    <a:pt x="219461" y="84820"/>
                    <a:pt x="228263" y="78260"/>
                  </a:cubicBezTo>
                  <a:cubicBezTo>
                    <a:pt x="234574" y="73609"/>
                    <a:pt x="238726" y="74523"/>
                    <a:pt x="242214" y="81415"/>
                  </a:cubicBezTo>
                  <a:cubicBezTo>
                    <a:pt x="244373" y="85733"/>
                    <a:pt x="246615" y="90051"/>
                    <a:pt x="248857" y="94618"/>
                  </a:cubicBezTo>
                  <a:cubicBezTo>
                    <a:pt x="261977" y="72364"/>
                    <a:pt x="253507" y="43217"/>
                    <a:pt x="230672" y="31260"/>
                  </a:cubicBezTo>
                  <a:cubicBezTo>
                    <a:pt x="223032" y="27274"/>
                    <a:pt x="215061" y="23869"/>
                    <a:pt x="207089" y="20382"/>
                  </a:cubicBezTo>
                  <a:cubicBezTo>
                    <a:pt x="195712" y="15316"/>
                    <a:pt x="183838" y="13739"/>
                    <a:pt x="171549" y="15898"/>
                  </a:cubicBezTo>
                  <a:cubicBezTo>
                    <a:pt x="164075" y="17226"/>
                    <a:pt x="156851" y="19468"/>
                    <a:pt x="149792" y="24285"/>
                  </a:cubicBezTo>
                  <a:cubicBezTo>
                    <a:pt x="163245" y="28769"/>
                    <a:pt x="173126" y="36491"/>
                    <a:pt x="180018" y="48532"/>
                  </a:cubicBezTo>
                  <a:cubicBezTo>
                    <a:pt x="175866" y="51272"/>
                    <a:pt x="172047" y="53929"/>
                    <a:pt x="167812" y="56753"/>
                  </a:cubicBezTo>
                  <a:close/>
                  <a:moveTo>
                    <a:pt x="218299" y="235534"/>
                  </a:moveTo>
                  <a:cubicBezTo>
                    <a:pt x="214811" y="248073"/>
                    <a:pt x="207089" y="256626"/>
                    <a:pt x="195463" y="261941"/>
                  </a:cubicBezTo>
                  <a:cubicBezTo>
                    <a:pt x="203186" y="271158"/>
                    <a:pt x="210494" y="279877"/>
                    <a:pt x="218133" y="289011"/>
                  </a:cubicBezTo>
                  <a:cubicBezTo>
                    <a:pt x="227350" y="272403"/>
                    <a:pt x="236152" y="256543"/>
                    <a:pt x="245369" y="240018"/>
                  </a:cubicBezTo>
                  <a:cubicBezTo>
                    <a:pt x="236069" y="238441"/>
                    <a:pt x="227350" y="237029"/>
                    <a:pt x="218299" y="235534"/>
                  </a:cubicBezTo>
                  <a:close/>
                  <a:moveTo>
                    <a:pt x="117739" y="240101"/>
                  </a:moveTo>
                  <a:cubicBezTo>
                    <a:pt x="126956" y="256626"/>
                    <a:pt x="135842" y="272653"/>
                    <a:pt x="144976" y="289094"/>
                  </a:cubicBezTo>
                  <a:cubicBezTo>
                    <a:pt x="152699" y="279794"/>
                    <a:pt x="160006" y="271075"/>
                    <a:pt x="167645" y="261941"/>
                  </a:cubicBezTo>
                  <a:cubicBezTo>
                    <a:pt x="155688" y="256626"/>
                    <a:pt x="148297" y="247741"/>
                    <a:pt x="144727" y="235534"/>
                  </a:cubicBezTo>
                  <a:cubicBezTo>
                    <a:pt x="135593" y="237112"/>
                    <a:pt x="126956" y="238524"/>
                    <a:pt x="117822" y="240101"/>
                  </a:cubicBezTo>
                  <a:close/>
                  <a:moveTo>
                    <a:pt x="204681" y="215522"/>
                  </a:moveTo>
                  <a:cubicBezTo>
                    <a:pt x="188903" y="220504"/>
                    <a:pt x="174040" y="220089"/>
                    <a:pt x="158927" y="215854"/>
                  </a:cubicBezTo>
                  <a:cubicBezTo>
                    <a:pt x="158927" y="220670"/>
                    <a:pt x="158595" y="224905"/>
                    <a:pt x="158927" y="229057"/>
                  </a:cubicBezTo>
                  <a:cubicBezTo>
                    <a:pt x="159840" y="239686"/>
                    <a:pt x="168642" y="248322"/>
                    <a:pt x="179271" y="249402"/>
                  </a:cubicBezTo>
                  <a:cubicBezTo>
                    <a:pt x="190149" y="250481"/>
                    <a:pt x="200695" y="243589"/>
                    <a:pt x="203186" y="232960"/>
                  </a:cubicBezTo>
                  <a:cubicBezTo>
                    <a:pt x="204431" y="227729"/>
                    <a:pt x="204183" y="222082"/>
                    <a:pt x="204681" y="215522"/>
                  </a:cubicBezTo>
                  <a:close/>
                  <a:moveTo>
                    <a:pt x="105616" y="128415"/>
                  </a:moveTo>
                  <a:cubicBezTo>
                    <a:pt x="100716" y="128830"/>
                    <a:pt x="95236" y="126671"/>
                    <a:pt x="92246" y="131902"/>
                  </a:cubicBezTo>
                  <a:cubicBezTo>
                    <a:pt x="91084" y="134061"/>
                    <a:pt x="91084" y="137964"/>
                    <a:pt x="92246" y="140040"/>
                  </a:cubicBezTo>
                  <a:cubicBezTo>
                    <a:pt x="95236" y="145189"/>
                    <a:pt x="100633" y="143279"/>
                    <a:pt x="105616" y="143362"/>
                  </a:cubicBezTo>
                  <a:lnTo>
                    <a:pt x="105616" y="128332"/>
                  </a:lnTo>
                  <a:close/>
                  <a:moveTo>
                    <a:pt x="257410" y="128581"/>
                  </a:moveTo>
                  <a:lnTo>
                    <a:pt x="257410" y="143445"/>
                  </a:lnTo>
                  <a:cubicBezTo>
                    <a:pt x="262310" y="143362"/>
                    <a:pt x="267790" y="145272"/>
                    <a:pt x="270779" y="140123"/>
                  </a:cubicBezTo>
                  <a:cubicBezTo>
                    <a:pt x="272025" y="138047"/>
                    <a:pt x="272025" y="134061"/>
                    <a:pt x="270779" y="131985"/>
                  </a:cubicBezTo>
                  <a:cubicBezTo>
                    <a:pt x="267790" y="126754"/>
                    <a:pt x="262393" y="128747"/>
                    <a:pt x="257410" y="128581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D6C340DC-2869-34DB-4B47-76A116DA08CB}"/>
                </a:ext>
              </a:extLst>
            </p:cNvPr>
            <p:cNvSpPr/>
            <p:nvPr/>
          </p:nvSpPr>
          <p:spPr>
            <a:xfrm>
              <a:off x="9022064" y="1432660"/>
              <a:ext cx="181522" cy="181522"/>
            </a:xfrm>
            <a:custGeom>
              <a:avLst/>
              <a:gdLst>
                <a:gd name="connsiteX0" fmla="*/ 90927 w 181522"/>
                <a:gd name="connsiteY0" fmla="*/ 0 h 181522"/>
                <a:gd name="connsiteX1" fmla="*/ 181522 w 181522"/>
                <a:gd name="connsiteY1" fmla="*/ 90512 h 181522"/>
                <a:gd name="connsiteX2" fmla="*/ 91010 w 181522"/>
                <a:gd name="connsiteY2" fmla="*/ 181522 h 181522"/>
                <a:gd name="connsiteX3" fmla="*/ 0 w 181522"/>
                <a:gd name="connsiteY3" fmla="*/ 90097 h 181522"/>
                <a:gd name="connsiteX4" fmla="*/ 91010 w 181522"/>
                <a:gd name="connsiteY4" fmla="*/ 0 h 181522"/>
                <a:gd name="connsiteX5" fmla="*/ 15030 w 181522"/>
                <a:gd name="connsiteY5" fmla="*/ 90678 h 181522"/>
                <a:gd name="connsiteX6" fmla="*/ 90761 w 181522"/>
                <a:gd name="connsiteY6" fmla="*/ 166492 h 181522"/>
                <a:gd name="connsiteX7" fmla="*/ 166326 w 181522"/>
                <a:gd name="connsiteY7" fmla="*/ 91425 h 181522"/>
                <a:gd name="connsiteX8" fmla="*/ 91509 w 181522"/>
                <a:gd name="connsiteY8" fmla="*/ 15196 h 181522"/>
                <a:gd name="connsiteX9" fmla="*/ 15030 w 181522"/>
                <a:gd name="connsiteY9" fmla="*/ 90678 h 181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522" h="181522">
                  <a:moveTo>
                    <a:pt x="90927" y="0"/>
                  </a:moveTo>
                  <a:cubicBezTo>
                    <a:pt x="140584" y="0"/>
                    <a:pt x="181522" y="40855"/>
                    <a:pt x="181522" y="90512"/>
                  </a:cubicBezTo>
                  <a:cubicBezTo>
                    <a:pt x="181522" y="140750"/>
                    <a:pt x="140917" y="181522"/>
                    <a:pt x="91010" y="181522"/>
                  </a:cubicBezTo>
                  <a:cubicBezTo>
                    <a:pt x="40357" y="181522"/>
                    <a:pt x="-83" y="140916"/>
                    <a:pt x="0" y="90097"/>
                  </a:cubicBezTo>
                  <a:cubicBezTo>
                    <a:pt x="0" y="40606"/>
                    <a:pt x="40938" y="83"/>
                    <a:pt x="91010" y="0"/>
                  </a:cubicBezTo>
                  <a:close/>
                  <a:moveTo>
                    <a:pt x="15030" y="90678"/>
                  </a:moveTo>
                  <a:cubicBezTo>
                    <a:pt x="14864" y="132363"/>
                    <a:pt x="48827" y="166409"/>
                    <a:pt x="90761" y="166492"/>
                  </a:cubicBezTo>
                  <a:cubicBezTo>
                    <a:pt x="132031" y="166492"/>
                    <a:pt x="166160" y="132612"/>
                    <a:pt x="166326" y="91425"/>
                  </a:cubicBezTo>
                  <a:cubicBezTo>
                    <a:pt x="166492" y="49657"/>
                    <a:pt x="132862" y="15362"/>
                    <a:pt x="91509" y="15196"/>
                  </a:cubicBezTo>
                  <a:cubicBezTo>
                    <a:pt x="49242" y="15030"/>
                    <a:pt x="15196" y="48661"/>
                    <a:pt x="15030" y="90678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8D984144-4C13-FD3B-24D4-049862115580}"/>
                </a:ext>
              </a:extLst>
            </p:cNvPr>
            <p:cNvSpPr/>
            <p:nvPr/>
          </p:nvSpPr>
          <p:spPr>
            <a:xfrm>
              <a:off x="9082179" y="1463218"/>
              <a:ext cx="61097" cy="120488"/>
            </a:xfrm>
            <a:custGeom>
              <a:avLst/>
              <a:gdLst>
                <a:gd name="connsiteX0" fmla="*/ 22923 w 61097"/>
                <a:gd name="connsiteY0" fmla="*/ 6975 h 120488"/>
                <a:gd name="connsiteX1" fmla="*/ 22923 w 61097"/>
                <a:gd name="connsiteY1" fmla="*/ 0 h 120488"/>
                <a:gd name="connsiteX2" fmla="*/ 37953 w 61097"/>
                <a:gd name="connsiteY2" fmla="*/ 0 h 120488"/>
                <a:gd name="connsiteX3" fmla="*/ 38285 w 61097"/>
                <a:gd name="connsiteY3" fmla="*/ 6809 h 120488"/>
                <a:gd name="connsiteX4" fmla="*/ 60374 w 61097"/>
                <a:gd name="connsiteY4" fmla="*/ 44841 h 120488"/>
                <a:gd name="connsiteX5" fmla="*/ 45676 w 61097"/>
                <a:gd name="connsiteY5" fmla="*/ 44841 h 120488"/>
                <a:gd name="connsiteX6" fmla="*/ 45676 w 61097"/>
                <a:gd name="connsiteY6" fmla="*/ 30475 h 120488"/>
                <a:gd name="connsiteX7" fmla="*/ 38119 w 61097"/>
                <a:gd name="connsiteY7" fmla="*/ 22337 h 120488"/>
                <a:gd name="connsiteX8" fmla="*/ 38119 w 61097"/>
                <a:gd name="connsiteY8" fmla="*/ 37616 h 120488"/>
                <a:gd name="connsiteX9" fmla="*/ 38119 w 61097"/>
                <a:gd name="connsiteY9" fmla="*/ 52397 h 120488"/>
                <a:gd name="connsiteX10" fmla="*/ 60042 w 61097"/>
                <a:gd name="connsiteY10" fmla="*/ 70749 h 120488"/>
                <a:gd name="connsiteX11" fmla="*/ 60042 w 61097"/>
                <a:gd name="connsiteY11" fmla="*/ 95162 h 120488"/>
                <a:gd name="connsiteX12" fmla="*/ 38202 w 61097"/>
                <a:gd name="connsiteY12" fmla="*/ 113514 h 120488"/>
                <a:gd name="connsiteX13" fmla="*/ 38202 w 61097"/>
                <a:gd name="connsiteY13" fmla="*/ 120489 h 120488"/>
                <a:gd name="connsiteX14" fmla="*/ 23172 w 61097"/>
                <a:gd name="connsiteY14" fmla="*/ 120489 h 120488"/>
                <a:gd name="connsiteX15" fmla="*/ 22840 w 61097"/>
                <a:gd name="connsiteY15" fmla="*/ 113680 h 120488"/>
                <a:gd name="connsiteX16" fmla="*/ 752 w 61097"/>
                <a:gd name="connsiteY16" fmla="*/ 75648 h 120488"/>
                <a:gd name="connsiteX17" fmla="*/ 15449 w 61097"/>
                <a:gd name="connsiteY17" fmla="*/ 75648 h 120488"/>
                <a:gd name="connsiteX18" fmla="*/ 15449 w 61097"/>
                <a:gd name="connsiteY18" fmla="*/ 90014 h 120488"/>
                <a:gd name="connsiteX19" fmla="*/ 22674 w 61097"/>
                <a:gd name="connsiteY19" fmla="*/ 97819 h 120488"/>
                <a:gd name="connsiteX20" fmla="*/ 22674 w 61097"/>
                <a:gd name="connsiteY20" fmla="*/ 68092 h 120488"/>
                <a:gd name="connsiteX21" fmla="*/ 1001 w 61097"/>
                <a:gd name="connsiteY21" fmla="*/ 49823 h 120488"/>
                <a:gd name="connsiteX22" fmla="*/ 1001 w 61097"/>
                <a:gd name="connsiteY22" fmla="*/ 25410 h 120488"/>
                <a:gd name="connsiteX23" fmla="*/ 22840 w 61097"/>
                <a:gd name="connsiteY23" fmla="*/ 7058 h 120488"/>
                <a:gd name="connsiteX24" fmla="*/ 22923 w 61097"/>
                <a:gd name="connsiteY24" fmla="*/ 22420 h 120488"/>
                <a:gd name="connsiteX25" fmla="*/ 15533 w 61097"/>
                <a:gd name="connsiteY25" fmla="*/ 29977 h 120488"/>
                <a:gd name="connsiteX26" fmla="*/ 15533 w 61097"/>
                <a:gd name="connsiteY26" fmla="*/ 45007 h 120488"/>
                <a:gd name="connsiteX27" fmla="*/ 22923 w 61097"/>
                <a:gd name="connsiteY27" fmla="*/ 51982 h 120488"/>
                <a:gd name="connsiteX28" fmla="*/ 22923 w 61097"/>
                <a:gd name="connsiteY28" fmla="*/ 22337 h 120488"/>
                <a:gd name="connsiteX29" fmla="*/ 38368 w 61097"/>
                <a:gd name="connsiteY29" fmla="*/ 98151 h 120488"/>
                <a:gd name="connsiteX30" fmla="*/ 45676 w 61097"/>
                <a:gd name="connsiteY30" fmla="*/ 90263 h 120488"/>
                <a:gd name="connsiteX31" fmla="*/ 45676 w 61097"/>
                <a:gd name="connsiteY31" fmla="*/ 75233 h 120488"/>
                <a:gd name="connsiteX32" fmla="*/ 38368 w 61097"/>
                <a:gd name="connsiteY32" fmla="*/ 67925 h 120488"/>
                <a:gd name="connsiteX33" fmla="*/ 38368 w 61097"/>
                <a:gd name="connsiteY33" fmla="*/ 98151 h 12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097" h="120488">
                  <a:moveTo>
                    <a:pt x="22923" y="6975"/>
                  </a:moveTo>
                  <a:lnTo>
                    <a:pt x="22923" y="0"/>
                  </a:lnTo>
                  <a:lnTo>
                    <a:pt x="37953" y="0"/>
                  </a:lnTo>
                  <a:cubicBezTo>
                    <a:pt x="38036" y="2325"/>
                    <a:pt x="38202" y="4567"/>
                    <a:pt x="38285" y="6809"/>
                  </a:cubicBezTo>
                  <a:cubicBezTo>
                    <a:pt x="57301" y="10629"/>
                    <a:pt x="63363" y="21092"/>
                    <a:pt x="60374" y="44841"/>
                  </a:cubicBezTo>
                  <a:lnTo>
                    <a:pt x="45676" y="44841"/>
                  </a:lnTo>
                  <a:cubicBezTo>
                    <a:pt x="45676" y="40108"/>
                    <a:pt x="45676" y="35291"/>
                    <a:pt x="45676" y="30475"/>
                  </a:cubicBezTo>
                  <a:cubicBezTo>
                    <a:pt x="45592" y="25908"/>
                    <a:pt x="43268" y="23251"/>
                    <a:pt x="38119" y="22337"/>
                  </a:cubicBezTo>
                  <a:cubicBezTo>
                    <a:pt x="38119" y="27652"/>
                    <a:pt x="38119" y="32634"/>
                    <a:pt x="38119" y="37616"/>
                  </a:cubicBezTo>
                  <a:cubicBezTo>
                    <a:pt x="38119" y="42599"/>
                    <a:pt x="38119" y="47332"/>
                    <a:pt x="38119" y="52397"/>
                  </a:cubicBezTo>
                  <a:cubicBezTo>
                    <a:pt x="49662" y="53809"/>
                    <a:pt x="58131" y="59206"/>
                    <a:pt x="60042" y="70749"/>
                  </a:cubicBezTo>
                  <a:cubicBezTo>
                    <a:pt x="61370" y="78720"/>
                    <a:pt x="61370" y="87190"/>
                    <a:pt x="60042" y="95162"/>
                  </a:cubicBezTo>
                  <a:cubicBezTo>
                    <a:pt x="58131" y="106704"/>
                    <a:pt x="49744" y="112185"/>
                    <a:pt x="38202" y="113514"/>
                  </a:cubicBezTo>
                  <a:lnTo>
                    <a:pt x="38202" y="120489"/>
                  </a:lnTo>
                  <a:lnTo>
                    <a:pt x="23172" y="120489"/>
                  </a:lnTo>
                  <a:cubicBezTo>
                    <a:pt x="23089" y="118164"/>
                    <a:pt x="22923" y="115922"/>
                    <a:pt x="22840" y="113680"/>
                  </a:cubicBezTo>
                  <a:cubicBezTo>
                    <a:pt x="3824" y="109860"/>
                    <a:pt x="-2320" y="99397"/>
                    <a:pt x="752" y="75648"/>
                  </a:cubicBezTo>
                  <a:lnTo>
                    <a:pt x="15449" y="75648"/>
                  </a:lnTo>
                  <a:cubicBezTo>
                    <a:pt x="15449" y="80381"/>
                    <a:pt x="15367" y="85197"/>
                    <a:pt x="15449" y="90014"/>
                  </a:cubicBezTo>
                  <a:cubicBezTo>
                    <a:pt x="15533" y="94830"/>
                    <a:pt x="17443" y="96740"/>
                    <a:pt x="22674" y="97819"/>
                  </a:cubicBezTo>
                  <a:lnTo>
                    <a:pt x="22674" y="68092"/>
                  </a:lnTo>
                  <a:cubicBezTo>
                    <a:pt x="11464" y="66763"/>
                    <a:pt x="2911" y="61282"/>
                    <a:pt x="1001" y="49823"/>
                  </a:cubicBezTo>
                  <a:cubicBezTo>
                    <a:pt x="-328" y="41851"/>
                    <a:pt x="-328" y="33381"/>
                    <a:pt x="1001" y="25410"/>
                  </a:cubicBezTo>
                  <a:cubicBezTo>
                    <a:pt x="2911" y="13867"/>
                    <a:pt x="11381" y="8387"/>
                    <a:pt x="22840" y="7058"/>
                  </a:cubicBezTo>
                  <a:close/>
                  <a:moveTo>
                    <a:pt x="22923" y="22420"/>
                  </a:moveTo>
                  <a:cubicBezTo>
                    <a:pt x="18107" y="23168"/>
                    <a:pt x="15699" y="25659"/>
                    <a:pt x="15533" y="29977"/>
                  </a:cubicBezTo>
                  <a:cubicBezTo>
                    <a:pt x="15367" y="34959"/>
                    <a:pt x="15367" y="40025"/>
                    <a:pt x="15533" y="45007"/>
                  </a:cubicBezTo>
                  <a:cubicBezTo>
                    <a:pt x="15699" y="49657"/>
                    <a:pt x="18190" y="51816"/>
                    <a:pt x="22923" y="51982"/>
                  </a:cubicBezTo>
                  <a:lnTo>
                    <a:pt x="22923" y="22337"/>
                  </a:lnTo>
                  <a:close/>
                  <a:moveTo>
                    <a:pt x="38368" y="98151"/>
                  </a:moveTo>
                  <a:cubicBezTo>
                    <a:pt x="43101" y="97072"/>
                    <a:pt x="45592" y="94664"/>
                    <a:pt x="45676" y="90263"/>
                  </a:cubicBezTo>
                  <a:cubicBezTo>
                    <a:pt x="45759" y="85281"/>
                    <a:pt x="45842" y="80215"/>
                    <a:pt x="45676" y="75233"/>
                  </a:cubicBezTo>
                  <a:cubicBezTo>
                    <a:pt x="45427" y="70915"/>
                    <a:pt x="43101" y="68424"/>
                    <a:pt x="38368" y="67925"/>
                  </a:cubicBezTo>
                  <a:lnTo>
                    <a:pt x="38368" y="98151"/>
                  </a:ln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67BED48-1894-1DB2-91DB-338F1D086C09}"/>
                </a:ext>
              </a:extLst>
            </p:cNvPr>
            <p:cNvSpPr/>
            <p:nvPr/>
          </p:nvSpPr>
          <p:spPr>
            <a:xfrm>
              <a:off x="8815706" y="1720717"/>
              <a:ext cx="201044" cy="185677"/>
            </a:xfrm>
            <a:custGeom>
              <a:avLst/>
              <a:gdLst>
                <a:gd name="connsiteX0" fmla="*/ 200960 w 201044"/>
                <a:gd name="connsiteY0" fmla="*/ 74157 h 185677"/>
                <a:gd name="connsiteX1" fmla="*/ 192241 w 201044"/>
                <a:gd name="connsiteY1" fmla="*/ 65521 h 185677"/>
                <a:gd name="connsiteX2" fmla="*/ 182775 w 201044"/>
                <a:gd name="connsiteY2" fmla="*/ 65106 h 185677"/>
                <a:gd name="connsiteX3" fmla="*/ 181696 w 201044"/>
                <a:gd name="connsiteY3" fmla="*/ 65106 h 185677"/>
                <a:gd name="connsiteX4" fmla="*/ 147566 w 201044"/>
                <a:gd name="connsiteY4" fmla="*/ 65106 h 185677"/>
                <a:gd name="connsiteX5" fmla="*/ 146653 w 201044"/>
                <a:gd name="connsiteY5" fmla="*/ 64774 h 185677"/>
                <a:gd name="connsiteX6" fmla="*/ 128052 w 201044"/>
                <a:gd name="connsiteY6" fmla="*/ 28984 h 185677"/>
                <a:gd name="connsiteX7" fmla="*/ 124316 w 201044"/>
                <a:gd name="connsiteY7" fmla="*/ 21677 h 185677"/>
                <a:gd name="connsiteX8" fmla="*/ 121908 w 201044"/>
                <a:gd name="connsiteY8" fmla="*/ 17027 h 185677"/>
                <a:gd name="connsiteX9" fmla="*/ 115929 w 201044"/>
                <a:gd name="connsiteY9" fmla="*/ 5651 h 185677"/>
                <a:gd name="connsiteX10" fmla="*/ 109286 w 201044"/>
                <a:gd name="connsiteY10" fmla="*/ 253 h 185677"/>
                <a:gd name="connsiteX11" fmla="*/ 100899 w 201044"/>
                <a:gd name="connsiteY11" fmla="*/ 1997 h 185677"/>
                <a:gd name="connsiteX12" fmla="*/ 100567 w 201044"/>
                <a:gd name="connsiteY12" fmla="*/ 2163 h 185677"/>
                <a:gd name="connsiteX13" fmla="*/ 100069 w 201044"/>
                <a:gd name="connsiteY13" fmla="*/ 1914 h 185677"/>
                <a:gd name="connsiteX14" fmla="*/ 91350 w 201044"/>
                <a:gd name="connsiteY14" fmla="*/ 502 h 185677"/>
                <a:gd name="connsiteX15" fmla="*/ 84291 w 201044"/>
                <a:gd name="connsiteY15" fmla="*/ 7062 h 185677"/>
                <a:gd name="connsiteX16" fmla="*/ 74825 w 201044"/>
                <a:gd name="connsiteY16" fmla="*/ 25331 h 185677"/>
                <a:gd name="connsiteX17" fmla="*/ 65857 w 201044"/>
                <a:gd name="connsiteY17" fmla="*/ 42686 h 185677"/>
                <a:gd name="connsiteX18" fmla="*/ 58051 w 201044"/>
                <a:gd name="connsiteY18" fmla="*/ 57965 h 185677"/>
                <a:gd name="connsiteX19" fmla="*/ 52238 w 201044"/>
                <a:gd name="connsiteY19" fmla="*/ 69175 h 185677"/>
                <a:gd name="connsiteX20" fmla="*/ 51325 w 201044"/>
                <a:gd name="connsiteY20" fmla="*/ 76898 h 185677"/>
                <a:gd name="connsiteX21" fmla="*/ 51574 w 201044"/>
                <a:gd name="connsiteY21" fmla="*/ 77645 h 185677"/>
                <a:gd name="connsiteX22" fmla="*/ 45014 w 201044"/>
                <a:gd name="connsiteY22" fmla="*/ 77645 h 185677"/>
                <a:gd name="connsiteX23" fmla="*/ 16283 w 201044"/>
                <a:gd name="connsiteY23" fmla="*/ 77645 h 185677"/>
                <a:gd name="connsiteX24" fmla="*/ 10553 w 201044"/>
                <a:gd name="connsiteY24" fmla="*/ 77479 h 185677"/>
                <a:gd name="connsiteX25" fmla="*/ 8560 w 201044"/>
                <a:gd name="connsiteY25" fmla="*/ 75652 h 185677"/>
                <a:gd name="connsiteX26" fmla="*/ 10636 w 201044"/>
                <a:gd name="connsiteY26" fmla="*/ 73908 h 185677"/>
                <a:gd name="connsiteX27" fmla="*/ 10636 w 201044"/>
                <a:gd name="connsiteY27" fmla="*/ 73908 h 185677"/>
                <a:gd name="connsiteX28" fmla="*/ 37707 w 201044"/>
                <a:gd name="connsiteY28" fmla="*/ 73908 h 185677"/>
                <a:gd name="connsiteX29" fmla="*/ 40447 w 201044"/>
                <a:gd name="connsiteY29" fmla="*/ 73908 h 185677"/>
                <a:gd name="connsiteX30" fmla="*/ 44350 w 201044"/>
                <a:gd name="connsiteY30" fmla="*/ 73576 h 185677"/>
                <a:gd name="connsiteX31" fmla="*/ 47588 w 201044"/>
                <a:gd name="connsiteY31" fmla="*/ 69175 h 185677"/>
                <a:gd name="connsiteX32" fmla="*/ 42440 w 201044"/>
                <a:gd name="connsiteY32" fmla="*/ 65189 h 185677"/>
                <a:gd name="connsiteX33" fmla="*/ 38039 w 201044"/>
                <a:gd name="connsiteY33" fmla="*/ 65189 h 185677"/>
                <a:gd name="connsiteX34" fmla="*/ 11217 w 201044"/>
                <a:gd name="connsiteY34" fmla="*/ 65189 h 185677"/>
                <a:gd name="connsiteX35" fmla="*/ 90 w 201044"/>
                <a:gd name="connsiteY35" fmla="*/ 74573 h 185677"/>
                <a:gd name="connsiteX36" fmla="*/ 6567 w 201044"/>
                <a:gd name="connsiteY36" fmla="*/ 85451 h 185677"/>
                <a:gd name="connsiteX37" fmla="*/ 6817 w 201044"/>
                <a:gd name="connsiteY37" fmla="*/ 86115 h 185677"/>
                <a:gd name="connsiteX38" fmla="*/ 14788 w 201044"/>
                <a:gd name="connsiteY38" fmla="*/ 128298 h 185677"/>
                <a:gd name="connsiteX39" fmla="*/ 23258 w 201044"/>
                <a:gd name="connsiteY39" fmla="*/ 173720 h 185677"/>
                <a:gd name="connsiteX40" fmla="*/ 37540 w 201044"/>
                <a:gd name="connsiteY40" fmla="*/ 185678 h 185677"/>
                <a:gd name="connsiteX41" fmla="*/ 100733 w 201044"/>
                <a:gd name="connsiteY41" fmla="*/ 185678 h 185677"/>
                <a:gd name="connsiteX42" fmla="*/ 163925 w 201044"/>
                <a:gd name="connsiteY42" fmla="*/ 185678 h 185677"/>
                <a:gd name="connsiteX43" fmla="*/ 177460 w 201044"/>
                <a:gd name="connsiteY43" fmla="*/ 174966 h 185677"/>
                <a:gd name="connsiteX44" fmla="*/ 177876 w 201044"/>
                <a:gd name="connsiteY44" fmla="*/ 172890 h 185677"/>
                <a:gd name="connsiteX45" fmla="*/ 180948 w 201044"/>
                <a:gd name="connsiteY45" fmla="*/ 156282 h 185677"/>
                <a:gd name="connsiteX46" fmla="*/ 185930 w 201044"/>
                <a:gd name="connsiteY46" fmla="*/ 129461 h 185677"/>
                <a:gd name="connsiteX47" fmla="*/ 193653 w 201044"/>
                <a:gd name="connsiteY47" fmla="*/ 87444 h 185677"/>
                <a:gd name="connsiteX48" fmla="*/ 195397 w 201044"/>
                <a:gd name="connsiteY48" fmla="*/ 84703 h 185677"/>
                <a:gd name="connsiteX49" fmla="*/ 200960 w 201044"/>
                <a:gd name="connsiteY49" fmla="*/ 74240 h 185677"/>
                <a:gd name="connsiteX50" fmla="*/ 133533 w 201044"/>
                <a:gd name="connsiteY50" fmla="*/ 176710 h 185677"/>
                <a:gd name="connsiteX51" fmla="*/ 133367 w 201044"/>
                <a:gd name="connsiteY51" fmla="*/ 177042 h 185677"/>
                <a:gd name="connsiteX52" fmla="*/ 108206 w 201044"/>
                <a:gd name="connsiteY52" fmla="*/ 177042 h 185677"/>
                <a:gd name="connsiteX53" fmla="*/ 104885 w 201044"/>
                <a:gd name="connsiteY53" fmla="*/ 177042 h 185677"/>
                <a:gd name="connsiteX54" fmla="*/ 104885 w 201044"/>
                <a:gd name="connsiteY54" fmla="*/ 154622 h 185677"/>
                <a:gd name="connsiteX55" fmla="*/ 135692 w 201044"/>
                <a:gd name="connsiteY55" fmla="*/ 154622 h 185677"/>
                <a:gd name="connsiteX56" fmla="*/ 134447 w 201044"/>
                <a:gd name="connsiteY56" fmla="*/ 167742 h 185677"/>
                <a:gd name="connsiteX57" fmla="*/ 133533 w 201044"/>
                <a:gd name="connsiteY57" fmla="*/ 176627 h 185677"/>
                <a:gd name="connsiteX58" fmla="*/ 170319 w 201044"/>
                <a:gd name="connsiteY58" fmla="*/ 146069 h 185677"/>
                <a:gd name="connsiteX59" fmla="*/ 150888 w 201044"/>
                <a:gd name="connsiteY59" fmla="*/ 146069 h 185677"/>
                <a:gd name="connsiteX60" fmla="*/ 145325 w 201044"/>
                <a:gd name="connsiteY60" fmla="*/ 146069 h 185677"/>
                <a:gd name="connsiteX61" fmla="*/ 145075 w 201044"/>
                <a:gd name="connsiteY61" fmla="*/ 146069 h 185677"/>
                <a:gd name="connsiteX62" fmla="*/ 145325 w 201044"/>
                <a:gd name="connsiteY62" fmla="*/ 143328 h 185677"/>
                <a:gd name="connsiteX63" fmla="*/ 146072 w 201044"/>
                <a:gd name="connsiteY63" fmla="*/ 134360 h 185677"/>
                <a:gd name="connsiteX64" fmla="*/ 146736 w 201044"/>
                <a:gd name="connsiteY64" fmla="*/ 127800 h 185677"/>
                <a:gd name="connsiteX65" fmla="*/ 147401 w 201044"/>
                <a:gd name="connsiteY65" fmla="*/ 120742 h 185677"/>
                <a:gd name="connsiteX66" fmla="*/ 147401 w 201044"/>
                <a:gd name="connsiteY66" fmla="*/ 120493 h 185677"/>
                <a:gd name="connsiteX67" fmla="*/ 147401 w 201044"/>
                <a:gd name="connsiteY67" fmla="*/ 120493 h 185677"/>
                <a:gd name="connsiteX68" fmla="*/ 170153 w 201044"/>
                <a:gd name="connsiteY68" fmla="*/ 120493 h 185677"/>
                <a:gd name="connsiteX69" fmla="*/ 178706 w 201044"/>
                <a:gd name="connsiteY69" fmla="*/ 120493 h 185677"/>
                <a:gd name="connsiteX70" fmla="*/ 177792 w 201044"/>
                <a:gd name="connsiteY70" fmla="*/ 125475 h 185677"/>
                <a:gd name="connsiteX71" fmla="*/ 174637 w 201044"/>
                <a:gd name="connsiteY71" fmla="*/ 142332 h 185677"/>
                <a:gd name="connsiteX72" fmla="*/ 170153 w 201044"/>
                <a:gd name="connsiteY72" fmla="*/ 145986 h 185677"/>
                <a:gd name="connsiteX73" fmla="*/ 104885 w 201044"/>
                <a:gd name="connsiteY73" fmla="*/ 111525 h 185677"/>
                <a:gd name="connsiteX74" fmla="*/ 104885 w 201044"/>
                <a:gd name="connsiteY74" fmla="*/ 86364 h 185677"/>
                <a:gd name="connsiteX75" fmla="*/ 142252 w 201044"/>
                <a:gd name="connsiteY75" fmla="*/ 86364 h 185677"/>
                <a:gd name="connsiteX76" fmla="*/ 139761 w 201044"/>
                <a:gd name="connsiteY76" fmla="*/ 111525 h 185677"/>
                <a:gd name="connsiteX77" fmla="*/ 104885 w 201044"/>
                <a:gd name="connsiteY77" fmla="*/ 111525 h 185677"/>
                <a:gd name="connsiteX78" fmla="*/ 136605 w 201044"/>
                <a:gd name="connsiteY78" fmla="*/ 145238 h 185677"/>
                <a:gd name="connsiteX79" fmla="*/ 136605 w 201044"/>
                <a:gd name="connsiteY79" fmla="*/ 145986 h 185677"/>
                <a:gd name="connsiteX80" fmla="*/ 136273 w 201044"/>
                <a:gd name="connsiteY80" fmla="*/ 145986 h 185677"/>
                <a:gd name="connsiteX81" fmla="*/ 119250 w 201044"/>
                <a:gd name="connsiteY81" fmla="*/ 145986 h 185677"/>
                <a:gd name="connsiteX82" fmla="*/ 104968 w 201044"/>
                <a:gd name="connsiteY82" fmla="*/ 145986 h 185677"/>
                <a:gd name="connsiteX83" fmla="*/ 104968 w 201044"/>
                <a:gd name="connsiteY83" fmla="*/ 120493 h 185677"/>
                <a:gd name="connsiteX84" fmla="*/ 139097 w 201044"/>
                <a:gd name="connsiteY84" fmla="*/ 120493 h 185677"/>
                <a:gd name="connsiteX85" fmla="*/ 137851 w 201044"/>
                <a:gd name="connsiteY85" fmla="*/ 133447 h 185677"/>
                <a:gd name="connsiteX86" fmla="*/ 136771 w 201044"/>
                <a:gd name="connsiteY86" fmla="*/ 145238 h 185677"/>
                <a:gd name="connsiteX87" fmla="*/ 172478 w 201044"/>
                <a:gd name="connsiteY87" fmla="*/ 154622 h 185677"/>
                <a:gd name="connsiteX88" fmla="*/ 171897 w 201044"/>
                <a:gd name="connsiteY88" fmla="*/ 157777 h 185677"/>
                <a:gd name="connsiteX89" fmla="*/ 171149 w 201044"/>
                <a:gd name="connsiteY89" fmla="*/ 161680 h 185677"/>
                <a:gd name="connsiteX90" fmla="*/ 169073 w 201044"/>
                <a:gd name="connsiteY90" fmla="*/ 172309 h 185677"/>
                <a:gd name="connsiteX91" fmla="*/ 164174 w 201044"/>
                <a:gd name="connsiteY91" fmla="*/ 176876 h 185677"/>
                <a:gd name="connsiteX92" fmla="*/ 147483 w 201044"/>
                <a:gd name="connsiteY92" fmla="*/ 176876 h 185677"/>
                <a:gd name="connsiteX93" fmla="*/ 142003 w 201044"/>
                <a:gd name="connsiteY93" fmla="*/ 176876 h 185677"/>
                <a:gd name="connsiteX94" fmla="*/ 144079 w 201044"/>
                <a:gd name="connsiteY94" fmla="*/ 154456 h 185677"/>
                <a:gd name="connsiteX95" fmla="*/ 172478 w 201044"/>
                <a:gd name="connsiteY95" fmla="*/ 154456 h 185677"/>
                <a:gd name="connsiteX96" fmla="*/ 148397 w 201044"/>
                <a:gd name="connsiteY96" fmla="*/ 111525 h 185677"/>
                <a:gd name="connsiteX97" fmla="*/ 148646 w 201044"/>
                <a:gd name="connsiteY97" fmla="*/ 108950 h 185677"/>
                <a:gd name="connsiteX98" fmla="*/ 149477 w 201044"/>
                <a:gd name="connsiteY98" fmla="*/ 99401 h 185677"/>
                <a:gd name="connsiteX99" fmla="*/ 150058 w 201044"/>
                <a:gd name="connsiteY99" fmla="*/ 93505 h 185677"/>
                <a:gd name="connsiteX100" fmla="*/ 150722 w 201044"/>
                <a:gd name="connsiteY100" fmla="*/ 86696 h 185677"/>
                <a:gd name="connsiteX101" fmla="*/ 150722 w 201044"/>
                <a:gd name="connsiteY101" fmla="*/ 86198 h 185677"/>
                <a:gd name="connsiteX102" fmla="*/ 151137 w 201044"/>
                <a:gd name="connsiteY102" fmla="*/ 86198 h 185677"/>
                <a:gd name="connsiteX103" fmla="*/ 151137 w 201044"/>
                <a:gd name="connsiteY103" fmla="*/ 86198 h 185677"/>
                <a:gd name="connsiteX104" fmla="*/ 174388 w 201044"/>
                <a:gd name="connsiteY104" fmla="*/ 86198 h 185677"/>
                <a:gd name="connsiteX105" fmla="*/ 185349 w 201044"/>
                <a:gd name="connsiteY105" fmla="*/ 86198 h 185677"/>
                <a:gd name="connsiteX106" fmla="*/ 180450 w 201044"/>
                <a:gd name="connsiteY106" fmla="*/ 111608 h 185677"/>
                <a:gd name="connsiteX107" fmla="*/ 148314 w 201044"/>
                <a:gd name="connsiteY107" fmla="*/ 111608 h 185677"/>
                <a:gd name="connsiteX108" fmla="*/ 149144 w 201044"/>
                <a:gd name="connsiteY108" fmla="*/ 77645 h 185677"/>
                <a:gd name="connsiteX109" fmla="*/ 149975 w 201044"/>
                <a:gd name="connsiteY109" fmla="*/ 73742 h 185677"/>
                <a:gd name="connsiteX110" fmla="*/ 150639 w 201044"/>
                <a:gd name="connsiteY110" fmla="*/ 73742 h 185677"/>
                <a:gd name="connsiteX111" fmla="*/ 187840 w 201044"/>
                <a:gd name="connsiteY111" fmla="*/ 73742 h 185677"/>
                <a:gd name="connsiteX112" fmla="*/ 190580 w 201044"/>
                <a:gd name="connsiteY112" fmla="*/ 73908 h 185677"/>
                <a:gd name="connsiteX113" fmla="*/ 192241 w 201044"/>
                <a:gd name="connsiteY113" fmla="*/ 75569 h 185677"/>
                <a:gd name="connsiteX114" fmla="*/ 190580 w 201044"/>
                <a:gd name="connsiteY114" fmla="*/ 77396 h 185677"/>
                <a:gd name="connsiteX115" fmla="*/ 187259 w 201044"/>
                <a:gd name="connsiteY115" fmla="*/ 77562 h 185677"/>
                <a:gd name="connsiteX116" fmla="*/ 149144 w 201044"/>
                <a:gd name="connsiteY116" fmla="*/ 77645 h 185677"/>
                <a:gd name="connsiteX117" fmla="*/ 141255 w 201044"/>
                <a:gd name="connsiteY117" fmla="*/ 75071 h 185677"/>
                <a:gd name="connsiteX118" fmla="*/ 139346 w 201044"/>
                <a:gd name="connsiteY118" fmla="*/ 75901 h 185677"/>
                <a:gd name="connsiteX119" fmla="*/ 139179 w 201044"/>
                <a:gd name="connsiteY119" fmla="*/ 75901 h 185677"/>
                <a:gd name="connsiteX120" fmla="*/ 137270 w 201044"/>
                <a:gd name="connsiteY120" fmla="*/ 74074 h 185677"/>
                <a:gd name="connsiteX121" fmla="*/ 133450 w 201044"/>
                <a:gd name="connsiteY121" fmla="*/ 66601 h 185677"/>
                <a:gd name="connsiteX122" fmla="*/ 126973 w 201044"/>
                <a:gd name="connsiteY122" fmla="*/ 53979 h 185677"/>
                <a:gd name="connsiteX123" fmla="*/ 114185 w 201044"/>
                <a:gd name="connsiteY123" fmla="*/ 29566 h 185677"/>
                <a:gd name="connsiteX124" fmla="*/ 105964 w 201044"/>
                <a:gd name="connsiteY124" fmla="*/ 13871 h 185677"/>
                <a:gd name="connsiteX125" fmla="*/ 104719 w 201044"/>
                <a:gd name="connsiteY125" fmla="*/ 11048 h 185677"/>
                <a:gd name="connsiteX126" fmla="*/ 105466 w 201044"/>
                <a:gd name="connsiteY126" fmla="*/ 8723 h 185677"/>
                <a:gd name="connsiteX127" fmla="*/ 106463 w 201044"/>
                <a:gd name="connsiteY127" fmla="*/ 8474 h 185677"/>
                <a:gd name="connsiteX128" fmla="*/ 108040 w 201044"/>
                <a:gd name="connsiteY128" fmla="*/ 9387 h 185677"/>
                <a:gd name="connsiteX129" fmla="*/ 110365 w 201044"/>
                <a:gd name="connsiteY129" fmla="*/ 13622 h 185677"/>
                <a:gd name="connsiteX130" fmla="*/ 110780 w 201044"/>
                <a:gd name="connsiteY130" fmla="*/ 14453 h 185677"/>
                <a:gd name="connsiteX131" fmla="*/ 140425 w 201044"/>
                <a:gd name="connsiteY131" fmla="*/ 71583 h 185677"/>
                <a:gd name="connsiteX132" fmla="*/ 141255 w 201044"/>
                <a:gd name="connsiteY132" fmla="*/ 73410 h 185677"/>
                <a:gd name="connsiteX133" fmla="*/ 141255 w 201044"/>
                <a:gd name="connsiteY133" fmla="*/ 75237 h 185677"/>
                <a:gd name="connsiteX134" fmla="*/ 65524 w 201044"/>
                <a:gd name="connsiteY134" fmla="*/ 159604 h 185677"/>
                <a:gd name="connsiteX135" fmla="*/ 65026 w 201044"/>
                <a:gd name="connsiteY135" fmla="*/ 154622 h 185677"/>
                <a:gd name="connsiteX136" fmla="*/ 95750 w 201044"/>
                <a:gd name="connsiteY136" fmla="*/ 154622 h 185677"/>
                <a:gd name="connsiteX137" fmla="*/ 95750 w 201044"/>
                <a:gd name="connsiteY137" fmla="*/ 177125 h 185677"/>
                <a:gd name="connsiteX138" fmla="*/ 79558 w 201044"/>
                <a:gd name="connsiteY138" fmla="*/ 177125 h 185677"/>
                <a:gd name="connsiteX139" fmla="*/ 67518 w 201044"/>
                <a:gd name="connsiteY139" fmla="*/ 177125 h 185677"/>
                <a:gd name="connsiteX140" fmla="*/ 67102 w 201044"/>
                <a:gd name="connsiteY140" fmla="*/ 177125 h 185677"/>
                <a:gd name="connsiteX141" fmla="*/ 67102 w 201044"/>
                <a:gd name="connsiteY141" fmla="*/ 177125 h 185677"/>
                <a:gd name="connsiteX142" fmla="*/ 65442 w 201044"/>
                <a:gd name="connsiteY142" fmla="*/ 159604 h 185677"/>
                <a:gd name="connsiteX143" fmla="*/ 95750 w 201044"/>
                <a:gd name="connsiteY143" fmla="*/ 145903 h 185677"/>
                <a:gd name="connsiteX144" fmla="*/ 86533 w 201044"/>
                <a:gd name="connsiteY144" fmla="*/ 145903 h 185677"/>
                <a:gd name="connsiteX145" fmla="*/ 64445 w 201044"/>
                <a:gd name="connsiteY145" fmla="*/ 145903 h 185677"/>
                <a:gd name="connsiteX146" fmla="*/ 64196 w 201044"/>
                <a:gd name="connsiteY146" fmla="*/ 145903 h 185677"/>
                <a:gd name="connsiteX147" fmla="*/ 64196 w 201044"/>
                <a:gd name="connsiteY147" fmla="*/ 145903 h 185677"/>
                <a:gd name="connsiteX148" fmla="*/ 64196 w 201044"/>
                <a:gd name="connsiteY148" fmla="*/ 145570 h 185677"/>
                <a:gd name="connsiteX149" fmla="*/ 61788 w 201044"/>
                <a:gd name="connsiteY149" fmla="*/ 120410 h 185677"/>
                <a:gd name="connsiteX150" fmla="*/ 95834 w 201044"/>
                <a:gd name="connsiteY150" fmla="*/ 120410 h 185677"/>
                <a:gd name="connsiteX151" fmla="*/ 95834 w 201044"/>
                <a:gd name="connsiteY151" fmla="*/ 145820 h 185677"/>
                <a:gd name="connsiteX152" fmla="*/ 58632 w 201044"/>
                <a:gd name="connsiteY152" fmla="*/ 176959 h 185677"/>
                <a:gd name="connsiteX153" fmla="*/ 58300 w 201044"/>
                <a:gd name="connsiteY153" fmla="*/ 176959 h 185677"/>
                <a:gd name="connsiteX154" fmla="*/ 52986 w 201044"/>
                <a:gd name="connsiteY154" fmla="*/ 176959 h 185677"/>
                <a:gd name="connsiteX155" fmla="*/ 38122 w 201044"/>
                <a:gd name="connsiteY155" fmla="*/ 176959 h 185677"/>
                <a:gd name="connsiteX156" fmla="*/ 31064 w 201044"/>
                <a:gd name="connsiteY156" fmla="*/ 170897 h 185677"/>
                <a:gd name="connsiteX157" fmla="*/ 28821 w 201044"/>
                <a:gd name="connsiteY157" fmla="*/ 158608 h 185677"/>
                <a:gd name="connsiteX158" fmla="*/ 28074 w 201044"/>
                <a:gd name="connsiteY158" fmla="*/ 154539 h 185677"/>
                <a:gd name="connsiteX159" fmla="*/ 56473 w 201044"/>
                <a:gd name="connsiteY159" fmla="*/ 154539 h 185677"/>
                <a:gd name="connsiteX160" fmla="*/ 58549 w 201044"/>
                <a:gd name="connsiteY160" fmla="*/ 176959 h 185677"/>
                <a:gd name="connsiteX161" fmla="*/ 20684 w 201044"/>
                <a:gd name="connsiteY161" fmla="*/ 111525 h 185677"/>
                <a:gd name="connsiteX162" fmla="*/ 20351 w 201044"/>
                <a:gd name="connsiteY162" fmla="*/ 111525 h 185677"/>
                <a:gd name="connsiteX163" fmla="*/ 20186 w 201044"/>
                <a:gd name="connsiteY163" fmla="*/ 111525 h 185677"/>
                <a:gd name="connsiteX164" fmla="*/ 16199 w 201044"/>
                <a:gd name="connsiteY164" fmla="*/ 91263 h 185677"/>
                <a:gd name="connsiteX165" fmla="*/ 15203 w 201044"/>
                <a:gd name="connsiteY165" fmla="*/ 86198 h 185677"/>
                <a:gd name="connsiteX166" fmla="*/ 49913 w 201044"/>
                <a:gd name="connsiteY166" fmla="*/ 86198 h 185677"/>
                <a:gd name="connsiteX167" fmla="*/ 52405 w 201044"/>
                <a:gd name="connsiteY167" fmla="*/ 111525 h 185677"/>
                <a:gd name="connsiteX168" fmla="*/ 20684 w 201044"/>
                <a:gd name="connsiteY168" fmla="*/ 111525 h 185677"/>
                <a:gd name="connsiteX169" fmla="*/ 29652 w 201044"/>
                <a:gd name="connsiteY169" fmla="*/ 120327 h 185677"/>
                <a:gd name="connsiteX170" fmla="*/ 52488 w 201044"/>
                <a:gd name="connsiteY170" fmla="*/ 120327 h 185677"/>
                <a:gd name="connsiteX171" fmla="*/ 52488 w 201044"/>
                <a:gd name="connsiteY171" fmla="*/ 120327 h 185677"/>
                <a:gd name="connsiteX172" fmla="*/ 53152 w 201044"/>
                <a:gd name="connsiteY172" fmla="*/ 120327 h 185677"/>
                <a:gd name="connsiteX173" fmla="*/ 53318 w 201044"/>
                <a:gd name="connsiteY173" fmla="*/ 121240 h 185677"/>
                <a:gd name="connsiteX174" fmla="*/ 55062 w 201044"/>
                <a:gd name="connsiteY174" fmla="*/ 139592 h 185677"/>
                <a:gd name="connsiteX175" fmla="*/ 55726 w 201044"/>
                <a:gd name="connsiteY175" fmla="*/ 145903 h 185677"/>
                <a:gd name="connsiteX176" fmla="*/ 55228 w 201044"/>
                <a:gd name="connsiteY176" fmla="*/ 145903 h 185677"/>
                <a:gd name="connsiteX177" fmla="*/ 46342 w 201044"/>
                <a:gd name="connsiteY177" fmla="*/ 145903 h 185677"/>
                <a:gd name="connsiteX178" fmla="*/ 27161 w 201044"/>
                <a:gd name="connsiteY178" fmla="*/ 145903 h 185677"/>
                <a:gd name="connsiteX179" fmla="*/ 26662 w 201044"/>
                <a:gd name="connsiteY179" fmla="*/ 145903 h 185677"/>
                <a:gd name="connsiteX180" fmla="*/ 26662 w 201044"/>
                <a:gd name="connsiteY180" fmla="*/ 145903 h 185677"/>
                <a:gd name="connsiteX181" fmla="*/ 26497 w 201044"/>
                <a:gd name="connsiteY181" fmla="*/ 145321 h 185677"/>
                <a:gd name="connsiteX182" fmla="*/ 22760 w 201044"/>
                <a:gd name="connsiteY182" fmla="*/ 125309 h 185677"/>
                <a:gd name="connsiteX183" fmla="*/ 21846 w 201044"/>
                <a:gd name="connsiteY183" fmla="*/ 120327 h 185677"/>
                <a:gd name="connsiteX184" fmla="*/ 29818 w 201044"/>
                <a:gd name="connsiteY184" fmla="*/ 120327 h 185677"/>
                <a:gd name="connsiteX185" fmla="*/ 95834 w 201044"/>
                <a:gd name="connsiteY185" fmla="*/ 86198 h 185677"/>
                <a:gd name="connsiteX186" fmla="*/ 95834 w 201044"/>
                <a:gd name="connsiteY186" fmla="*/ 111359 h 185677"/>
                <a:gd name="connsiteX187" fmla="*/ 60874 w 201044"/>
                <a:gd name="connsiteY187" fmla="*/ 111359 h 185677"/>
                <a:gd name="connsiteX188" fmla="*/ 58383 w 201044"/>
                <a:gd name="connsiteY188" fmla="*/ 86198 h 185677"/>
                <a:gd name="connsiteX189" fmla="*/ 95834 w 201044"/>
                <a:gd name="connsiteY189" fmla="*/ 86198 h 185677"/>
                <a:gd name="connsiteX190" fmla="*/ 95917 w 201044"/>
                <a:gd name="connsiteY190" fmla="*/ 11131 h 185677"/>
                <a:gd name="connsiteX191" fmla="*/ 93342 w 201044"/>
                <a:gd name="connsiteY191" fmla="*/ 16030 h 185677"/>
                <a:gd name="connsiteX192" fmla="*/ 90187 w 201044"/>
                <a:gd name="connsiteY192" fmla="*/ 22092 h 185677"/>
                <a:gd name="connsiteX193" fmla="*/ 79807 w 201044"/>
                <a:gd name="connsiteY193" fmla="*/ 42104 h 185677"/>
                <a:gd name="connsiteX194" fmla="*/ 63698 w 201044"/>
                <a:gd name="connsiteY194" fmla="*/ 73244 h 185677"/>
                <a:gd name="connsiteX195" fmla="*/ 63448 w 201044"/>
                <a:gd name="connsiteY195" fmla="*/ 73825 h 185677"/>
                <a:gd name="connsiteX196" fmla="*/ 61372 w 201044"/>
                <a:gd name="connsiteY196" fmla="*/ 75735 h 185677"/>
                <a:gd name="connsiteX197" fmla="*/ 61372 w 201044"/>
                <a:gd name="connsiteY197" fmla="*/ 75735 h 185677"/>
                <a:gd name="connsiteX198" fmla="*/ 61372 w 201044"/>
                <a:gd name="connsiteY198" fmla="*/ 75735 h 185677"/>
                <a:gd name="connsiteX199" fmla="*/ 61372 w 201044"/>
                <a:gd name="connsiteY199" fmla="*/ 75735 h 185677"/>
                <a:gd name="connsiteX200" fmla="*/ 59629 w 201044"/>
                <a:gd name="connsiteY200" fmla="*/ 74905 h 185677"/>
                <a:gd name="connsiteX201" fmla="*/ 59712 w 201044"/>
                <a:gd name="connsiteY201" fmla="*/ 72746 h 185677"/>
                <a:gd name="connsiteX202" fmla="*/ 65026 w 201044"/>
                <a:gd name="connsiteY202" fmla="*/ 62366 h 185677"/>
                <a:gd name="connsiteX203" fmla="*/ 73579 w 201044"/>
                <a:gd name="connsiteY203" fmla="*/ 46007 h 185677"/>
                <a:gd name="connsiteX204" fmla="*/ 92263 w 201044"/>
                <a:gd name="connsiteY204" fmla="*/ 10135 h 185677"/>
                <a:gd name="connsiteX205" fmla="*/ 93674 w 201044"/>
                <a:gd name="connsiteY205" fmla="*/ 8640 h 185677"/>
                <a:gd name="connsiteX206" fmla="*/ 96083 w 201044"/>
                <a:gd name="connsiteY206" fmla="*/ 9221 h 185677"/>
                <a:gd name="connsiteX207" fmla="*/ 96165 w 201044"/>
                <a:gd name="connsiteY207" fmla="*/ 11048 h 185677"/>
                <a:gd name="connsiteX208" fmla="*/ 72998 w 201044"/>
                <a:gd name="connsiteY208" fmla="*/ 73825 h 185677"/>
                <a:gd name="connsiteX209" fmla="*/ 74659 w 201044"/>
                <a:gd name="connsiteY209" fmla="*/ 73659 h 185677"/>
                <a:gd name="connsiteX210" fmla="*/ 98740 w 201044"/>
                <a:gd name="connsiteY210" fmla="*/ 73659 h 185677"/>
                <a:gd name="connsiteX211" fmla="*/ 113604 w 201044"/>
                <a:gd name="connsiteY211" fmla="*/ 73659 h 185677"/>
                <a:gd name="connsiteX212" fmla="*/ 117341 w 201044"/>
                <a:gd name="connsiteY212" fmla="*/ 73410 h 185677"/>
                <a:gd name="connsiteX213" fmla="*/ 120745 w 201044"/>
                <a:gd name="connsiteY213" fmla="*/ 69673 h 185677"/>
                <a:gd name="connsiteX214" fmla="*/ 117756 w 201044"/>
                <a:gd name="connsiteY214" fmla="*/ 65355 h 185677"/>
                <a:gd name="connsiteX215" fmla="*/ 114019 w 201044"/>
                <a:gd name="connsiteY215" fmla="*/ 64940 h 185677"/>
                <a:gd name="connsiteX216" fmla="*/ 85869 w 201044"/>
                <a:gd name="connsiteY216" fmla="*/ 64940 h 185677"/>
                <a:gd name="connsiteX217" fmla="*/ 77731 w 201044"/>
                <a:gd name="connsiteY217" fmla="*/ 64940 h 185677"/>
                <a:gd name="connsiteX218" fmla="*/ 100484 w 201044"/>
                <a:gd name="connsiteY218" fmla="*/ 21096 h 185677"/>
                <a:gd name="connsiteX219" fmla="*/ 129630 w 201044"/>
                <a:gd name="connsiteY219" fmla="*/ 77313 h 185677"/>
                <a:gd name="connsiteX220" fmla="*/ 71337 w 201044"/>
                <a:gd name="connsiteY220" fmla="*/ 77313 h 185677"/>
                <a:gd name="connsiteX221" fmla="*/ 73164 w 201044"/>
                <a:gd name="connsiteY221" fmla="*/ 73908 h 185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201044" h="185677">
                  <a:moveTo>
                    <a:pt x="200960" y="74157"/>
                  </a:moveTo>
                  <a:cubicBezTo>
                    <a:pt x="200213" y="69507"/>
                    <a:pt x="196725" y="66020"/>
                    <a:pt x="192241" y="65521"/>
                  </a:cubicBezTo>
                  <a:cubicBezTo>
                    <a:pt x="189086" y="65106"/>
                    <a:pt x="185847" y="65106"/>
                    <a:pt x="182775" y="65106"/>
                  </a:cubicBezTo>
                  <a:lnTo>
                    <a:pt x="181696" y="65106"/>
                  </a:lnTo>
                  <a:cubicBezTo>
                    <a:pt x="170319" y="65106"/>
                    <a:pt x="158943" y="65106"/>
                    <a:pt x="147566" y="65106"/>
                  </a:cubicBezTo>
                  <a:cubicBezTo>
                    <a:pt x="147234" y="65106"/>
                    <a:pt x="146736" y="64857"/>
                    <a:pt x="146653" y="64774"/>
                  </a:cubicBezTo>
                  <a:cubicBezTo>
                    <a:pt x="140425" y="52900"/>
                    <a:pt x="134197" y="40942"/>
                    <a:pt x="128052" y="28984"/>
                  </a:cubicBezTo>
                  <a:lnTo>
                    <a:pt x="124316" y="21677"/>
                  </a:lnTo>
                  <a:cubicBezTo>
                    <a:pt x="123485" y="20099"/>
                    <a:pt x="122738" y="18605"/>
                    <a:pt x="121908" y="17027"/>
                  </a:cubicBezTo>
                  <a:cubicBezTo>
                    <a:pt x="119997" y="13290"/>
                    <a:pt x="118005" y="9387"/>
                    <a:pt x="115929" y="5651"/>
                  </a:cubicBezTo>
                  <a:cubicBezTo>
                    <a:pt x="114351" y="2827"/>
                    <a:pt x="112026" y="917"/>
                    <a:pt x="109286" y="253"/>
                  </a:cubicBezTo>
                  <a:cubicBezTo>
                    <a:pt x="106545" y="-411"/>
                    <a:pt x="103556" y="253"/>
                    <a:pt x="100899" y="1997"/>
                  </a:cubicBezTo>
                  <a:cubicBezTo>
                    <a:pt x="100650" y="2163"/>
                    <a:pt x="100567" y="2163"/>
                    <a:pt x="100567" y="2163"/>
                  </a:cubicBezTo>
                  <a:cubicBezTo>
                    <a:pt x="100567" y="2163"/>
                    <a:pt x="100401" y="2163"/>
                    <a:pt x="100069" y="1914"/>
                  </a:cubicBezTo>
                  <a:cubicBezTo>
                    <a:pt x="97494" y="4"/>
                    <a:pt x="94588" y="-494"/>
                    <a:pt x="91350" y="502"/>
                  </a:cubicBezTo>
                  <a:cubicBezTo>
                    <a:pt x="87530" y="1665"/>
                    <a:pt x="85537" y="4654"/>
                    <a:pt x="84291" y="7062"/>
                  </a:cubicBezTo>
                  <a:cubicBezTo>
                    <a:pt x="81136" y="13124"/>
                    <a:pt x="77980" y="19186"/>
                    <a:pt x="74825" y="25331"/>
                  </a:cubicBezTo>
                  <a:cubicBezTo>
                    <a:pt x="71835" y="31143"/>
                    <a:pt x="68846" y="36873"/>
                    <a:pt x="65857" y="42686"/>
                  </a:cubicBezTo>
                  <a:cubicBezTo>
                    <a:pt x="63199" y="47751"/>
                    <a:pt x="60625" y="52816"/>
                    <a:pt x="58051" y="57965"/>
                  </a:cubicBezTo>
                  <a:lnTo>
                    <a:pt x="52238" y="69175"/>
                  </a:lnTo>
                  <a:cubicBezTo>
                    <a:pt x="50993" y="71666"/>
                    <a:pt x="50661" y="74240"/>
                    <a:pt x="51325" y="76898"/>
                  </a:cubicBezTo>
                  <a:cubicBezTo>
                    <a:pt x="51325" y="77147"/>
                    <a:pt x="51491" y="77396"/>
                    <a:pt x="51574" y="77645"/>
                  </a:cubicBezTo>
                  <a:lnTo>
                    <a:pt x="45014" y="77645"/>
                  </a:lnTo>
                  <a:cubicBezTo>
                    <a:pt x="35548" y="77645"/>
                    <a:pt x="25998" y="77645"/>
                    <a:pt x="16283" y="77645"/>
                  </a:cubicBezTo>
                  <a:cubicBezTo>
                    <a:pt x="14373" y="77645"/>
                    <a:pt x="12463" y="77645"/>
                    <a:pt x="10553" y="77479"/>
                  </a:cubicBezTo>
                  <a:cubicBezTo>
                    <a:pt x="8726" y="77313"/>
                    <a:pt x="8477" y="76482"/>
                    <a:pt x="8560" y="75652"/>
                  </a:cubicBezTo>
                  <a:cubicBezTo>
                    <a:pt x="8560" y="74573"/>
                    <a:pt x="8975" y="73908"/>
                    <a:pt x="10636" y="73908"/>
                  </a:cubicBezTo>
                  <a:lnTo>
                    <a:pt x="10636" y="73908"/>
                  </a:lnTo>
                  <a:cubicBezTo>
                    <a:pt x="19687" y="73908"/>
                    <a:pt x="28655" y="73908"/>
                    <a:pt x="37707" y="73908"/>
                  </a:cubicBezTo>
                  <a:lnTo>
                    <a:pt x="40447" y="73908"/>
                  </a:lnTo>
                  <a:cubicBezTo>
                    <a:pt x="41527" y="73908"/>
                    <a:pt x="42938" y="73908"/>
                    <a:pt x="44350" y="73576"/>
                  </a:cubicBezTo>
                  <a:cubicBezTo>
                    <a:pt x="46509" y="73161"/>
                    <a:pt x="47671" y="71500"/>
                    <a:pt x="47588" y="69175"/>
                  </a:cubicBezTo>
                  <a:cubicBezTo>
                    <a:pt x="47505" y="68013"/>
                    <a:pt x="46841" y="65189"/>
                    <a:pt x="42440" y="65189"/>
                  </a:cubicBezTo>
                  <a:lnTo>
                    <a:pt x="38039" y="65189"/>
                  </a:lnTo>
                  <a:cubicBezTo>
                    <a:pt x="29236" y="65189"/>
                    <a:pt x="20186" y="65106"/>
                    <a:pt x="11217" y="65189"/>
                  </a:cubicBezTo>
                  <a:cubicBezTo>
                    <a:pt x="4823" y="65272"/>
                    <a:pt x="754" y="68677"/>
                    <a:pt x="90" y="74573"/>
                  </a:cubicBezTo>
                  <a:cubicBezTo>
                    <a:pt x="-491" y="79887"/>
                    <a:pt x="1751" y="83541"/>
                    <a:pt x="6567" y="85451"/>
                  </a:cubicBezTo>
                  <a:cubicBezTo>
                    <a:pt x="6567" y="85617"/>
                    <a:pt x="6733" y="85866"/>
                    <a:pt x="6817" y="86115"/>
                  </a:cubicBezTo>
                  <a:cubicBezTo>
                    <a:pt x="9473" y="100148"/>
                    <a:pt x="12131" y="114265"/>
                    <a:pt x="14788" y="128298"/>
                  </a:cubicBezTo>
                  <a:lnTo>
                    <a:pt x="23258" y="173720"/>
                  </a:lnTo>
                  <a:cubicBezTo>
                    <a:pt x="24669" y="181277"/>
                    <a:pt x="29901" y="185678"/>
                    <a:pt x="37540" y="185678"/>
                  </a:cubicBezTo>
                  <a:cubicBezTo>
                    <a:pt x="58632" y="185678"/>
                    <a:pt x="79641" y="185678"/>
                    <a:pt x="100733" y="185678"/>
                  </a:cubicBezTo>
                  <a:cubicBezTo>
                    <a:pt x="121825" y="185678"/>
                    <a:pt x="142833" y="185678"/>
                    <a:pt x="163925" y="185678"/>
                  </a:cubicBezTo>
                  <a:cubicBezTo>
                    <a:pt x="170568" y="185678"/>
                    <a:pt x="175883" y="181443"/>
                    <a:pt x="177460" y="174966"/>
                  </a:cubicBezTo>
                  <a:cubicBezTo>
                    <a:pt x="177626" y="174302"/>
                    <a:pt x="177709" y="173637"/>
                    <a:pt x="177876" y="172890"/>
                  </a:cubicBezTo>
                  <a:lnTo>
                    <a:pt x="180948" y="156282"/>
                  </a:lnTo>
                  <a:cubicBezTo>
                    <a:pt x="182609" y="147314"/>
                    <a:pt x="184270" y="138429"/>
                    <a:pt x="185930" y="129461"/>
                  </a:cubicBezTo>
                  <a:cubicBezTo>
                    <a:pt x="188504" y="115427"/>
                    <a:pt x="191078" y="101477"/>
                    <a:pt x="193653" y="87444"/>
                  </a:cubicBezTo>
                  <a:cubicBezTo>
                    <a:pt x="193902" y="85949"/>
                    <a:pt x="194234" y="85285"/>
                    <a:pt x="195397" y="84703"/>
                  </a:cubicBezTo>
                  <a:cubicBezTo>
                    <a:pt x="199050" y="82959"/>
                    <a:pt x="201541" y="78226"/>
                    <a:pt x="200960" y="74240"/>
                  </a:cubicBezTo>
                  <a:close/>
                  <a:moveTo>
                    <a:pt x="133533" y="176710"/>
                  </a:moveTo>
                  <a:cubicBezTo>
                    <a:pt x="133533" y="176710"/>
                    <a:pt x="133450" y="176959"/>
                    <a:pt x="133367" y="177042"/>
                  </a:cubicBezTo>
                  <a:cubicBezTo>
                    <a:pt x="125063" y="177042"/>
                    <a:pt x="116676" y="177042"/>
                    <a:pt x="108206" y="177042"/>
                  </a:cubicBezTo>
                  <a:lnTo>
                    <a:pt x="104885" y="177042"/>
                  </a:lnTo>
                  <a:lnTo>
                    <a:pt x="104885" y="154622"/>
                  </a:lnTo>
                  <a:lnTo>
                    <a:pt x="135692" y="154622"/>
                  </a:lnTo>
                  <a:lnTo>
                    <a:pt x="134447" y="167742"/>
                  </a:lnTo>
                  <a:cubicBezTo>
                    <a:pt x="134197" y="170731"/>
                    <a:pt x="133865" y="173720"/>
                    <a:pt x="133533" y="176627"/>
                  </a:cubicBezTo>
                  <a:close/>
                  <a:moveTo>
                    <a:pt x="170319" y="146069"/>
                  </a:moveTo>
                  <a:cubicBezTo>
                    <a:pt x="163842" y="146069"/>
                    <a:pt x="157365" y="146069"/>
                    <a:pt x="150888" y="146069"/>
                  </a:cubicBezTo>
                  <a:lnTo>
                    <a:pt x="145325" y="146069"/>
                  </a:lnTo>
                  <a:cubicBezTo>
                    <a:pt x="145325" y="146069"/>
                    <a:pt x="145158" y="146069"/>
                    <a:pt x="145075" y="146069"/>
                  </a:cubicBezTo>
                  <a:lnTo>
                    <a:pt x="145325" y="143328"/>
                  </a:lnTo>
                  <a:cubicBezTo>
                    <a:pt x="145573" y="140339"/>
                    <a:pt x="145823" y="137350"/>
                    <a:pt x="146072" y="134360"/>
                  </a:cubicBezTo>
                  <a:cubicBezTo>
                    <a:pt x="146238" y="132201"/>
                    <a:pt x="146487" y="129959"/>
                    <a:pt x="146736" y="127800"/>
                  </a:cubicBezTo>
                  <a:cubicBezTo>
                    <a:pt x="146985" y="125475"/>
                    <a:pt x="147234" y="123067"/>
                    <a:pt x="147401" y="120742"/>
                  </a:cubicBezTo>
                  <a:cubicBezTo>
                    <a:pt x="147401" y="120659"/>
                    <a:pt x="147401" y="120493"/>
                    <a:pt x="147401" y="120493"/>
                  </a:cubicBezTo>
                  <a:cubicBezTo>
                    <a:pt x="147401" y="120493"/>
                    <a:pt x="147401" y="120493"/>
                    <a:pt x="147401" y="120493"/>
                  </a:cubicBezTo>
                  <a:cubicBezTo>
                    <a:pt x="154957" y="120493"/>
                    <a:pt x="162596" y="120493"/>
                    <a:pt x="170153" y="120493"/>
                  </a:cubicBezTo>
                  <a:lnTo>
                    <a:pt x="178706" y="120493"/>
                  </a:lnTo>
                  <a:cubicBezTo>
                    <a:pt x="178706" y="120493"/>
                    <a:pt x="177792" y="125475"/>
                    <a:pt x="177792" y="125475"/>
                  </a:cubicBezTo>
                  <a:cubicBezTo>
                    <a:pt x="176713" y="131122"/>
                    <a:pt x="175716" y="136768"/>
                    <a:pt x="174637" y="142332"/>
                  </a:cubicBezTo>
                  <a:cubicBezTo>
                    <a:pt x="174197" y="144767"/>
                    <a:pt x="172702" y="145986"/>
                    <a:pt x="170153" y="145986"/>
                  </a:cubicBezTo>
                  <a:close/>
                  <a:moveTo>
                    <a:pt x="104885" y="111525"/>
                  </a:moveTo>
                  <a:lnTo>
                    <a:pt x="104885" y="86364"/>
                  </a:lnTo>
                  <a:lnTo>
                    <a:pt x="142252" y="86364"/>
                  </a:lnTo>
                  <a:lnTo>
                    <a:pt x="139761" y="111525"/>
                  </a:lnTo>
                  <a:lnTo>
                    <a:pt x="104885" y="111525"/>
                  </a:lnTo>
                  <a:close/>
                  <a:moveTo>
                    <a:pt x="136605" y="145238"/>
                  </a:moveTo>
                  <a:cubicBezTo>
                    <a:pt x="136605" y="145238"/>
                    <a:pt x="136605" y="145986"/>
                    <a:pt x="136605" y="145986"/>
                  </a:cubicBezTo>
                  <a:cubicBezTo>
                    <a:pt x="136605" y="145986"/>
                    <a:pt x="136439" y="145986"/>
                    <a:pt x="136273" y="145986"/>
                  </a:cubicBezTo>
                  <a:cubicBezTo>
                    <a:pt x="130627" y="145986"/>
                    <a:pt x="124897" y="145986"/>
                    <a:pt x="119250" y="145986"/>
                  </a:cubicBezTo>
                  <a:lnTo>
                    <a:pt x="104968" y="145986"/>
                  </a:lnTo>
                  <a:cubicBezTo>
                    <a:pt x="104968" y="145986"/>
                    <a:pt x="104968" y="120493"/>
                    <a:pt x="104968" y="120493"/>
                  </a:cubicBezTo>
                  <a:lnTo>
                    <a:pt x="139097" y="120493"/>
                  </a:lnTo>
                  <a:lnTo>
                    <a:pt x="137851" y="133447"/>
                  </a:lnTo>
                  <a:cubicBezTo>
                    <a:pt x="137436" y="137350"/>
                    <a:pt x="137103" y="141252"/>
                    <a:pt x="136771" y="145238"/>
                  </a:cubicBezTo>
                  <a:close/>
                  <a:moveTo>
                    <a:pt x="172478" y="154622"/>
                  </a:moveTo>
                  <a:cubicBezTo>
                    <a:pt x="172312" y="155701"/>
                    <a:pt x="172063" y="156781"/>
                    <a:pt x="171897" y="157777"/>
                  </a:cubicBezTo>
                  <a:lnTo>
                    <a:pt x="171149" y="161680"/>
                  </a:lnTo>
                  <a:cubicBezTo>
                    <a:pt x="170485" y="165251"/>
                    <a:pt x="169821" y="168821"/>
                    <a:pt x="169073" y="172309"/>
                  </a:cubicBezTo>
                  <a:cubicBezTo>
                    <a:pt x="168492" y="175298"/>
                    <a:pt x="166831" y="176876"/>
                    <a:pt x="164174" y="176876"/>
                  </a:cubicBezTo>
                  <a:cubicBezTo>
                    <a:pt x="158611" y="176959"/>
                    <a:pt x="153213" y="176959"/>
                    <a:pt x="147483" y="176876"/>
                  </a:cubicBezTo>
                  <a:cubicBezTo>
                    <a:pt x="145657" y="176876"/>
                    <a:pt x="143830" y="176876"/>
                    <a:pt x="142003" y="176876"/>
                  </a:cubicBezTo>
                  <a:lnTo>
                    <a:pt x="144079" y="154456"/>
                  </a:lnTo>
                  <a:lnTo>
                    <a:pt x="172478" y="154456"/>
                  </a:lnTo>
                  <a:close/>
                  <a:moveTo>
                    <a:pt x="148397" y="111525"/>
                  </a:moveTo>
                  <a:lnTo>
                    <a:pt x="148646" y="108950"/>
                  </a:lnTo>
                  <a:cubicBezTo>
                    <a:pt x="148895" y="105712"/>
                    <a:pt x="149227" y="102557"/>
                    <a:pt x="149477" y="99401"/>
                  </a:cubicBezTo>
                  <a:cubicBezTo>
                    <a:pt x="149642" y="97408"/>
                    <a:pt x="149892" y="95498"/>
                    <a:pt x="150058" y="93505"/>
                  </a:cubicBezTo>
                  <a:cubicBezTo>
                    <a:pt x="150307" y="91263"/>
                    <a:pt x="150556" y="88938"/>
                    <a:pt x="150722" y="86696"/>
                  </a:cubicBezTo>
                  <a:cubicBezTo>
                    <a:pt x="150722" y="86364"/>
                    <a:pt x="150722" y="86198"/>
                    <a:pt x="150722" y="86198"/>
                  </a:cubicBezTo>
                  <a:cubicBezTo>
                    <a:pt x="150722" y="86198"/>
                    <a:pt x="150888" y="86198"/>
                    <a:pt x="151137" y="86198"/>
                  </a:cubicBezTo>
                  <a:lnTo>
                    <a:pt x="151137" y="86198"/>
                  </a:lnTo>
                  <a:cubicBezTo>
                    <a:pt x="158943" y="86198"/>
                    <a:pt x="166666" y="86198"/>
                    <a:pt x="174388" y="86198"/>
                  </a:cubicBezTo>
                  <a:lnTo>
                    <a:pt x="185349" y="86198"/>
                  </a:lnTo>
                  <a:cubicBezTo>
                    <a:pt x="185349" y="86198"/>
                    <a:pt x="180450" y="111608"/>
                    <a:pt x="180450" y="111608"/>
                  </a:cubicBezTo>
                  <a:lnTo>
                    <a:pt x="148314" y="111608"/>
                  </a:lnTo>
                  <a:close/>
                  <a:moveTo>
                    <a:pt x="149144" y="77645"/>
                  </a:moveTo>
                  <a:lnTo>
                    <a:pt x="149975" y="73742"/>
                  </a:lnTo>
                  <a:cubicBezTo>
                    <a:pt x="149975" y="73742"/>
                    <a:pt x="150390" y="73742"/>
                    <a:pt x="150639" y="73742"/>
                  </a:cubicBezTo>
                  <a:cubicBezTo>
                    <a:pt x="163012" y="73742"/>
                    <a:pt x="175468" y="73742"/>
                    <a:pt x="187840" y="73742"/>
                  </a:cubicBezTo>
                  <a:cubicBezTo>
                    <a:pt x="188754" y="73742"/>
                    <a:pt x="189667" y="73742"/>
                    <a:pt x="190580" y="73908"/>
                  </a:cubicBezTo>
                  <a:cubicBezTo>
                    <a:pt x="191992" y="74074"/>
                    <a:pt x="192241" y="74573"/>
                    <a:pt x="192241" y="75569"/>
                  </a:cubicBezTo>
                  <a:cubicBezTo>
                    <a:pt x="192241" y="76732"/>
                    <a:pt x="191743" y="77313"/>
                    <a:pt x="190580" y="77396"/>
                  </a:cubicBezTo>
                  <a:cubicBezTo>
                    <a:pt x="189501" y="77479"/>
                    <a:pt x="188338" y="77562"/>
                    <a:pt x="187259" y="77562"/>
                  </a:cubicBezTo>
                  <a:cubicBezTo>
                    <a:pt x="174554" y="77562"/>
                    <a:pt x="161849" y="77562"/>
                    <a:pt x="149144" y="77645"/>
                  </a:cubicBezTo>
                  <a:close/>
                  <a:moveTo>
                    <a:pt x="141255" y="75071"/>
                  </a:moveTo>
                  <a:cubicBezTo>
                    <a:pt x="140923" y="75569"/>
                    <a:pt x="140259" y="75901"/>
                    <a:pt x="139346" y="75901"/>
                  </a:cubicBezTo>
                  <a:lnTo>
                    <a:pt x="139179" y="75901"/>
                  </a:lnTo>
                  <a:cubicBezTo>
                    <a:pt x="138432" y="75984"/>
                    <a:pt x="138100" y="75652"/>
                    <a:pt x="137270" y="74074"/>
                  </a:cubicBezTo>
                  <a:lnTo>
                    <a:pt x="133450" y="66601"/>
                  </a:lnTo>
                  <a:cubicBezTo>
                    <a:pt x="131291" y="62366"/>
                    <a:pt x="129132" y="58131"/>
                    <a:pt x="126973" y="53979"/>
                  </a:cubicBezTo>
                  <a:cubicBezTo>
                    <a:pt x="122738" y="45841"/>
                    <a:pt x="118503" y="37703"/>
                    <a:pt x="114185" y="29566"/>
                  </a:cubicBezTo>
                  <a:lnTo>
                    <a:pt x="105964" y="13871"/>
                  </a:lnTo>
                  <a:cubicBezTo>
                    <a:pt x="105466" y="12958"/>
                    <a:pt x="105051" y="12045"/>
                    <a:pt x="104719" y="11048"/>
                  </a:cubicBezTo>
                  <a:cubicBezTo>
                    <a:pt x="104387" y="10052"/>
                    <a:pt x="104719" y="9138"/>
                    <a:pt x="105466" y="8723"/>
                  </a:cubicBezTo>
                  <a:cubicBezTo>
                    <a:pt x="105798" y="8557"/>
                    <a:pt x="106130" y="8474"/>
                    <a:pt x="106463" y="8474"/>
                  </a:cubicBezTo>
                  <a:cubicBezTo>
                    <a:pt x="107127" y="8474"/>
                    <a:pt x="107708" y="8806"/>
                    <a:pt x="108040" y="9387"/>
                  </a:cubicBezTo>
                  <a:cubicBezTo>
                    <a:pt x="108871" y="10716"/>
                    <a:pt x="109618" y="12211"/>
                    <a:pt x="110365" y="13622"/>
                  </a:cubicBezTo>
                  <a:lnTo>
                    <a:pt x="110780" y="14453"/>
                  </a:lnTo>
                  <a:cubicBezTo>
                    <a:pt x="120662" y="33469"/>
                    <a:pt x="130544" y="52567"/>
                    <a:pt x="140425" y="71583"/>
                  </a:cubicBezTo>
                  <a:cubicBezTo>
                    <a:pt x="140757" y="72164"/>
                    <a:pt x="141006" y="72746"/>
                    <a:pt x="141255" y="73410"/>
                  </a:cubicBezTo>
                  <a:cubicBezTo>
                    <a:pt x="141505" y="74074"/>
                    <a:pt x="141505" y="74739"/>
                    <a:pt x="141255" y="75237"/>
                  </a:cubicBezTo>
                  <a:close/>
                  <a:moveTo>
                    <a:pt x="65524" y="159604"/>
                  </a:moveTo>
                  <a:lnTo>
                    <a:pt x="65026" y="154622"/>
                  </a:lnTo>
                  <a:lnTo>
                    <a:pt x="95750" y="154622"/>
                  </a:lnTo>
                  <a:lnTo>
                    <a:pt x="95750" y="177125"/>
                  </a:lnTo>
                  <a:lnTo>
                    <a:pt x="79558" y="177125"/>
                  </a:lnTo>
                  <a:cubicBezTo>
                    <a:pt x="75572" y="177125"/>
                    <a:pt x="71503" y="177125"/>
                    <a:pt x="67518" y="177125"/>
                  </a:cubicBezTo>
                  <a:cubicBezTo>
                    <a:pt x="67434" y="177125"/>
                    <a:pt x="67268" y="177125"/>
                    <a:pt x="67102" y="177125"/>
                  </a:cubicBezTo>
                  <a:lnTo>
                    <a:pt x="67102" y="177125"/>
                  </a:lnTo>
                  <a:cubicBezTo>
                    <a:pt x="66604" y="171312"/>
                    <a:pt x="66022" y="165500"/>
                    <a:pt x="65442" y="159604"/>
                  </a:cubicBezTo>
                  <a:close/>
                  <a:moveTo>
                    <a:pt x="95750" y="145903"/>
                  </a:moveTo>
                  <a:lnTo>
                    <a:pt x="86533" y="145903"/>
                  </a:lnTo>
                  <a:cubicBezTo>
                    <a:pt x="79143" y="145903"/>
                    <a:pt x="71835" y="145903"/>
                    <a:pt x="64445" y="145903"/>
                  </a:cubicBezTo>
                  <a:cubicBezTo>
                    <a:pt x="64196" y="145903"/>
                    <a:pt x="64279" y="145903"/>
                    <a:pt x="64196" y="145903"/>
                  </a:cubicBezTo>
                  <a:lnTo>
                    <a:pt x="64196" y="145903"/>
                  </a:lnTo>
                  <a:cubicBezTo>
                    <a:pt x="64196" y="145903"/>
                    <a:pt x="64196" y="145737"/>
                    <a:pt x="64196" y="145570"/>
                  </a:cubicBezTo>
                  <a:lnTo>
                    <a:pt x="61788" y="120410"/>
                  </a:lnTo>
                  <a:lnTo>
                    <a:pt x="95834" y="120410"/>
                  </a:lnTo>
                  <a:lnTo>
                    <a:pt x="95834" y="145820"/>
                  </a:lnTo>
                  <a:close/>
                  <a:moveTo>
                    <a:pt x="58632" y="176959"/>
                  </a:moveTo>
                  <a:cubicBezTo>
                    <a:pt x="58632" y="176959"/>
                    <a:pt x="58383" y="176959"/>
                    <a:pt x="58300" y="176959"/>
                  </a:cubicBezTo>
                  <a:lnTo>
                    <a:pt x="52986" y="176959"/>
                  </a:lnTo>
                  <a:cubicBezTo>
                    <a:pt x="48003" y="176959"/>
                    <a:pt x="43104" y="176959"/>
                    <a:pt x="38122" y="176959"/>
                  </a:cubicBezTo>
                  <a:cubicBezTo>
                    <a:pt x="33472" y="176959"/>
                    <a:pt x="31894" y="175630"/>
                    <a:pt x="31064" y="170897"/>
                  </a:cubicBezTo>
                  <a:cubicBezTo>
                    <a:pt x="30316" y="166828"/>
                    <a:pt x="29569" y="162759"/>
                    <a:pt x="28821" y="158608"/>
                  </a:cubicBezTo>
                  <a:lnTo>
                    <a:pt x="28074" y="154539"/>
                  </a:lnTo>
                  <a:lnTo>
                    <a:pt x="56473" y="154539"/>
                  </a:lnTo>
                  <a:lnTo>
                    <a:pt x="58549" y="176959"/>
                  </a:lnTo>
                  <a:close/>
                  <a:moveTo>
                    <a:pt x="20684" y="111525"/>
                  </a:moveTo>
                  <a:lnTo>
                    <a:pt x="20351" y="111525"/>
                  </a:lnTo>
                  <a:cubicBezTo>
                    <a:pt x="20351" y="111525"/>
                    <a:pt x="20186" y="111525"/>
                    <a:pt x="20186" y="111525"/>
                  </a:cubicBezTo>
                  <a:cubicBezTo>
                    <a:pt x="18857" y="104799"/>
                    <a:pt x="17611" y="98072"/>
                    <a:pt x="16199" y="91263"/>
                  </a:cubicBezTo>
                  <a:lnTo>
                    <a:pt x="15203" y="86198"/>
                  </a:lnTo>
                  <a:lnTo>
                    <a:pt x="49913" y="86198"/>
                  </a:lnTo>
                  <a:lnTo>
                    <a:pt x="52405" y="111525"/>
                  </a:lnTo>
                  <a:lnTo>
                    <a:pt x="20684" y="111525"/>
                  </a:lnTo>
                  <a:close/>
                  <a:moveTo>
                    <a:pt x="29652" y="120327"/>
                  </a:moveTo>
                  <a:cubicBezTo>
                    <a:pt x="37291" y="120327"/>
                    <a:pt x="44848" y="120327"/>
                    <a:pt x="52488" y="120327"/>
                  </a:cubicBezTo>
                  <a:lnTo>
                    <a:pt x="52488" y="120327"/>
                  </a:lnTo>
                  <a:cubicBezTo>
                    <a:pt x="52986" y="120327"/>
                    <a:pt x="53152" y="120327"/>
                    <a:pt x="53152" y="120327"/>
                  </a:cubicBezTo>
                  <a:cubicBezTo>
                    <a:pt x="53152" y="120327"/>
                    <a:pt x="53235" y="120576"/>
                    <a:pt x="53318" y="121240"/>
                  </a:cubicBezTo>
                  <a:cubicBezTo>
                    <a:pt x="53816" y="127385"/>
                    <a:pt x="54481" y="133447"/>
                    <a:pt x="55062" y="139592"/>
                  </a:cubicBezTo>
                  <a:lnTo>
                    <a:pt x="55726" y="145903"/>
                  </a:lnTo>
                  <a:cubicBezTo>
                    <a:pt x="55726" y="145903"/>
                    <a:pt x="55394" y="145903"/>
                    <a:pt x="55228" y="145903"/>
                  </a:cubicBezTo>
                  <a:lnTo>
                    <a:pt x="46342" y="145903"/>
                  </a:lnTo>
                  <a:cubicBezTo>
                    <a:pt x="39949" y="145903"/>
                    <a:pt x="33555" y="145903"/>
                    <a:pt x="27161" y="145903"/>
                  </a:cubicBezTo>
                  <a:cubicBezTo>
                    <a:pt x="26829" y="145903"/>
                    <a:pt x="26662" y="145903"/>
                    <a:pt x="26662" y="145903"/>
                  </a:cubicBezTo>
                  <a:lnTo>
                    <a:pt x="26662" y="145903"/>
                  </a:lnTo>
                  <a:cubicBezTo>
                    <a:pt x="26662" y="145903"/>
                    <a:pt x="26579" y="145737"/>
                    <a:pt x="26497" y="145321"/>
                  </a:cubicBezTo>
                  <a:cubicBezTo>
                    <a:pt x="25251" y="138678"/>
                    <a:pt x="24005" y="132035"/>
                    <a:pt x="22760" y="125309"/>
                  </a:cubicBezTo>
                  <a:lnTo>
                    <a:pt x="21846" y="120327"/>
                  </a:lnTo>
                  <a:lnTo>
                    <a:pt x="29818" y="120327"/>
                  </a:lnTo>
                  <a:close/>
                  <a:moveTo>
                    <a:pt x="95834" y="86198"/>
                  </a:moveTo>
                  <a:lnTo>
                    <a:pt x="95834" y="111359"/>
                  </a:lnTo>
                  <a:lnTo>
                    <a:pt x="60874" y="111359"/>
                  </a:lnTo>
                  <a:lnTo>
                    <a:pt x="58383" y="86198"/>
                  </a:lnTo>
                  <a:lnTo>
                    <a:pt x="95834" y="86198"/>
                  </a:lnTo>
                  <a:close/>
                  <a:moveTo>
                    <a:pt x="95917" y="11131"/>
                  </a:moveTo>
                  <a:cubicBezTo>
                    <a:pt x="95086" y="12792"/>
                    <a:pt x="94173" y="14370"/>
                    <a:pt x="93342" y="16030"/>
                  </a:cubicBezTo>
                  <a:cubicBezTo>
                    <a:pt x="92263" y="18023"/>
                    <a:pt x="91183" y="20099"/>
                    <a:pt x="90187" y="22092"/>
                  </a:cubicBezTo>
                  <a:lnTo>
                    <a:pt x="79807" y="42104"/>
                  </a:lnTo>
                  <a:cubicBezTo>
                    <a:pt x="74409" y="52484"/>
                    <a:pt x="69012" y="62864"/>
                    <a:pt x="63698" y="73244"/>
                  </a:cubicBezTo>
                  <a:lnTo>
                    <a:pt x="63448" y="73825"/>
                  </a:lnTo>
                  <a:cubicBezTo>
                    <a:pt x="62618" y="75403"/>
                    <a:pt x="62286" y="75901"/>
                    <a:pt x="61372" y="75735"/>
                  </a:cubicBezTo>
                  <a:lnTo>
                    <a:pt x="61372" y="75735"/>
                  </a:lnTo>
                  <a:cubicBezTo>
                    <a:pt x="61372" y="75735"/>
                    <a:pt x="61372" y="75735"/>
                    <a:pt x="61372" y="75735"/>
                  </a:cubicBezTo>
                  <a:lnTo>
                    <a:pt x="61372" y="75735"/>
                  </a:lnTo>
                  <a:cubicBezTo>
                    <a:pt x="60542" y="75735"/>
                    <a:pt x="59961" y="75486"/>
                    <a:pt x="59629" y="74905"/>
                  </a:cubicBezTo>
                  <a:cubicBezTo>
                    <a:pt x="59296" y="74323"/>
                    <a:pt x="59296" y="73576"/>
                    <a:pt x="59712" y="72746"/>
                  </a:cubicBezTo>
                  <a:cubicBezTo>
                    <a:pt x="61455" y="69258"/>
                    <a:pt x="63283" y="65853"/>
                    <a:pt x="65026" y="62366"/>
                  </a:cubicBezTo>
                  <a:lnTo>
                    <a:pt x="73579" y="46007"/>
                  </a:lnTo>
                  <a:cubicBezTo>
                    <a:pt x="79807" y="34050"/>
                    <a:pt x="85952" y="22092"/>
                    <a:pt x="92263" y="10135"/>
                  </a:cubicBezTo>
                  <a:cubicBezTo>
                    <a:pt x="92678" y="9304"/>
                    <a:pt x="93426" y="8640"/>
                    <a:pt x="93674" y="8640"/>
                  </a:cubicBezTo>
                  <a:cubicBezTo>
                    <a:pt x="94339" y="8474"/>
                    <a:pt x="95418" y="8806"/>
                    <a:pt x="96083" y="9221"/>
                  </a:cubicBezTo>
                  <a:cubicBezTo>
                    <a:pt x="96664" y="9636"/>
                    <a:pt x="96498" y="10467"/>
                    <a:pt x="96165" y="11048"/>
                  </a:cubicBezTo>
                  <a:close/>
                  <a:moveTo>
                    <a:pt x="72998" y="73825"/>
                  </a:moveTo>
                  <a:cubicBezTo>
                    <a:pt x="72998" y="73825"/>
                    <a:pt x="73413" y="73659"/>
                    <a:pt x="74659" y="73659"/>
                  </a:cubicBezTo>
                  <a:cubicBezTo>
                    <a:pt x="82630" y="73659"/>
                    <a:pt x="90685" y="73659"/>
                    <a:pt x="98740" y="73659"/>
                  </a:cubicBezTo>
                  <a:lnTo>
                    <a:pt x="113604" y="73659"/>
                  </a:lnTo>
                  <a:cubicBezTo>
                    <a:pt x="115015" y="73659"/>
                    <a:pt x="116178" y="73576"/>
                    <a:pt x="117341" y="73410"/>
                  </a:cubicBezTo>
                  <a:cubicBezTo>
                    <a:pt x="119334" y="73078"/>
                    <a:pt x="120579" y="71666"/>
                    <a:pt x="120745" y="69673"/>
                  </a:cubicBezTo>
                  <a:cubicBezTo>
                    <a:pt x="120828" y="67514"/>
                    <a:pt x="119749" y="65853"/>
                    <a:pt x="117756" y="65355"/>
                  </a:cubicBezTo>
                  <a:cubicBezTo>
                    <a:pt x="116676" y="65106"/>
                    <a:pt x="115514" y="64940"/>
                    <a:pt x="114019" y="64940"/>
                  </a:cubicBezTo>
                  <a:cubicBezTo>
                    <a:pt x="104636" y="64940"/>
                    <a:pt x="95252" y="64940"/>
                    <a:pt x="85869" y="64940"/>
                  </a:cubicBezTo>
                  <a:lnTo>
                    <a:pt x="77731" y="64940"/>
                  </a:lnTo>
                  <a:lnTo>
                    <a:pt x="100484" y="21096"/>
                  </a:lnTo>
                  <a:lnTo>
                    <a:pt x="129630" y="77313"/>
                  </a:lnTo>
                  <a:lnTo>
                    <a:pt x="71337" y="77313"/>
                  </a:lnTo>
                  <a:cubicBezTo>
                    <a:pt x="72002" y="76067"/>
                    <a:pt x="72583" y="74822"/>
                    <a:pt x="73164" y="73908"/>
                  </a:cubicBezTo>
                  <a:close/>
                </a:path>
              </a:pathLst>
            </a:custGeom>
            <a:grpFill/>
            <a:ln w="8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48" name="Freeform: Shape 247">
            <a:extLst>
              <a:ext uri="{FF2B5EF4-FFF2-40B4-BE49-F238E27FC236}">
                <a16:creationId xmlns:a16="http://schemas.microsoft.com/office/drawing/2014/main" id="{BFCEBE69-124A-620A-B4CE-5E5C95532713}"/>
              </a:ext>
            </a:extLst>
          </p:cNvPr>
          <p:cNvSpPr/>
          <p:nvPr/>
        </p:nvSpPr>
        <p:spPr>
          <a:xfrm>
            <a:off x="2949063" y="1795204"/>
            <a:ext cx="533937" cy="913"/>
          </a:xfrm>
          <a:custGeom>
            <a:avLst/>
            <a:gdLst>
              <a:gd name="connsiteX0" fmla="*/ 0 w 533937"/>
              <a:gd name="connsiteY0" fmla="*/ 913 h 913"/>
              <a:gd name="connsiteX1" fmla="*/ 533937 w 533937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937" h="913">
                <a:moveTo>
                  <a:pt x="0" y="913"/>
                </a:moveTo>
                <a:lnTo>
                  <a:pt x="533937" y="0"/>
                </a:lnTo>
              </a:path>
            </a:pathLst>
          </a:custGeom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EEB17E15-4AEB-FDE0-5877-E15ED7B1E49E}"/>
              </a:ext>
            </a:extLst>
          </p:cNvPr>
          <p:cNvSpPr/>
          <p:nvPr/>
        </p:nvSpPr>
        <p:spPr>
          <a:xfrm>
            <a:off x="2919335" y="1764895"/>
            <a:ext cx="62445" cy="62444"/>
          </a:xfrm>
          <a:custGeom>
            <a:avLst/>
            <a:gdLst>
              <a:gd name="connsiteX0" fmla="*/ 31306 w 62445"/>
              <a:gd name="connsiteY0" fmla="*/ 62445 h 62444"/>
              <a:gd name="connsiteX1" fmla="*/ 0 w 62445"/>
              <a:gd name="connsiteY1" fmla="*/ 31306 h 62444"/>
              <a:gd name="connsiteX2" fmla="*/ 31140 w 62445"/>
              <a:gd name="connsiteY2" fmla="*/ 0 h 62444"/>
              <a:gd name="connsiteX3" fmla="*/ 62445 w 62445"/>
              <a:gd name="connsiteY3" fmla="*/ 31139 h 62444"/>
              <a:gd name="connsiteX4" fmla="*/ 31306 w 62445"/>
              <a:gd name="connsiteY4" fmla="*/ 62445 h 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45" h="62444">
                <a:moveTo>
                  <a:pt x="31306" y="62445"/>
                </a:moveTo>
                <a:cubicBezTo>
                  <a:pt x="14034" y="62445"/>
                  <a:pt x="83" y="48494"/>
                  <a:pt x="0" y="31306"/>
                </a:cubicBezTo>
                <a:cubicBezTo>
                  <a:pt x="-83" y="14117"/>
                  <a:pt x="13951" y="83"/>
                  <a:pt x="31140" y="0"/>
                </a:cubicBezTo>
                <a:cubicBezTo>
                  <a:pt x="48412" y="0"/>
                  <a:pt x="62362" y="13950"/>
                  <a:pt x="62445" y="31139"/>
                </a:cubicBezTo>
                <a:cubicBezTo>
                  <a:pt x="62528" y="48328"/>
                  <a:pt x="48495" y="62362"/>
                  <a:pt x="31306" y="6244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55C3601E-634C-4DEF-8E29-87DC512E5AF3}"/>
              </a:ext>
            </a:extLst>
          </p:cNvPr>
          <p:cNvSpPr/>
          <p:nvPr/>
        </p:nvSpPr>
        <p:spPr>
          <a:xfrm>
            <a:off x="3470877" y="1753851"/>
            <a:ext cx="71745" cy="82789"/>
          </a:xfrm>
          <a:custGeom>
            <a:avLst/>
            <a:gdLst>
              <a:gd name="connsiteX0" fmla="*/ 83 w 71745"/>
              <a:gd name="connsiteY0" fmla="*/ 82789 h 82789"/>
              <a:gd name="connsiteX1" fmla="*/ 71745 w 71745"/>
              <a:gd name="connsiteY1" fmla="*/ 41270 h 82789"/>
              <a:gd name="connsiteX2" fmla="*/ 0 w 71745"/>
              <a:gd name="connsiteY2" fmla="*/ 0 h 82789"/>
              <a:gd name="connsiteX3" fmla="*/ 83 w 71745"/>
              <a:gd name="connsiteY3" fmla="*/ 82789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45" h="82789">
                <a:moveTo>
                  <a:pt x="83" y="82789"/>
                </a:moveTo>
                <a:lnTo>
                  <a:pt x="71745" y="41270"/>
                </a:lnTo>
                <a:lnTo>
                  <a:pt x="0" y="0"/>
                </a:lnTo>
                <a:lnTo>
                  <a:pt x="83" y="82789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51" name="Freeform: Shape 250">
            <a:extLst>
              <a:ext uri="{FF2B5EF4-FFF2-40B4-BE49-F238E27FC236}">
                <a16:creationId xmlns:a16="http://schemas.microsoft.com/office/drawing/2014/main" id="{55A6E3F3-3EAD-8471-6375-C057BF7981BB}"/>
              </a:ext>
            </a:extLst>
          </p:cNvPr>
          <p:cNvSpPr/>
          <p:nvPr/>
        </p:nvSpPr>
        <p:spPr>
          <a:xfrm>
            <a:off x="2949063" y="2493806"/>
            <a:ext cx="533937" cy="913"/>
          </a:xfrm>
          <a:custGeom>
            <a:avLst/>
            <a:gdLst>
              <a:gd name="connsiteX0" fmla="*/ 0 w 533937"/>
              <a:gd name="connsiteY0" fmla="*/ 913 h 913"/>
              <a:gd name="connsiteX1" fmla="*/ 533937 w 533937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937" h="913">
                <a:moveTo>
                  <a:pt x="0" y="913"/>
                </a:moveTo>
                <a:lnTo>
                  <a:pt x="533937" y="0"/>
                </a:lnTo>
              </a:path>
            </a:pathLst>
          </a:custGeom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52" name="Freeform: Shape 251">
            <a:extLst>
              <a:ext uri="{FF2B5EF4-FFF2-40B4-BE49-F238E27FC236}">
                <a16:creationId xmlns:a16="http://schemas.microsoft.com/office/drawing/2014/main" id="{0717C07E-53CC-8B98-9F0A-C3ED94D5C79B}"/>
              </a:ext>
            </a:extLst>
          </p:cNvPr>
          <p:cNvSpPr/>
          <p:nvPr/>
        </p:nvSpPr>
        <p:spPr>
          <a:xfrm>
            <a:off x="2919335" y="2463497"/>
            <a:ext cx="62445" cy="62444"/>
          </a:xfrm>
          <a:custGeom>
            <a:avLst/>
            <a:gdLst>
              <a:gd name="connsiteX0" fmla="*/ 31306 w 62445"/>
              <a:gd name="connsiteY0" fmla="*/ 62445 h 62444"/>
              <a:gd name="connsiteX1" fmla="*/ 0 w 62445"/>
              <a:gd name="connsiteY1" fmla="*/ 31306 h 62444"/>
              <a:gd name="connsiteX2" fmla="*/ 31139 w 62445"/>
              <a:gd name="connsiteY2" fmla="*/ 0 h 62444"/>
              <a:gd name="connsiteX3" fmla="*/ 62445 w 62445"/>
              <a:gd name="connsiteY3" fmla="*/ 31139 h 62444"/>
              <a:gd name="connsiteX4" fmla="*/ 31306 w 62445"/>
              <a:gd name="connsiteY4" fmla="*/ 62445 h 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45" h="62444">
                <a:moveTo>
                  <a:pt x="31306" y="62445"/>
                </a:moveTo>
                <a:cubicBezTo>
                  <a:pt x="14034" y="62445"/>
                  <a:pt x="83" y="48494"/>
                  <a:pt x="0" y="31306"/>
                </a:cubicBezTo>
                <a:cubicBezTo>
                  <a:pt x="0" y="14034"/>
                  <a:pt x="13950" y="83"/>
                  <a:pt x="31139" y="0"/>
                </a:cubicBezTo>
                <a:cubicBezTo>
                  <a:pt x="48411" y="0"/>
                  <a:pt x="62362" y="13950"/>
                  <a:pt x="62445" y="31139"/>
                </a:cubicBezTo>
                <a:cubicBezTo>
                  <a:pt x="62528" y="48328"/>
                  <a:pt x="48494" y="62362"/>
                  <a:pt x="31306" y="6244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9CD766DF-AADC-093B-4421-01642D16EC05}"/>
              </a:ext>
            </a:extLst>
          </p:cNvPr>
          <p:cNvSpPr/>
          <p:nvPr/>
        </p:nvSpPr>
        <p:spPr>
          <a:xfrm>
            <a:off x="3470877" y="2452453"/>
            <a:ext cx="71745" cy="82789"/>
          </a:xfrm>
          <a:custGeom>
            <a:avLst/>
            <a:gdLst>
              <a:gd name="connsiteX0" fmla="*/ 83 w 71745"/>
              <a:gd name="connsiteY0" fmla="*/ 82789 h 82789"/>
              <a:gd name="connsiteX1" fmla="*/ 71745 w 71745"/>
              <a:gd name="connsiteY1" fmla="*/ 41270 h 82789"/>
              <a:gd name="connsiteX2" fmla="*/ 0 w 71745"/>
              <a:gd name="connsiteY2" fmla="*/ 0 h 82789"/>
              <a:gd name="connsiteX3" fmla="*/ 83 w 71745"/>
              <a:gd name="connsiteY3" fmla="*/ 82789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45" h="82789">
                <a:moveTo>
                  <a:pt x="83" y="82789"/>
                </a:moveTo>
                <a:lnTo>
                  <a:pt x="71745" y="41270"/>
                </a:lnTo>
                <a:lnTo>
                  <a:pt x="0" y="0"/>
                </a:lnTo>
                <a:lnTo>
                  <a:pt x="83" y="82789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31D95F03-0B1D-185D-DB7D-55505FC045AF}"/>
              </a:ext>
            </a:extLst>
          </p:cNvPr>
          <p:cNvSpPr/>
          <p:nvPr/>
        </p:nvSpPr>
        <p:spPr>
          <a:xfrm>
            <a:off x="2949063" y="3192409"/>
            <a:ext cx="533937" cy="913"/>
          </a:xfrm>
          <a:custGeom>
            <a:avLst/>
            <a:gdLst>
              <a:gd name="connsiteX0" fmla="*/ 0 w 533937"/>
              <a:gd name="connsiteY0" fmla="*/ 913 h 913"/>
              <a:gd name="connsiteX1" fmla="*/ 533937 w 533937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937" h="913">
                <a:moveTo>
                  <a:pt x="0" y="913"/>
                </a:moveTo>
                <a:lnTo>
                  <a:pt x="533937" y="0"/>
                </a:lnTo>
              </a:path>
            </a:pathLst>
          </a:custGeom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649EC812-1EE1-BB75-5BDE-5B997BDF4C77}"/>
              </a:ext>
            </a:extLst>
          </p:cNvPr>
          <p:cNvSpPr/>
          <p:nvPr/>
        </p:nvSpPr>
        <p:spPr>
          <a:xfrm>
            <a:off x="2919335" y="3162100"/>
            <a:ext cx="62445" cy="62444"/>
          </a:xfrm>
          <a:custGeom>
            <a:avLst/>
            <a:gdLst>
              <a:gd name="connsiteX0" fmla="*/ 31306 w 62445"/>
              <a:gd name="connsiteY0" fmla="*/ 62445 h 62444"/>
              <a:gd name="connsiteX1" fmla="*/ 0 w 62445"/>
              <a:gd name="connsiteY1" fmla="*/ 31306 h 62444"/>
              <a:gd name="connsiteX2" fmla="*/ 31140 w 62445"/>
              <a:gd name="connsiteY2" fmla="*/ 0 h 62444"/>
              <a:gd name="connsiteX3" fmla="*/ 62445 w 62445"/>
              <a:gd name="connsiteY3" fmla="*/ 31139 h 62444"/>
              <a:gd name="connsiteX4" fmla="*/ 31306 w 62445"/>
              <a:gd name="connsiteY4" fmla="*/ 62445 h 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45" h="62444">
                <a:moveTo>
                  <a:pt x="31306" y="62445"/>
                </a:moveTo>
                <a:cubicBezTo>
                  <a:pt x="14034" y="62445"/>
                  <a:pt x="83" y="48495"/>
                  <a:pt x="0" y="31306"/>
                </a:cubicBezTo>
                <a:cubicBezTo>
                  <a:pt x="-83" y="14117"/>
                  <a:pt x="13951" y="83"/>
                  <a:pt x="31140" y="0"/>
                </a:cubicBezTo>
                <a:cubicBezTo>
                  <a:pt x="48412" y="0"/>
                  <a:pt x="62362" y="13951"/>
                  <a:pt x="62445" y="31139"/>
                </a:cubicBezTo>
                <a:cubicBezTo>
                  <a:pt x="62528" y="48328"/>
                  <a:pt x="48495" y="62362"/>
                  <a:pt x="31306" y="6244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56" name="Freeform: Shape 255">
            <a:extLst>
              <a:ext uri="{FF2B5EF4-FFF2-40B4-BE49-F238E27FC236}">
                <a16:creationId xmlns:a16="http://schemas.microsoft.com/office/drawing/2014/main" id="{2AB7A1CA-2825-042B-EB14-1DF426038F1A}"/>
              </a:ext>
            </a:extLst>
          </p:cNvPr>
          <p:cNvSpPr/>
          <p:nvPr/>
        </p:nvSpPr>
        <p:spPr>
          <a:xfrm>
            <a:off x="3470877" y="3151056"/>
            <a:ext cx="71745" cy="82789"/>
          </a:xfrm>
          <a:custGeom>
            <a:avLst/>
            <a:gdLst>
              <a:gd name="connsiteX0" fmla="*/ 83 w 71745"/>
              <a:gd name="connsiteY0" fmla="*/ 82789 h 82789"/>
              <a:gd name="connsiteX1" fmla="*/ 71745 w 71745"/>
              <a:gd name="connsiteY1" fmla="*/ 41270 h 82789"/>
              <a:gd name="connsiteX2" fmla="*/ 0 w 71745"/>
              <a:gd name="connsiteY2" fmla="*/ 0 h 82789"/>
              <a:gd name="connsiteX3" fmla="*/ 83 w 71745"/>
              <a:gd name="connsiteY3" fmla="*/ 82789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45" h="82789">
                <a:moveTo>
                  <a:pt x="83" y="82789"/>
                </a:moveTo>
                <a:lnTo>
                  <a:pt x="71745" y="41270"/>
                </a:lnTo>
                <a:lnTo>
                  <a:pt x="0" y="0"/>
                </a:lnTo>
                <a:lnTo>
                  <a:pt x="83" y="82789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21675C6D-09E6-8D09-E4BC-78B57BFA1B9B}"/>
              </a:ext>
            </a:extLst>
          </p:cNvPr>
          <p:cNvSpPr/>
          <p:nvPr/>
        </p:nvSpPr>
        <p:spPr>
          <a:xfrm>
            <a:off x="2949063" y="3891012"/>
            <a:ext cx="533937" cy="913"/>
          </a:xfrm>
          <a:custGeom>
            <a:avLst/>
            <a:gdLst>
              <a:gd name="connsiteX0" fmla="*/ 0 w 533937"/>
              <a:gd name="connsiteY0" fmla="*/ 913 h 913"/>
              <a:gd name="connsiteX1" fmla="*/ 533937 w 533937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937" h="913">
                <a:moveTo>
                  <a:pt x="0" y="913"/>
                </a:moveTo>
                <a:lnTo>
                  <a:pt x="533937" y="0"/>
                </a:lnTo>
              </a:path>
            </a:pathLst>
          </a:custGeom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886A44BD-C489-FA62-2605-FD07626069F0}"/>
              </a:ext>
            </a:extLst>
          </p:cNvPr>
          <p:cNvSpPr/>
          <p:nvPr/>
        </p:nvSpPr>
        <p:spPr>
          <a:xfrm>
            <a:off x="2919335" y="3860702"/>
            <a:ext cx="62445" cy="62444"/>
          </a:xfrm>
          <a:custGeom>
            <a:avLst/>
            <a:gdLst>
              <a:gd name="connsiteX0" fmla="*/ 31306 w 62445"/>
              <a:gd name="connsiteY0" fmla="*/ 62445 h 62444"/>
              <a:gd name="connsiteX1" fmla="*/ 0 w 62445"/>
              <a:gd name="connsiteY1" fmla="*/ 31305 h 62444"/>
              <a:gd name="connsiteX2" fmla="*/ 31139 w 62445"/>
              <a:gd name="connsiteY2" fmla="*/ 0 h 62444"/>
              <a:gd name="connsiteX3" fmla="*/ 62445 w 62445"/>
              <a:gd name="connsiteY3" fmla="*/ 31139 h 62444"/>
              <a:gd name="connsiteX4" fmla="*/ 31306 w 62445"/>
              <a:gd name="connsiteY4" fmla="*/ 62445 h 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45" h="62444">
                <a:moveTo>
                  <a:pt x="31306" y="62445"/>
                </a:moveTo>
                <a:cubicBezTo>
                  <a:pt x="14034" y="62445"/>
                  <a:pt x="83" y="48494"/>
                  <a:pt x="0" y="31305"/>
                </a:cubicBezTo>
                <a:cubicBezTo>
                  <a:pt x="0" y="14034"/>
                  <a:pt x="13950" y="83"/>
                  <a:pt x="31139" y="0"/>
                </a:cubicBezTo>
                <a:cubicBezTo>
                  <a:pt x="48411" y="0"/>
                  <a:pt x="62362" y="13950"/>
                  <a:pt x="62445" y="31139"/>
                </a:cubicBezTo>
                <a:cubicBezTo>
                  <a:pt x="62528" y="48328"/>
                  <a:pt x="48494" y="62362"/>
                  <a:pt x="31306" y="6244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432186C6-C770-9B2A-51CC-C32DA002A8D1}"/>
              </a:ext>
            </a:extLst>
          </p:cNvPr>
          <p:cNvSpPr/>
          <p:nvPr/>
        </p:nvSpPr>
        <p:spPr>
          <a:xfrm>
            <a:off x="3470877" y="3849658"/>
            <a:ext cx="71745" cy="82789"/>
          </a:xfrm>
          <a:custGeom>
            <a:avLst/>
            <a:gdLst>
              <a:gd name="connsiteX0" fmla="*/ 83 w 71745"/>
              <a:gd name="connsiteY0" fmla="*/ 82789 h 82789"/>
              <a:gd name="connsiteX1" fmla="*/ 71745 w 71745"/>
              <a:gd name="connsiteY1" fmla="*/ 41270 h 82789"/>
              <a:gd name="connsiteX2" fmla="*/ 0 w 71745"/>
              <a:gd name="connsiteY2" fmla="*/ 0 h 82789"/>
              <a:gd name="connsiteX3" fmla="*/ 83 w 71745"/>
              <a:gd name="connsiteY3" fmla="*/ 82789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45" h="82789">
                <a:moveTo>
                  <a:pt x="83" y="82789"/>
                </a:moveTo>
                <a:lnTo>
                  <a:pt x="71745" y="41270"/>
                </a:lnTo>
                <a:lnTo>
                  <a:pt x="0" y="0"/>
                </a:lnTo>
                <a:lnTo>
                  <a:pt x="83" y="82789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id="{F74CE707-7849-0C4A-468B-B95C401A2508}"/>
              </a:ext>
            </a:extLst>
          </p:cNvPr>
          <p:cNvSpPr/>
          <p:nvPr/>
        </p:nvSpPr>
        <p:spPr>
          <a:xfrm>
            <a:off x="2949063" y="4589614"/>
            <a:ext cx="533937" cy="913"/>
          </a:xfrm>
          <a:custGeom>
            <a:avLst/>
            <a:gdLst>
              <a:gd name="connsiteX0" fmla="*/ 0 w 533937"/>
              <a:gd name="connsiteY0" fmla="*/ 914 h 913"/>
              <a:gd name="connsiteX1" fmla="*/ 533937 w 533937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937" h="913">
                <a:moveTo>
                  <a:pt x="0" y="914"/>
                </a:moveTo>
                <a:lnTo>
                  <a:pt x="533937" y="0"/>
                </a:lnTo>
              </a:path>
            </a:pathLst>
          </a:custGeom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5715E37D-E95B-E86A-C666-47AEAA04CF1E}"/>
              </a:ext>
            </a:extLst>
          </p:cNvPr>
          <p:cNvSpPr/>
          <p:nvPr/>
        </p:nvSpPr>
        <p:spPr>
          <a:xfrm>
            <a:off x="2919335" y="4559305"/>
            <a:ext cx="62445" cy="62444"/>
          </a:xfrm>
          <a:custGeom>
            <a:avLst/>
            <a:gdLst>
              <a:gd name="connsiteX0" fmla="*/ 31306 w 62445"/>
              <a:gd name="connsiteY0" fmla="*/ 62445 h 62444"/>
              <a:gd name="connsiteX1" fmla="*/ 0 w 62445"/>
              <a:gd name="connsiteY1" fmla="*/ 31305 h 62444"/>
              <a:gd name="connsiteX2" fmla="*/ 31140 w 62445"/>
              <a:gd name="connsiteY2" fmla="*/ 0 h 62444"/>
              <a:gd name="connsiteX3" fmla="*/ 62445 w 62445"/>
              <a:gd name="connsiteY3" fmla="*/ 31139 h 62444"/>
              <a:gd name="connsiteX4" fmla="*/ 31306 w 62445"/>
              <a:gd name="connsiteY4" fmla="*/ 62445 h 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45" h="62444">
                <a:moveTo>
                  <a:pt x="31306" y="62445"/>
                </a:moveTo>
                <a:cubicBezTo>
                  <a:pt x="14034" y="62445"/>
                  <a:pt x="83" y="48494"/>
                  <a:pt x="0" y="31305"/>
                </a:cubicBezTo>
                <a:cubicBezTo>
                  <a:pt x="-83" y="14117"/>
                  <a:pt x="13951" y="83"/>
                  <a:pt x="31140" y="0"/>
                </a:cubicBezTo>
                <a:cubicBezTo>
                  <a:pt x="48412" y="0"/>
                  <a:pt x="62362" y="13950"/>
                  <a:pt x="62445" y="31139"/>
                </a:cubicBezTo>
                <a:cubicBezTo>
                  <a:pt x="62528" y="48328"/>
                  <a:pt x="48495" y="62362"/>
                  <a:pt x="31306" y="6244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62" name="Freeform: Shape 261">
            <a:extLst>
              <a:ext uri="{FF2B5EF4-FFF2-40B4-BE49-F238E27FC236}">
                <a16:creationId xmlns:a16="http://schemas.microsoft.com/office/drawing/2014/main" id="{F9592BAB-ABE6-A674-216E-6A7C3D45C696}"/>
              </a:ext>
            </a:extLst>
          </p:cNvPr>
          <p:cNvSpPr/>
          <p:nvPr/>
        </p:nvSpPr>
        <p:spPr>
          <a:xfrm>
            <a:off x="3470877" y="4548261"/>
            <a:ext cx="71745" cy="82789"/>
          </a:xfrm>
          <a:custGeom>
            <a:avLst/>
            <a:gdLst>
              <a:gd name="connsiteX0" fmla="*/ 83 w 71745"/>
              <a:gd name="connsiteY0" fmla="*/ 82789 h 82789"/>
              <a:gd name="connsiteX1" fmla="*/ 71745 w 71745"/>
              <a:gd name="connsiteY1" fmla="*/ 41270 h 82789"/>
              <a:gd name="connsiteX2" fmla="*/ 0 w 71745"/>
              <a:gd name="connsiteY2" fmla="*/ 0 h 82789"/>
              <a:gd name="connsiteX3" fmla="*/ 83 w 71745"/>
              <a:gd name="connsiteY3" fmla="*/ 82789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45" h="82789">
                <a:moveTo>
                  <a:pt x="83" y="82789"/>
                </a:moveTo>
                <a:lnTo>
                  <a:pt x="71745" y="41270"/>
                </a:lnTo>
                <a:lnTo>
                  <a:pt x="0" y="0"/>
                </a:lnTo>
                <a:lnTo>
                  <a:pt x="83" y="82789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4007BCDD-1150-E4CE-3C43-EE25E79EE2BA}"/>
              </a:ext>
            </a:extLst>
          </p:cNvPr>
          <p:cNvSpPr/>
          <p:nvPr/>
        </p:nvSpPr>
        <p:spPr>
          <a:xfrm>
            <a:off x="2949063" y="5288217"/>
            <a:ext cx="533937" cy="913"/>
          </a:xfrm>
          <a:custGeom>
            <a:avLst/>
            <a:gdLst>
              <a:gd name="connsiteX0" fmla="*/ 0 w 533937"/>
              <a:gd name="connsiteY0" fmla="*/ 913 h 913"/>
              <a:gd name="connsiteX1" fmla="*/ 533937 w 533937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937" h="913">
                <a:moveTo>
                  <a:pt x="0" y="913"/>
                </a:moveTo>
                <a:lnTo>
                  <a:pt x="533937" y="0"/>
                </a:lnTo>
              </a:path>
            </a:pathLst>
          </a:custGeom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64" name="Freeform: Shape 263">
            <a:extLst>
              <a:ext uri="{FF2B5EF4-FFF2-40B4-BE49-F238E27FC236}">
                <a16:creationId xmlns:a16="http://schemas.microsoft.com/office/drawing/2014/main" id="{3D2212B0-76CE-2FCB-D9AA-D29866AC2817}"/>
              </a:ext>
            </a:extLst>
          </p:cNvPr>
          <p:cNvSpPr/>
          <p:nvPr/>
        </p:nvSpPr>
        <p:spPr>
          <a:xfrm>
            <a:off x="2919335" y="5257908"/>
            <a:ext cx="62445" cy="62444"/>
          </a:xfrm>
          <a:custGeom>
            <a:avLst/>
            <a:gdLst>
              <a:gd name="connsiteX0" fmla="*/ 31306 w 62445"/>
              <a:gd name="connsiteY0" fmla="*/ 62445 h 62444"/>
              <a:gd name="connsiteX1" fmla="*/ 0 w 62445"/>
              <a:gd name="connsiteY1" fmla="*/ 31305 h 62444"/>
              <a:gd name="connsiteX2" fmla="*/ 31140 w 62445"/>
              <a:gd name="connsiteY2" fmla="*/ 0 h 62444"/>
              <a:gd name="connsiteX3" fmla="*/ 62445 w 62445"/>
              <a:gd name="connsiteY3" fmla="*/ 31139 h 62444"/>
              <a:gd name="connsiteX4" fmla="*/ 31306 w 62445"/>
              <a:gd name="connsiteY4" fmla="*/ 62445 h 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45" h="62444">
                <a:moveTo>
                  <a:pt x="31306" y="62445"/>
                </a:moveTo>
                <a:cubicBezTo>
                  <a:pt x="14034" y="62445"/>
                  <a:pt x="83" y="48494"/>
                  <a:pt x="0" y="31305"/>
                </a:cubicBezTo>
                <a:cubicBezTo>
                  <a:pt x="-83" y="14116"/>
                  <a:pt x="13951" y="83"/>
                  <a:pt x="31140" y="0"/>
                </a:cubicBezTo>
                <a:cubicBezTo>
                  <a:pt x="48412" y="0"/>
                  <a:pt x="62362" y="13950"/>
                  <a:pt x="62445" y="31139"/>
                </a:cubicBezTo>
                <a:cubicBezTo>
                  <a:pt x="62528" y="48328"/>
                  <a:pt x="48495" y="62362"/>
                  <a:pt x="31306" y="6244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65" name="Freeform: Shape 264">
            <a:extLst>
              <a:ext uri="{FF2B5EF4-FFF2-40B4-BE49-F238E27FC236}">
                <a16:creationId xmlns:a16="http://schemas.microsoft.com/office/drawing/2014/main" id="{76F464A2-BC22-DD57-9EF8-86FFA1C9B84B}"/>
              </a:ext>
            </a:extLst>
          </p:cNvPr>
          <p:cNvSpPr/>
          <p:nvPr/>
        </p:nvSpPr>
        <p:spPr>
          <a:xfrm>
            <a:off x="3470877" y="5246863"/>
            <a:ext cx="71745" cy="82789"/>
          </a:xfrm>
          <a:custGeom>
            <a:avLst/>
            <a:gdLst>
              <a:gd name="connsiteX0" fmla="*/ 83 w 71745"/>
              <a:gd name="connsiteY0" fmla="*/ 82789 h 82789"/>
              <a:gd name="connsiteX1" fmla="*/ 71745 w 71745"/>
              <a:gd name="connsiteY1" fmla="*/ 41270 h 82789"/>
              <a:gd name="connsiteX2" fmla="*/ 0 w 71745"/>
              <a:gd name="connsiteY2" fmla="*/ 0 h 82789"/>
              <a:gd name="connsiteX3" fmla="*/ 83 w 71745"/>
              <a:gd name="connsiteY3" fmla="*/ 82789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45" h="82789">
                <a:moveTo>
                  <a:pt x="83" y="82789"/>
                </a:moveTo>
                <a:lnTo>
                  <a:pt x="71745" y="41270"/>
                </a:lnTo>
                <a:lnTo>
                  <a:pt x="0" y="0"/>
                </a:lnTo>
                <a:lnTo>
                  <a:pt x="83" y="82789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F8C5C549-549B-9747-4432-5166B8AF3493}"/>
              </a:ext>
            </a:extLst>
          </p:cNvPr>
          <p:cNvGrpSpPr/>
          <p:nvPr/>
        </p:nvGrpSpPr>
        <p:grpSpPr>
          <a:xfrm>
            <a:off x="3585055" y="1524166"/>
            <a:ext cx="822246" cy="4036001"/>
            <a:chOff x="3012405" y="1394047"/>
            <a:chExt cx="822246" cy="4036001"/>
          </a:xfrm>
          <a:noFill/>
        </p:grpSpPr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C223B3C-DC14-2436-04EB-B7B92CA03CEA}"/>
                </a:ext>
              </a:extLst>
            </p:cNvPr>
            <p:cNvSpPr/>
            <p:nvPr/>
          </p:nvSpPr>
          <p:spPr>
            <a:xfrm>
              <a:off x="3012405" y="1484227"/>
              <a:ext cx="822246" cy="452808"/>
            </a:xfrm>
            <a:custGeom>
              <a:avLst/>
              <a:gdLst>
                <a:gd name="connsiteX0" fmla="*/ 0 w 822246"/>
                <a:gd name="connsiteY0" fmla="*/ 0 h 452808"/>
                <a:gd name="connsiteX1" fmla="*/ 0 w 822246"/>
                <a:gd name="connsiteY1" fmla="*/ 362629 h 452808"/>
                <a:gd name="connsiteX2" fmla="*/ 411124 w 822246"/>
                <a:gd name="connsiteY2" fmla="*/ 452809 h 452808"/>
                <a:gd name="connsiteX3" fmla="*/ 822247 w 822246"/>
                <a:gd name="connsiteY3" fmla="*/ 362629 h 452808"/>
                <a:gd name="connsiteX4" fmla="*/ 822247 w 822246"/>
                <a:gd name="connsiteY4" fmla="*/ 0 h 45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246" h="452808">
                  <a:moveTo>
                    <a:pt x="0" y="0"/>
                  </a:moveTo>
                  <a:lnTo>
                    <a:pt x="0" y="362629"/>
                  </a:lnTo>
                  <a:cubicBezTo>
                    <a:pt x="0" y="412452"/>
                    <a:pt x="184096" y="452809"/>
                    <a:pt x="411124" y="452809"/>
                  </a:cubicBezTo>
                  <a:cubicBezTo>
                    <a:pt x="638151" y="452809"/>
                    <a:pt x="822247" y="412452"/>
                    <a:pt x="822247" y="362629"/>
                  </a:cubicBezTo>
                  <a:lnTo>
                    <a:pt x="822247" y="0"/>
                  </a:lnTo>
                </a:path>
              </a:pathLst>
            </a:custGeom>
            <a:grpFill/>
            <a:ln w="1660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E443216B-8C8B-9E61-846E-C89FE7491ACD}"/>
                </a:ext>
              </a:extLst>
            </p:cNvPr>
            <p:cNvSpPr/>
            <p:nvPr/>
          </p:nvSpPr>
          <p:spPr>
            <a:xfrm>
              <a:off x="3012405" y="1394047"/>
              <a:ext cx="822246" cy="180359"/>
            </a:xfrm>
            <a:custGeom>
              <a:avLst/>
              <a:gdLst>
                <a:gd name="connsiteX0" fmla="*/ 822247 w 822246"/>
                <a:gd name="connsiteY0" fmla="*/ 90180 h 180359"/>
                <a:gd name="connsiteX1" fmla="*/ 411123 w 822246"/>
                <a:gd name="connsiteY1" fmla="*/ 180360 h 180359"/>
                <a:gd name="connsiteX2" fmla="*/ 0 w 822246"/>
                <a:gd name="connsiteY2" fmla="*/ 90180 h 180359"/>
                <a:gd name="connsiteX3" fmla="*/ 411123 w 822246"/>
                <a:gd name="connsiteY3" fmla="*/ 0 h 180359"/>
                <a:gd name="connsiteX4" fmla="*/ 822247 w 822246"/>
                <a:gd name="connsiteY4" fmla="*/ 90180 h 18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246" h="180359">
                  <a:moveTo>
                    <a:pt x="822247" y="90180"/>
                  </a:moveTo>
                  <a:cubicBezTo>
                    <a:pt x="822247" y="139985"/>
                    <a:pt x="638181" y="180360"/>
                    <a:pt x="411123" y="180360"/>
                  </a:cubicBezTo>
                  <a:cubicBezTo>
                    <a:pt x="184066" y="180360"/>
                    <a:pt x="0" y="139985"/>
                    <a:pt x="0" y="90180"/>
                  </a:cubicBezTo>
                  <a:cubicBezTo>
                    <a:pt x="0" y="40375"/>
                    <a:pt x="184066" y="0"/>
                    <a:pt x="411123" y="0"/>
                  </a:cubicBezTo>
                  <a:cubicBezTo>
                    <a:pt x="638181" y="0"/>
                    <a:pt x="822247" y="40375"/>
                    <a:pt x="822247" y="90180"/>
                  </a:cubicBezTo>
                  <a:close/>
                </a:path>
              </a:pathLst>
            </a:custGeom>
            <a:grpFill/>
            <a:ln w="1660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72BDFAC8-EF2D-829F-D9BA-6BA4471BE52F}"/>
                </a:ext>
              </a:extLst>
            </p:cNvPr>
            <p:cNvSpPr/>
            <p:nvPr/>
          </p:nvSpPr>
          <p:spPr>
            <a:xfrm>
              <a:off x="3012405" y="2182830"/>
              <a:ext cx="822246" cy="452808"/>
            </a:xfrm>
            <a:custGeom>
              <a:avLst/>
              <a:gdLst>
                <a:gd name="connsiteX0" fmla="*/ 0 w 822246"/>
                <a:gd name="connsiteY0" fmla="*/ 0 h 452808"/>
                <a:gd name="connsiteX1" fmla="*/ 0 w 822246"/>
                <a:gd name="connsiteY1" fmla="*/ 362629 h 452808"/>
                <a:gd name="connsiteX2" fmla="*/ 411124 w 822246"/>
                <a:gd name="connsiteY2" fmla="*/ 452809 h 452808"/>
                <a:gd name="connsiteX3" fmla="*/ 822247 w 822246"/>
                <a:gd name="connsiteY3" fmla="*/ 362629 h 452808"/>
                <a:gd name="connsiteX4" fmla="*/ 822247 w 822246"/>
                <a:gd name="connsiteY4" fmla="*/ 0 h 45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246" h="452808">
                  <a:moveTo>
                    <a:pt x="0" y="0"/>
                  </a:moveTo>
                  <a:lnTo>
                    <a:pt x="0" y="362629"/>
                  </a:lnTo>
                  <a:cubicBezTo>
                    <a:pt x="0" y="412452"/>
                    <a:pt x="184096" y="452809"/>
                    <a:pt x="411124" y="452809"/>
                  </a:cubicBezTo>
                  <a:cubicBezTo>
                    <a:pt x="638151" y="452809"/>
                    <a:pt x="822247" y="412452"/>
                    <a:pt x="822247" y="362629"/>
                  </a:cubicBezTo>
                  <a:lnTo>
                    <a:pt x="822247" y="0"/>
                  </a:lnTo>
                </a:path>
              </a:pathLst>
            </a:custGeom>
            <a:grpFill/>
            <a:ln w="1660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F73CABFE-7648-BF6B-C5DD-805449743C3B}"/>
                </a:ext>
              </a:extLst>
            </p:cNvPr>
            <p:cNvSpPr/>
            <p:nvPr/>
          </p:nvSpPr>
          <p:spPr>
            <a:xfrm>
              <a:off x="3012405" y="2092650"/>
              <a:ext cx="822246" cy="180359"/>
            </a:xfrm>
            <a:custGeom>
              <a:avLst/>
              <a:gdLst>
                <a:gd name="connsiteX0" fmla="*/ 822247 w 822246"/>
                <a:gd name="connsiteY0" fmla="*/ 90180 h 180359"/>
                <a:gd name="connsiteX1" fmla="*/ 411123 w 822246"/>
                <a:gd name="connsiteY1" fmla="*/ 180360 h 180359"/>
                <a:gd name="connsiteX2" fmla="*/ 0 w 822246"/>
                <a:gd name="connsiteY2" fmla="*/ 90180 h 180359"/>
                <a:gd name="connsiteX3" fmla="*/ 411123 w 822246"/>
                <a:gd name="connsiteY3" fmla="*/ 0 h 180359"/>
                <a:gd name="connsiteX4" fmla="*/ 822247 w 822246"/>
                <a:gd name="connsiteY4" fmla="*/ 90180 h 18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246" h="180359">
                  <a:moveTo>
                    <a:pt x="822247" y="90180"/>
                  </a:moveTo>
                  <a:cubicBezTo>
                    <a:pt x="822247" y="139985"/>
                    <a:pt x="638181" y="180360"/>
                    <a:pt x="411123" y="180360"/>
                  </a:cubicBezTo>
                  <a:cubicBezTo>
                    <a:pt x="184066" y="180360"/>
                    <a:pt x="0" y="139985"/>
                    <a:pt x="0" y="90180"/>
                  </a:cubicBezTo>
                  <a:cubicBezTo>
                    <a:pt x="0" y="40375"/>
                    <a:pt x="184066" y="0"/>
                    <a:pt x="411123" y="0"/>
                  </a:cubicBezTo>
                  <a:cubicBezTo>
                    <a:pt x="638181" y="0"/>
                    <a:pt x="822247" y="40375"/>
                    <a:pt x="822247" y="90180"/>
                  </a:cubicBezTo>
                  <a:close/>
                </a:path>
              </a:pathLst>
            </a:custGeom>
            <a:grpFill/>
            <a:ln w="1660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F0D788F-6EAA-230E-469A-80AD937070FF}"/>
                </a:ext>
              </a:extLst>
            </p:cNvPr>
            <p:cNvSpPr/>
            <p:nvPr/>
          </p:nvSpPr>
          <p:spPr>
            <a:xfrm>
              <a:off x="3012405" y="2881432"/>
              <a:ext cx="822246" cy="452808"/>
            </a:xfrm>
            <a:custGeom>
              <a:avLst/>
              <a:gdLst>
                <a:gd name="connsiteX0" fmla="*/ 0 w 822246"/>
                <a:gd name="connsiteY0" fmla="*/ 0 h 452808"/>
                <a:gd name="connsiteX1" fmla="*/ 0 w 822246"/>
                <a:gd name="connsiteY1" fmla="*/ 362629 h 452808"/>
                <a:gd name="connsiteX2" fmla="*/ 411124 w 822246"/>
                <a:gd name="connsiteY2" fmla="*/ 452809 h 452808"/>
                <a:gd name="connsiteX3" fmla="*/ 822247 w 822246"/>
                <a:gd name="connsiteY3" fmla="*/ 362629 h 452808"/>
                <a:gd name="connsiteX4" fmla="*/ 822247 w 822246"/>
                <a:gd name="connsiteY4" fmla="*/ 0 h 45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246" h="452808">
                  <a:moveTo>
                    <a:pt x="0" y="0"/>
                  </a:moveTo>
                  <a:lnTo>
                    <a:pt x="0" y="362629"/>
                  </a:lnTo>
                  <a:cubicBezTo>
                    <a:pt x="0" y="412452"/>
                    <a:pt x="184096" y="452809"/>
                    <a:pt x="411124" y="452809"/>
                  </a:cubicBezTo>
                  <a:cubicBezTo>
                    <a:pt x="638151" y="452809"/>
                    <a:pt x="822247" y="412452"/>
                    <a:pt x="822247" y="362629"/>
                  </a:cubicBezTo>
                  <a:lnTo>
                    <a:pt x="822247" y="0"/>
                  </a:lnTo>
                </a:path>
              </a:pathLst>
            </a:custGeom>
            <a:grpFill/>
            <a:ln w="1660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2EF25CEA-A6AC-A3D7-05A2-AD8A0A9CDE5A}"/>
                </a:ext>
              </a:extLst>
            </p:cNvPr>
            <p:cNvSpPr/>
            <p:nvPr/>
          </p:nvSpPr>
          <p:spPr>
            <a:xfrm>
              <a:off x="3012405" y="2791252"/>
              <a:ext cx="822246" cy="180359"/>
            </a:xfrm>
            <a:custGeom>
              <a:avLst/>
              <a:gdLst>
                <a:gd name="connsiteX0" fmla="*/ 822247 w 822246"/>
                <a:gd name="connsiteY0" fmla="*/ 90180 h 180359"/>
                <a:gd name="connsiteX1" fmla="*/ 411123 w 822246"/>
                <a:gd name="connsiteY1" fmla="*/ 180360 h 180359"/>
                <a:gd name="connsiteX2" fmla="*/ 0 w 822246"/>
                <a:gd name="connsiteY2" fmla="*/ 90180 h 180359"/>
                <a:gd name="connsiteX3" fmla="*/ 411123 w 822246"/>
                <a:gd name="connsiteY3" fmla="*/ 0 h 180359"/>
                <a:gd name="connsiteX4" fmla="*/ 822247 w 822246"/>
                <a:gd name="connsiteY4" fmla="*/ 90180 h 18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246" h="180359">
                  <a:moveTo>
                    <a:pt x="822247" y="90180"/>
                  </a:moveTo>
                  <a:cubicBezTo>
                    <a:pt x="822247" y="139985"/>
                    <a:pt x="638181" y="180360"/>
                    <a:pt x="411123" y="180360"/>
                  </a:cubicBezTo>
                  <a:cubicBezTo>
                    <a:pt x="184066" y="180360"/>
                    <a:pt x="0" y="139985"/>
                    <a:pt x="0" y="90180"/>
                  </a:cubicBezTo>
                  <a:cubicBezTo>
                    <a:pt x="0" y="40375"/>
                    <a:pt x="184066" y="0"/>
                    <a:pt x="411123" y="0"/>
                  </a:cubicBezTo>
                  <a:cubicBezTo>
                    <a:pt x="638181" y="0"/>
                    <a:pt x="822247" y="40375"/>
                    <a:pt x="822247" y="90180"/>
                  </a:cubicBezTo>
                  <a:close/>
                </a:path>
              </a:pathLst>
            </a:custGeom>
            <a:grpFill/>
            <a:ln w="1660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75188F00-B7B2-44CA-8E6D-472AF5C20A33}"/>
                </a:ext>
              </a:extLst>
            </p:cNvPr>
            <p:cNvSpPr/>
            <p:nvPr/>
          </p:nvSpPr>
          <p:spPr>
            <a:xfrm>
              <a:off x="3012405" y="3580035"/>
              <a:ext cx="822246" cy="452808"/>
            </a:xfrm>
            <a:custGeom>
              <a:avLst/>
              <a:gdLst>
                <a:gd name="connsiteX0" fmla="*/ 0 w 822246"/>
                <a:gd name="connsiteY0" fmla="*/ 0 h 452808"/>
                <a:gd name="connsiteX1" fmla="*/ 0 w 822246"/>
                <a:gd name="connsiteY1" fmla="*/ 362629 h 452808"/>
                <a:gd name="connsiteX2" fmla="*/ 411124 w 822246"/>
                <a:gd name="connsiteY2" fmla="*/ 452809 h 452808"/>
                <a:gd name="connsiteX3" fmla="*/ 822247 w 822246"/>
                <a:gd name="connsiteY3" fmla="*/ 362629 h 452808"/>
                <a:gd name="connsiteX4" fmla="*/ 822247 w 822246"/>
                <a:gd name="connsiteY4" fmla="*/ 0 h 45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246" h="452808">
                  <a:moveTo>
                    <a:pt x="0" y="0"/>
                  </a:moveTo>
                  <a:lnTo>
                    <a:pt x="0" y="362629"/>
                  </a:lnTo>
                  <a:cubicBezTo>
                    <a:pt x="0" y="412452"/>
                    <a:pt x="184096" y="452809"/>
                    <a:pt x="411124" y="452809"/>
                  </a:cubicBezTo>
                  <a:cubicBezTo>
                    <a:pt x="638151" y="452809"/>
                    <a:pt x="822247" y="412452"/>
                    <a:pt x="822247" y="362629"/>
                  </a:cubicBezTo>
                  <a:lnTo>
                    <a:pt x="822247" y="0"/>
                  </a:lnTo>
                </a:path>
              </a:pathLst>
            </a:custGeom>
            <a:grpFill/>
            <a:ln w="1660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44E4DDD5-1DE6-477F-C274-0B4103C715E1}"/>
                </a:ext>
              </a:extLst>
            </p:cNvPr>
            <p:cNvSpPr/>
            <p:nvPr/>
          </p:nvSpPr>
          <p:spPr>
            <a:xfrm>
              <a:off x="3012405" y="3489855"/>
              <a:ext cx="822246" cy="180359"/>
            </a:xfrm>
            <a:custGeom>
              <a:avLst/>
              <a:gdLst>
                <a:gd name="connsiteX0" fmla="*/ 822247 w 822246"/>
                <a:gd name="connsiteY0" fmla="*/ 90180 h 180359"/>
                <a:gd name="connsiteX1" fmla="*/ 411123 w 822246"/>
                <a:gd name="connsiteY1" fmla="*/ 180359 h 180359"/>
                <a:gd name="connsiteX2" fmla="*/ 0 w 822246"/>
                <a:gd name="connsiteY2" fmla="*/ 90180 h 180359"/>
                <a:gd name="connsiteX3" fmla="*/ 411123 w 822246"/>
                <a:gd name="connsiteY3" fmla="*/ 0 h 180359"/>
                <a:gd name="connsiteX4" fmla="*/ 822247 w 822246"/>
                <a:gd name="connsiteY4" fmla="*/ 90180 h 18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246" h="180359">
                  <a:moveTo>
                    <a:pt x="822247" y="90180"/>
                  </a:moveTo>
                  <a:cubicBezTo>
                    <a:pt x="822247" y="139985"/>
                    <a:pt x="638181" y="180359"/>
                    <a:pt x="411123" y="180359"/>
                  </a:cubicBezTo>
                  <a:cubicBezTo>
                    <a:pt x="184066" y="180359"/>
                    <a:pt x="0" y="139985"/>
                    <a:pt x="0" y="90180"/>
                  </a:cubicBezTo>
                  <a:cubicBezTo>
                    <a:pt x="0" y="40375"/>
                    <a:pt x="184066" y="0"/>
                    <a:pt x="411123" y="0"/>
                  </a:cubicBezTo>
                  <a:cubicBezTo>
                    <a:pt x="638181" y="0"/>
                    <a:pt x="822247" y="40375"/>
                    <a:pt x="822247" y="90180"/>
                  </a:cubicBezTo>
                  <a:close/>
                </a:path>
              </a:pathLst>
            </a:custGeom>
            <a:grpFill/>
            <a:ln w="1660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83737E74-B08E-2B1E-283E-AAF76A352044}"/>
                </a:ext>
              </a:extLst>
            </p:cNvPr>
            <p:cNvSpPr/>
            <p:nvPr/>
          </p:nvSpPr>
          <p:spPr>
            <a:xfrm>
              <a:off x="3012405" y="4278637"/>
              <a:ext cx="822246" cy="452808"/>
            </a:xfrm>
            <a:custGeom>
              <a:avLst/>
              <a:gdLst>
                <a:gd name="connsiteX0" fmla="*/ 0 w 822246"/>
                <a:gd name="connsiteY0" fmla="*/ 0 h 452808"/>
                <a:gd name="connsiteX1" fmla="*/ 0 w 822246"/>
                <a:gd name="connsiteY1" fmla="*/ 362629 h 452808"/>
                <a:gd name="connsiteX2" fmla="*/ 411124 w 822246"/>
                <a:gd name="connsiteY2" fmla="*/ 452809 h 452808"/>
                <a:gd name="connsiteX3" fmla="*/ 822247 w 822246"/>
                <a:gd name="connsiteY3" fmla="*/ 362629 h 452808"/>
                <a:gd name="connsiteX4" fmla="*/ 822247 w 822246"/>
                <a:gd name="connsiteY4" fmla="*/ 0 h 45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246" h="452808">
                  <a:moveTo>
                    <a:pt x="0" y="0"/>
                  </a:moveTo>
                  <a:lnTo>
                    <a:pt x="0" y="362629"/>
                  </a:lnTo>
                  <a:cubicBezTo>
                    <a:pt x="0" y="412452"/>
                    <a:pt x="184096" y="452809"/>
                    <a:pt x="411124" y="452809"/>
                  </a:cubicBezTo>
                  <a:cubicBezTo>
                    <a:pt x="638151" y="452809"/>
                    <a:pt x="822247" y="412452"/>
                    <a:pt x="822247" y="362629"/>
                  </a:cubicBezTo>
                  <a:lnTo>
                    <a:pt x="822247" y="0"/>
                  </a:lnTo>
                </a:path>
              </a:pathLst>
            </a:custGeom>
            <a:grpFill/>
            <a:ln w="1660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C5042D62-0820-8CFA-8647-10617E2B5C4B}"/>
                </a:ext>
              </a:extLst>
            </p:cNvPr>
            <p:cNvSpPr/>
            <p:nvPr/>
          </p:nvSpPr>
          <p:spPr>
            <a:xfrm>
              <a:off x="3012405" y="4188458"/>
              <a:ext cx="822246" cy="180359"/>
            </a:xfrm>
            <a:custGeom>
              <a:avLst/>
              <a:gdLst>
                <a:gd name="connsiteX0" fmla="*/ 822247 w 822246"/>
                <a:gd name="connsiteY0" fmla="*/ 90180 h 180359"/>
                <a:gd name="connsiteX1" fmla="*/ 411123 w 822246"/>
                <a:gd name="connsiteY1" fmla="*/ 180359 h 180359"/>
                <a:gd name="connsiteX2" fmla="*/ 0 w 822246"/>
                <a:gd name="connsiteY2" fmla="*/ 90180 h 180359"/>
                <a:gd name="connsiteX3" fmla="*/ 411123 w 822246"/>
                <a:gd name="connsiteY3" fmla="*/ 0 h 180359"/>
                <a:gd name="connsiteX4" fmla="*/ 822247 w 822246"/>
                <a:gd name="connsiteY4" fmla="*/ 90180 h 18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246" h="180359">
                  <a:moveTo>
                    <a:pt x="822247" y="90180"/>
                  </a:moveTo>
                  <a:cubicBezTo>
                    <a:pt x="822247" y="139985"/>
                    <a:pt x="638181" y="180359"/>
                    <a:pt x="411123" y="180359"/>
                  </a:cubicBezTo>
                  <a:cubicBezTo>
                    <a:pt x="184066" y="180359"/>
                    <a:pt x="0" y="139985"/>
                    <a:pt x="0" y="90180"/>
                  </a:cubicBezTo>
                  <a:cubicBezTo>
                    <a:pt x="0" y="40375"/>
                    <a:pt x="184066" y="0"/>
                    <a:pt x="411123" y="0"/>
                  </a:cubicBezTo>
                  <a:cubicBezTo>
                    <a:pt x="638181" y="0"/>
                    <a:pt x="822247" y="40375"/>
                    <a:pt x="822247" y="90180"/>
                  </a:cubicBezTo>
                  <a:close/>
                </a:path>
              </a:pathLst>
            </a:custGeom>
            <a:grpFill/>
            <a:ln w="1660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8E57EAAE-65AA-C8B2-0368-CC9CF699238D}"/>
                </a:ext>
              </a:extLst>
            </p:cNvPr>
            <p:cNvSpPr/>
            <p:nvPr/>
          </p:nvSpPr>
          <p:spPr>
            <a:xfrm>
              <a:off x="3012405" y="4977240"/>
              <a:ext cx="822246" cy="452808"/>
            </a:xfrm>
            <a:custGeom>
              <a:avLst/>
              <a:gdLst>
                <a:gd name="connsiteX0" fmla="*/ 0 w 822246"/>
                <a:gd name="connsiteY0" fmla="*/ 0 h 452808"/>
                <a:gd name="connsiteX1" fmla="*/ 0 w 822246"/>
                <a:gd name="connsiteY1" fmla="*/ 362629 h 452808"/>
                <a:gd name="connsiteX2" fmla="*/ 411124 w 822246"/>
                <a:gd name="connsiteY2" fmla="*/ 452808 h 452808"/>
                <a:gd name="connsiteX3" fmla="*/ 822247 w 822246"/>
                <a:gd name="connsiteY3" fmla="*/ 362629 h 452808"/>
                <a:gd name="connsiteX4" fmla="*/ 822247 w 822246"/>
                <a:gd name="connsiteY4" fmla="*/ 0 h 45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246" h="452808">
                  <a:moveTo>
                    <a:pt x="0" y="0"/>
                  </a:moveTo>
                  <a:lnTo>
                    <a:pt x="0" y="362629"/>
                  </a:lnTo>
                  <a:cubicBezTo>
                    <a:pt x="0" y="412452"/>
                    <a:pt x="184096" y="452808"/>
                    <a:pt x="411124" y="452808"/>
                  </a:cubicBezTo>
                  <a:cubicBezTo>
                    <a:pt x="638151" y="452808"/>
                    <a:pt x="822247" y="412452"/>
                    <a:pt x="822247" y="362629"/>
                  </a:cubicBezTo>
                  <a:lnTo>
                    <a:pt x="822247" y="0"/>
                  </a:lnTo>
                </a:path>
              </a:pathLst>
            </a:custGeom>
            <a:grpFill/>
            <a:ln w="1660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DA55D7AF-B1D4-8536-66D5-D70D7E97706F}"/>
                </a:ext>
              </a:extLst>
            </p:cNvPr>
            <p:cNvSpPr/>
            <p:nvPr/>
          </p:nvSpPr>
          <p:spPr>
            <a:xfrm>
              <a:off x="3012405" y="4887060"/>
              <a:ext cx="822246" cy="180359"/>
            </a:xfrm>
            <a:custGeom>
              <a:avLst/>
              <a:gdLst>
                <a:gd name="connsiteX0" fmla="*/ 822247 w 822246"/>
                <a:gd name="connsiteY0" fmla="*/ 90180 h 180359"/>
                <a:gd name="connsiteX1" fmla="*/ 411123 w 822246"/>
                <a:gd name="connsiteY1" fmla="*/ 180359 h 180359"/>
                <a:gd name="connsiteX2" fmla="*/ 0 w 822246"/>
                <a:gd name="connsiteY2" fmla="*/ 90180 h 180359"/>
                <a:gd name="connsiteX3" fmla="*/ 411123 w 822246"/>
                <a:gd name="connsiteY3" fmla="*/ 0 h 180359"/>
                <a:gd name="connsiteX4" fmla="*/ 822247 w 822246"/>
                <a:gd name="connsiteY4" fmla="*/ 90180 h 18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246" h="180359">
                  <a:moveTo>
                    <a:pt x="822247" y="90180"/>
                  </a:moveTo>
                  <a:cubicBezTo>
                    <a:pt x="822247" y="139985"/>
                    <a:pt x="638181" y="180359"/>
                    <a:pt x="411123" y="180359"/>
                  </a:cubicBezTo>
                  <a:cubicBezTo>
                    <a:pt x="184066" y="180359"/>
                    <a:pt x="0" y="139985"/>
                    <a:pt x="0" y="90180"/>
                  </a:cubicBezTo>
                  <a:cubicBezTo>
                    <a:pt x="0" y="40375"/>
                    <a:pt x="184066" y="0"/>
                    <a:pt x="411123" y="0"/>
                  </a:cubicBezTo>
                  <a:cubicBezTo>
                    <a:pt x="638181" y="0"/>
                    <a:pt x="822247" y="40375"/>
                    <a:pt x="822247" y="90180"/>
                  </a:cubicBezTo>
                  <a:close/>
                </a:path>
              </a:pathLst>
            </a:custGeom>
            <a:grpFill/>
            <a:ln w="1660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79" name="Freeform: Shape 278">
            <a:extLst>
              <a:ext uri="{FF2B5EF4-FFF2-40B4-BE49-F238E27FC236}">
                <a16:creationId xmlns:a16="http://schemas.microsoft.com/office/drawing/2014/main" id="{CE6B2693-0800-E8EE-ACBF-82DDD1D67EED}"/>
              </a:ext>
            </a:extLst>
          </p:cNvPr>
          <p:cNvSpPr/>
          <p:nvPr/>
        </p:nvSpPr>
        <p:spPr>
          <a:xfrm>
            <a:off x="8622251" y="1795204"/>
            <a:ext cx="534020" cy="913"/>
          </a:xfrm>
          <a:custGeom>
            <a:avLst/>
            <a:gdLst>
              <a:gd name="connsiteX0" fmla="*/ 534020 w 534020"/>
              <a:gd name="connsiteY0" fmla="*/ 913 h 913"/>
              <a:gd name="connsiteX1" fmla="*/ 0 w 534020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4020" h="913">
                <a:moveTo>
                  <a:pt x="534020" y="913"/>
                </a:moveTo>
                <a:lnTo>
                  <a:pt x="0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80" name="Freeform: Shape 279">
            <a:extLst>
              <a:ext uri="{FF2B5EF4-FFF2-40B4-BE49-F238E27FC236}">
                <a16:creationId xmlns:a16="http://schemas.microsoft.com/office/drawing/2014/main" id="{43C9FB15-E196-353B-F6B3-AB7D4EE5F560}"/>
              </a:ext>
            </a:extLst>
          </p:cNvPr>
          <p:cNvSpPr/>
          <p:nvPr/>
        </p:nvSpPr>
        <p:spPr>
          <a:xfrm>
            <a:off x="9123470" y="1764894"/>
            <a:ext cx="62445" cy="62445"/>
          </a:xfrm>
          <a:custGeom>
            <a:avLst/>
            <a:gdLst>
              <a:gd name="connsiteX0" fmla="*/ 31306 w 62445"/>
              <a:gd name="connsiteY0" fmla="*/ 0 h 62445"/>
              <a:gd name="connsiteX1" fmla="*/ 62445 w 62445"/>
              <a:gd name="connsiteY1" fmla="*/ 31306 h 62445"/>
              <a:gd name="connsiteX2" fmla="*/ 31140 w 62445"/>
              <a:gd name="connsiteY2" fmla="*/ 62445 h 62445"/>
              <a:gd name="connsiteX3" fmla="*/ 0 w 62445"/>
              <a:gd name="connsiteY3" fmla="*/ 31140 h 62445"/>
              <a:gd name="connsiteX4" fmla="*/ 31306 w 62445"/>
              <a:gd name="connsiteY4" fmla="*/ 0 h 6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45" h="62445">
                <a:moveTo>
                  <a:pt x="31306" y="0"/>
                </a:moveTo>
                <a:cubicBezTo>
                  <a:pt x="48578" y="0"/>
                  <a:pt x="62529" y="14034"/>
                  <a:pt x="62445" y="31306"/>
                </a:cubicBezTo>
                <a:cubicBezTo>
                  <a:pt x="62362" y="48578"/>
                  <a:pt x="48412" y="62528"/>
                  <a:pt x="31140" y="62445"/>
                </a:cubicBezTo>
                <a:cubicBezTo>
                  <a:pt x="13868" y="62445"/>
                  <a:pt x="-83" y="48412"/>
                  <a:pt x="0" y="31140"/>
                </a:cubicBezTo>
                <a:cubicBezTo>
                  <a:pt x="83" y="13868"/>
                  <a:pt x="14034" y="-83"/>
                  <a:pt x="31306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81" name="Freeform: Shape 280">
            <a:extLst>
              <a:ext uri="{FF2B5EF4-FFF2-40B4-BE49-F238E27FC236}">
                <a16:creationId xmlns:a16="http://schemas.microsoft.com/office/drawing/2014/main" id="{2C53CB6E-49A5-CECB-AB4E-E1BF160E8C07}"/>
              </a:ext>
            </a:extLst>
          </p:cNvPr>
          <p:cNvSpPr/>
          <p:nvPr/>
        </p:nvSpPr>
        <p:spPr>
          <a:xfrm>
            <a:off x="8562629" y="1753851"/>
            <a:ext cx="71827" cy="82789"/>
          </a:xfrm>
          <a:custGeom>
            <a:avLst/>
            <a:gdLst>
              <a:gd name="connsiteX0" fmla="*/ 71828 w 71827"/>
              <a:gd name="connsiteY0" fmla="*/ 0 h 82789"/>
              <a:gd name="connsiteX1" fmla="*/ 0 w 71827"/>
              <a:gd name="connsiteY1" fmla="*/ 41270 h 82789"/>
              <a:gd name="connsiteX2" fmla="*/ 71662 w 71827"/>
              <a:gd name="connsiteY2" fmla="*/ 82789 h 82789"/>
              <a:gd name="connsiteX3" fmla="*/ 71828 w 71827"/>
              <a:gd name="connsiteY3" fmla="*/ 0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27" h="82789">
                <a:moveTo>
                  <a:pt x="71828" y="0"/>
                </a:moveTo>
                <a:lnTo>
                  <a:pt x="0" y="41270"/>
                </a:lnTo>
                <a:lnTo>
                  <a:pt x="71662" y="82789"/>
                </a:lnTo>
                <a:lnTo>
                  <a:pt x="71828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82" name="Freeform: Shape 281">
            <a:extLst>
              <a:ext uri="{FF2B5EF4-FFF2-40B4-BE49-F238E27FC236}">
                <a16:creationId xmlns:a16="http://schemas.microsoft.com/office/drawing/2014/main" id="{90C1E7B6-FC5D-7690-EF4E-BDC8CAC60C47}"/>
              </a:ext>
            </a:extLst>
          </p:cNvPr>
          <p:cNvSpPr/>
          <p:nvPr/>
        </p:nvSpPr>
        <p:spPr>
          <a:xfrm>
            <a:off x="8622251" y="2493806"/>
            <a:ext cx="534020" cy="913"/>
          </a:xfrm>
          <a:custGeom>
            <a:avLst/>
            <a:gdLst>
              <a:gd name="connsiteX0" fmla="*/ 534020 w 534020"/>
              <a:gd name="connsiteY0" fmla="*/ 913 h 913"/>
              <a:gd name="connsiteX1" fmla="*/ 0 w 534020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4020" h="913">
                <a:moveTo>
                  <a:pt x="534020" y="913"/>
                </a:moveTo>
                <a:lnTo>
                  <a:pt x="0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83" name="Freeform: Shape 282">
            <a:extLst>
              <a:ext uri="{FF2B5EF4-FFF2-40B4-BE49-F238E27FC236}">
                <a16:creationId xmlns:a16="http://schemas.microsoft.com/office/drawing/2014/main" id="{893ECF16-B1AC-12B8-5BD0-D6EAD8E06A8A}"/>
              </a:ext>
            </a:extLst>
          </p:cNvPr>
          <p:cNvSpPr/>
          <p:nvPr/>
        </p:nvSpPr>
        <p:spPr>
          <a:xfrm>
            <a:off x="9123470" y="2463497"/>
            <a:ext cx="62445" cy="62445"/>
          </a:xfrm>
          <a:custGeom>
            <a:avLst/>
            <a:gdLst>
              <a:gd name="connsiteX0" fmla="*/ 31306 w 62445"/>
              <a:gd name="connsiteY0" fmla="*/ 0 h 62445"/>
              <a:gd name="connsiteX1" fmla="*/ 62445 w 62445"/>
              <a:gd name="connsiteY1" fmla="*/ 31306 h 62445"/>
              <a:gd name="connsiteX2" fmla="*/ 31140 w 62445"/>
              <a:gd name="connsiteY2" fmla="*/ 62445 h 62445"/>
              <a:gd name="connsiteX3" fmla="*/ 0 w 62445"/>
              <a:gd name="connsiteY3" fmla="*/ 31140 h 62445"/>
              <a:gd name="connsiteX4" fmla="*/ 31306 w 62445"/>
              <a:gd name="connsiteY4" fmla="*/ 0 h 6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45" h="62445">
                <a:moveTo>
                  <a:pt x="31306" y="0"/>
                </a:moveTo>
                <a:cubicBezTo>
                  <a:pt x="48578" y="0"/>
                  <a:pt x="62529" y="14034"/>
                  <a:pt x="62445" y="31306"/>
                </a:cubicBezTo>
                <a:cubicBezTo>
                  <a:pt x="62445" y="48578"/>
                  <a:pt x="48412" y="62528"/>
                  <a:pt x="31140" y="62445"/>
                </a:cubicBezTo>
                <a:cubicBezTo>
                  <a:pt x="13868" y="62445"/>
                  <a:pt x="-83" y="48412"/>
                  <a:pt x="0" y="31140"/>
                </a:cubicBezTo>
                <a:cubicBezTo>
                  <a:pt x="83" y="13868"/>
                  <a:pt x="14034" y="-83"/>
                  <a:pt x="31306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84" name="Freeform: Shape 283">
            <a:extLst>
              <a:ext uri="{FF2B5EF4-FFF2-40B4-BE49-F238E27FC236}">
                <a16:creationId xmlns:a16="http://schemas.microsoft.com/office/drawing/2014/main" id="{2E2C2275-DC14-08B8-51E1-8474371BC4C8}"/>
              </a:ext>
            </a:extLst>
          </p:cNvPr>
          <p:cNvSpPr/>
          <p:nvPr/>
        </p:nvSpPr>
        <p:spPr>
          <a:xfrm>
            <a:off x="8562629" y="2452453"/>
            <a:ext cx="71827" cy="82789"/>
          </a:xfrm>
          <a:custGeom>
            <a:avLst/>
            <a:gdLst>
              <a:gd name="connsiteX0" fmla="*/ 71828 w 71827"/>
              <a:gd name="connsiteY0" fmla="*/ 0 h 82789"/>
              <a:gd name="connsiteX1" fmla="*/ 0 w 71827"/>
              <a:gd name="connsiteY1" fmla="*/ 41270 h 82789"/>
              <a:gd name="connsiteX2" fmla="*/ 71662 w 71827"/>
              <a:gd name="connsiteY2" fmla="*/ 82789 h 82789"/>
              <a:gd name="connsiteX3" fmla="*/ 71828 w 71827"/>
              <a:gd name="connsiteY3" fmla="*/ 0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27" h="82789">
                <a:moveTo>
                  <a:pt x="71828" y="0"/>
                </a:moveTo>
                <a:lnTo>
                  <a:pt x="0" y="41270"/>
                </a:lnTo>
                <a:lnTo>
                  <a:pt x="71662" y="82789"/>
                </a:lnTo>
                <a:lnTo>
                  <a:pt x="71828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85" name="Freeform: Shape 284">
            <a:extLst>
              <a:ext uri="{FF2B5EF4-FFF2-40B4-BE49-F238E27FC236}">
                <a16:creationId xmlns:a16="http://schemas.microsoft.com/office/drawing/2014/main" id="{729ABC35-A8CE-DD3C-4D01-7219D2D988D9}"/>
              </a:ext>
            </a:extLst>
          </p:cNvPr>
          <p:cNvSpPr/>
          <p:nvPr/>
        </p:nvSpPr>
        <p:spPr>
          <a:xfrm>
            <a:off x="8622251" y="3192409"/>
            <a:ext cx="534020" cy="913"/>
          </a:xfrm>
          <a:custGeom>
            <a:avLst/>
            <a:gdLst>
              <a:gd name="connsiteX0" fmla="*/ 534020 w 534020"/>
              <a:gd name="connsiteY0" fmla="*/ 913 h 913"/>
              <a:gd name="connsiteX1" fmla="*/ 0 w 534020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4020" h="913">
                <a:moveTo>
                  <a:pt x="534020" y="913"/>
                </a:moveTo>
                <a:lnTo>
                  <a:pt x="0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2C4AD6A-396F-5B75-AACA-9370E8990EE2}"/>
              </a:ext>
            </a:extLst>
          </p:cNvPr>
          <p:cNvSpPr/>
          <p:nvPr/>
        </p:nvSpPr>
        <p:spPr>
          <a:xfrm>
            <a:off x="9123470" y="3162100"/>
            <a:ext cx="62445" cy="62445"/>
          </a:xfrm>
          <a:custGeom>
            <a:avLst/>
            <a:gdLst>
              <a:gd name="connsiteX0" fmla="*/ 31306 w 62445"/>
              <a:gd name="connsiteY0" fmla="*/ 0 h 62445"/>
              <a:gd name="connsiteX1" fmla="*/ 62445 w 62445"/>
              <a:gd name="connsiteY1" fmla="*/ 31306 h 62445"/>
              <a:gd name="connsiteX2" fmla="*/ 31140 w 62445"/>
              <a:gd name="connsiteY2" fmla="*/ 62445 h 62445"/>
              <a:gd name="connsiteX3" fmla="*/ 0 w 62445"/>
              <a:gd name="connsiteY3" fmla="*/ 31140 h 62445"/>
              <a:gd name="connsiteX4" fmla="*/ 31306 w 62445"/>
              <a:gd name="connsiteY4" fmla="*/ 0 h 6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45" h="62445">
                <a:moveTo>
                  <a:pt x="31306" y="0"/>
                </a:moveTo>
                <a:cubicBezTo>
                  <a:pt x="48578" y="0"/>
                  <a:pt x="62529" y="14034"/>
                  <a:pt x="62445" y="31306"/>
                </a:cubicBezTo>
                <a:cubicBezTo>
                  <a:pt x="62362" y="48578"/>
                  <a:pt x="48412" y="62528"/>
                  <a:pt x="31140" y="62445"/>
                </a:cubicBezTo>
                <a:cubicBezTo>
                  <a:pt x="13868" y="62445"/>
                  <a:pt x="-83" y="48412"/>
                  <a:pt x="0" y="31140"/>
                </a:cubicBezTo>
                <a:cubicBezTo>
                  <a:pt x="83" y="13868"/>
                  <a:pt x="14034" y="-83"/>
                  <a:pt x="31306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899833BE-ECC7-D34B-EAEB-52033994AE25}"/>
              </a:ext>
            </a:extLst>
          </p:cNvPr>
          <p:cNvSpPr/>
          <p:nvPr/>
        </p:nvSpPr>
        <p:spPr>
          <a:xfrm>
            <a:off x="8562629" y="3151056"/>
            <a:ext cx="71827" cy="82789"/>
          </a:xfrm>
          <a:custGeom>
            <a:avLst/>
            <a:gdLst>
              <a:gd name="connsiteX0" fmla="*/ 71828 w 71827"/>
              <a:gd name="connsiteY0" fmla="*/ 0 h 82789"/>
              <a:gd name="connsiteX1" fmla="*/ 0 w 71827"/>
              <a:gd name="connsiteY1" fmla="*/ 41270 h 82789"/>
              <a:gd name="connsiteX2" fmla="*/ 71662 w 71827"/>
              <a:gd name="connsiteY2" fmla="*/ 82789 h 82789"/>
              <a:gd name="connsiteX3" fmla="*/ 71828 w 71827"/>
              <a:gd name="connsiteY3" fmla="*/ 0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27" h="82789">
                <a:moveTo>
                  <a:pt x="71828" y="0"/>
                </a:moveTo>
                <a:lnTo>
                  <a:pt x="0" y="41270"/>
                </a:lnTo>
                <a:lnTo>
                  <a:pt x="71662" y="82789"/>
                </a:lnTo>
                <a:lnTo>
                  <a:pt x="71828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88" name="Freeform: Shape 287">
            <a:extLst>
              <a:ext uri="{FF2B5EF4-FFF2-40B4-BE49-F238E27FC236}">
                <a16:creationId xmlns:a16="http://schemas.microsoft.com/office/drawing/2014/main" id="{AB3C5440-A85B-3F99-D0FC-646D74C2AD13}"/>
              </a:ext>
            </a:extLst>
          </p:cNvPr>
          <p:cNvSpPr/>
          <p:nvPr/>
        </p:nvSpPr>
        <p:spPr>
          <a:xfrm>
            <a:off x="8622251" y="3891012"/>
            <a:ext cx="534020" cy="913"/>
          </a:xfrm>
          <a:custGeom>
            <a:avLst/>
            <a:gdLst>
              <a:gd name="connsiteX0" fmla="*/ 534020 w 534020"/>
              <a:gd name="connsiteY0" fmla="*/ 913 h 913"/>
              <a:gd name="connsiteX1" fmla="*/ 0 w 534020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4020" h="913">
                <a:moveTo>
                  <a:pt x="534020" y="913"/>
                </a:moveTo>
                <a:lnTo>
                  <a:pt x="0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89" name="Freeform: Shape 288">
            <a:extLst>
              <a:ext uri="{FF2B5EF4-FFF2-40B4-BE49-F238E27FC236}">
                <a16:creationId xmlns:a16="http://schemas.microsoft.com/office/drawing/2014/main" id="{951E46B0-5524-3239-9F94-9EE77C8C6468}"/>
              </a:ext>
            </a:extLst>
          </p:cNvPr>
          <p:cNvSpPr/>
          <p:nvPr/>
        </p:nvSpPr>
        <p:spPr>
          <a:xfrm>
            <a:off x="9123470" y="3860702"/>
            <a:ext cx="62445" cy="62445"/>
          </a:xfrm>
          <a:custGeom>
            <a:avLst/>
            <a:gdLst>
              <a:gd name="connsiteX0" fmla="*/ 31306 w 62445"/>
              <a:gd name="connsiteY0" fmla="*/ 0 h 62445"/>
              <a:gd name="connsiteX1" fmla="*/ 62445 w 62445"/>
              <a:gd name="connsiteY1" fmla="*/ 31306 h 62445"/>
              <a:gd name="connsiteX2" fmla="*/ 31140 w 62445"/>
              <a:gd name="connsiteY2" fmla="*/ 62445 h 62445"/>
              <a:gd name="connsiteX3" fmla="*/ 0 w 62445"/>
              <a:gd name="connsiteY3" fmla="*/ 31140 h 62445"/>
              <a:gd name="connsiteX4" fmla="*/ 31306 w 62445"/>
              <a:gd name="connsiteY4" fmla="*/ 0 h 6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45" h="62445">
                <a:moveTo>
                  <a:pt x="31306" y="0"/>
                </a:moveTo>
                <a:cubicBezTo>
                  <a:pt x="48578" y="0"/>
                  <a:pt x="62529" y="14034"/>
                  <a:pt x="62445" y="31306"/>
                </a:cubicBezTo>
                <a:cubicBezTo>
                  <a:pt x="62445" y="48578"/>
                  <a:pt x="48412" y="62528"/>
                  <a:pt x="31140" y="62445"/>
                </a:cubicBezTo>
                <a:cubicBezTo>
                  <a:pt x="13868" y="62445"/>
                  <a:pt x="-83" y="48412"/>
                  <a:pt x="0" y="31140"/>
                </a:cubicBezTo>
                <a:cubicBezTo>
                  <a:pt x="83" y="13868"/>
                  <a:pt x="14034" y="-83"/>
                  <a:pt x="31306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CBA3F697-1CDA-21E9-517B-6A1AEC5C3253}"/>
              </a:ext>
            </a:extLst>
          </p:cNvPr>
          <p:cNvSpPr/>
          <p:nvPr/>
        </p:nvSpPr>
        <p:spPr>
          <a:xfrm>
            <a:off x="8562629" y="3849658"/>
            <a:ext cx="71827" cy="82789"/>
          </a:xfrm>
          <a:custGeom>
            <a:avLst/>
            <a:gdLst>
              <a:gd name="connsiteX0" fmla="*/ 71828 w 71827"/>
              <a:gd name="connsiteY0" fmla="*/ 0 h 82789"/>
              <a:gd name="connsiteX1" fmla="*/ 0 w 71827"/>
              <a:gd name="connsiteY1" fmla="*/ 41270 h 82789"/>
              <a:gd name="connsiteX2" fmla="*/ 71662 w 71827"/>
              <a:gd name="connsiteY2" fmla="*/ 82789 h 82789"/>
              <a:gd name="connsiteX3" fmla="*/ 71828 w 71827"/>
              <a:gd name="connsiteY3" fmla="*/ 0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27" h="82789">
                <a:moveTo>
                  <a:pt x="71828" y="0"/>
                </a:moveTo>
                <a:lnTo>
                  <a:pt x="0" y="41270"/>
                </a:lnTo>
                <a:lnTo>
                  <a:pt x="71662" y="82789"/>
                </a:lnTo>
                <a:lnTo>
                  <a:pt x="71828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A27E0DC8-C7F2-38E4-89E4-DFFABD5586DF}"/>
              </a:ext>
            </a:extLst>
          </p:cNvPr>
          <p:cNvSpPr/>
          <p:nvPr/>
        </p:nvSpPr>
        <p:spPr>
          <a:xfrm>
            <a:off x="8622251" y="4589614"/>
            <a:ext cx="534020" cy="913"/>
          </a:xfrm>
          <a:custGeom>
            <a:avLst/>
            <a:gdLst>
              <a:gd name="connsiteX0" fmla="*/ 534020 w 534020"/>
              <a:gd name="connsiteY0" fmla="*/ 914 h 913"/>
              <a:gd name="connsiteX1" fmla="*/ 0 w 534020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4020" h="913">
                <a:moveTo>
                  <a:pt x="534020" y="914"/>
                </a:moveTo>
                <a:lnTo>
                  <a:pt x="0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9373969E-16EF-BD52-A981-DF3138E3CE83}"/>
              </a:ext>
            </a:extLst>
          </p:cNvPr>
          <p:cNvSpPr/>
          <p:nvPr/>
        </p:nvSpPr>
        <p:spPr>
          <a:xfrm>
            <a:off x="9123470" y="4559305"/>
            <a:ext cx="62445" cy="62445"/>
          </a:xfrm>
          <a:custGeom>
            <a:avLst/>
            <a:gdLst>
              <a:gd name="connsiteX0" fmla="*/ 31306 w 62445"/>
              <a:gd name="connsiteY0" fmla="*/ 0 h 62445"/>
              <a:gd name="connsiteX1" fmla="*/ 62445 w 62445"/>
              <a:gd name="connsiteY1" fmla="*/ 31306 h 62445"/>
              <a:gd name="connsiteX2" fmla="*/ 31140 w 62445"/>
              <a:gd name="connsiteY2" fmla="*/ 62445 h 62445"/>
              <a:gd name="connsiteX3" fmla="*/ 0 w 62445"/>
              <a:gd name="connsiteY3" fmla="*/ 31140 h 62445"/>
              <a:gd name="connsiteX4" fmla="*/ 31306 w 62445"/>
              <a:gd name="connsiteY4" fmla="*/ 0 h 6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45" h="62445">
                <a:moveTo>
                  <a:pt x="31306" y="0"/>
                </a:moveTo>
                <a:cubicBezTo>
                  <a:pt x="48578" y="0"/>
                  <a:pt x="62529" y="14034"/>
                  <a:pt x="62445" y="31306"/>
                </a:cubicBezTo>
                <a:cubicBezTo>
                  <a:pt x="62362" y="48578"/>
                  <a:pt x="48412" y="62528"/>
                  <a:pt x="31140" y="62445"/>
                </a:cubicBezTo>
                <a:cubicBezTo>
                  <a:pt x="13868" y="62445"/>
                  <a:pt x="-83" y="48412"/>
                  <a:pt x="0" y="31140"/>
                </a:cubicBezTo>
                <a:cubicBezTo>
                  <a:pt x="83" y="13868"/>
                  <a:pt x="14034" y="-83"/>
                  <a:pt x="31306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93" name="Freeform: Shape 292">
            <a:extLst>
              <a:ext uri="{FF2B5EF4-FFF2-40B4-BE49-F238E27FC236}">
                <a16:creationId xmlns:a16="http://schemas.microsoft.com/office/drawing/2014/main" id="{D4A20AB6-DBD5-5877-CA93-90E2DC130377}"/>
              </a:ext>
            </a:extLst>
          </p:cNvPr>
          <p:cNvSpPr/>
          <p:nvPr/>
        </p:nvSpPr>
        <p:spPr>
          <a:xfrm>
            <a:off x="8562629" y="4548261"/>
            <a:ext cx="71827" cy="82789"/>
          </a:xfrm>
          <a:custGeom>
            <a:avLst/>
            <a:gdLst>
              <a:gd name="connsiteX0" fmla="*/ 71828 w 71827"/>
              <a:gd name="connsiteY0" fmla="*/ 0 h 82789"/>
              <a:gd name="connsiteX1" fmla="*/ 0 w 71827"/>
              <a:gd name="connsiteY1" fmla="*/ 41270 h 82789"/>
              <a:gd name="connsiteX2" fmla="*/ 71662 w 71827"/>
              <a:gd name="connsiteY2" fmla="*/ 82789 h 82789"/>
              <a:gd name="connsiteX3" fmla="*/ 71828 w 71827"/>
              <a:gd name="connsiteY3" fmla="*/ 0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27" h="82789">
                <a:moveTo>
                  <a:pt x="71828" y="0"/>
                </a:moveTo>
                <a:lnTo>
                  <a:pt x="0" y="41270"/>
                </a:lnTo>
                <a:lnTo>
                  <a:pt x="71662" y="82789"/>
                </a:lnTo>
                <a:lnTo>
                  <a:pt x="71828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94" name="Freeform: Shape 293">
            <a:extLst>
              <a:ext uri="{FF2B5EF4-FFF2-40B4-BE49-F238E27FC236}">
                <a16:creationId xmlns:a16="http://schemas.microsoft.com/office/drawing/2014/main" id="{2128C995-1EFF-5895-0C8A-EC4A2F959E33}"/>
              </a:ext>
            </a:extLst>
          </p:cNvPr>
          <p:cNvSpPr/>
          <p:nvPr/>
        </p:nvSpPr>
        <p:spPr>
          <a:xfrm>
            <a:off x="8622251" y="5288217"/>
            <a:ext cx="534020" cy="913"/>
          </a:xfrm>
          <a:custGeom>
            <a:avLst/>
            <a:gdLst>
              <a:gd name="connsiteX0" fmla="*/ 534020 w 534020"/>
              <a:gd name="connsiteY0" fmla="*/ 913 h 913"/>
              <a:gd name="connsiteX1" fmla="*/ 0 w 534020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4020" h="913">
                <a:moveTo>
                  <a:pt x="534020" y="913"/>
                </a:moveTo>
                <a:lnTo>
                  <a:pt x="0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95" name="Freeform: Shape 294">
            <a:extLst>
              <a:ext uri="{FF2B5EF4-FFF2-40B4-BE49-F238E27FC236}">
                <a16:creationId xmlns:a16="http://schemas.microsoft.com/office/drawing/2014/main" id="{2053C75D-C3F6-BAA7-50F3-AF5CAB30DA61}"/>
              </a:ext>
            </a:extLst>
          </p:cNvPr>
          <p:cNvSpPr/>
          <p:nvPr/>
        </p:nvSpPr>
        <p:spPr>
          <a:xfrm>
            <a:off x="9123470" y="5257907"/>
            <a:ext cx="62445" cy="62445"/>
          </a:xfrm>
          <a:custGeom>
            <a:avLst/>
            <a:gdLst>
              <a:gd name="connsiteX0" fmla="*/ 31306 w 62445"/>
              <a:gd name="connsiteY0" fmla="*/ 0 h 62445"/>
              <a:gd name="connsiteX1" fmla="*/ 62445 w 62445"/>
              <a:gd name="connsiteY1" fmla="*/ 31306 h 62445"/>
              <a:gd name="connsiteX2" fmla="*/ 31140 w 62445"/>
              <a:gd name="connsiteY2" fmla="*/ 62445 h 62445"/>
              <a:gd name="connsiteX3" fmla="*/ 0 w 62445"/>
              <a:gd name="connsiteY3" fmla="*/ 31140 h 62445"/>
              <a:gd name="connsiteX4" fmla="*/ 31306 w 62445"/>
              <a:gd name="connsiteY4" fmla="*/ 0 h 6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45" h="62445">
                <a:moveTo>
                  <a:pt x="31306" y="0"/>
                </a:moveTo>
                <a:cubicBezTo>
                  <a:pt x="48578" y="0"/>
                  <a:pt x="62529" y="14034"/>
                  <a:pt x="62445" y="31306"/>
                </a:cubicBezTo>
                <a:cubicBezTo>
                  <a:pt x="62362" y="48578"/>
                  <a:pt x="48412" y="62528"/>
                  <a:pt x="31140" y="62445"/>
                </a:cubicBezTo>
                <a:cubicBezTo>
                  <a:pt x="13868" y="62445"/>
                  <a:pt x="-83" y="48412"/>
                  <a:pt x="0" y="31140"/>
                </a:cubicBezTo>
                <a:cubicBezTo>
                  <a:pt x="83" y="13868"/>
                  <a:pt x="14034" y="-83"/>
                  <a:pt x="31306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7599E156-7111-1453-9EAE-6C1B3FF6E62A}"/>
              </a:ext>
            </a:extLst>
          </p:cNvPr>
          <p:cNvSpPr/>
          <p:nvPr/>
        </p:nvSpPr>
        <p:spPr>
          <a:xfrm>
            <a:off x="8562629" y="5246863"/>
            <a:ext cx="71827" cy="82789"/>
          </a:xfrm>
          <a:custGeom>
            <a:avLst/>
            <a:gdLst>
              <a:gd name="connsiteX0" fmla="*/ 71828 w 71827"/>
              <a:gd name="connsiteY0" fmla="*/ 0 h 82789"/>
              <a:gd name="connsiteX1" fmla="*/ 0 w 71827"/>
              <a:gd name="connsiteY1" fmla="*/ 41270 h 82789"/>
              <a:gd name="connsiteX2" fmla="*/ 71662 w 71827"/>
              <a:gd name="connsiteY2" fmla="*/ 82789 h 82789"/>
              <a:gd name="connsiteX3" fmla="*/ 71828 w 71827"/>
              <a:gd name="connsiteY3" fmla="*/ 0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27" h="82789">
                <a:moveTo>
                  <a:pt x="71828" y="0"/>
                </a:moveTo>
                <a:lnTo>
                  <a:pt x="0" y="41270"/>
                </a:lnTo>
                <a:lnTo>
                  <a:pt x="71662" y="82789"/>
                </a:lnTo>
                <a:lnTo>
                  <a:pt x="71828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8C494C26-4F8D-7369-2390-41198B0FFC62}"/>
              </a:ext>
            </a:extLst>
          </p:cNvPr>
          <p:cNvSpPr/>
          <p:nvPr/>
        </p:nvSpPr>
        <p:spPr>
          <a:xfrm>
            <a:off x="7697867" y="1614346"/>
            <a:ext cx="822247" cy="452808"/>
          </a:xfrm>
          <a:custGeom>
            <a:avLst/>
            <a:gdLst>
              <a:gd name="connsiteX0" fmla="*/ 0 w 822247"/>
              <a:gd name="connsiteY0" fmla="*/ 0 h 452808"/>
              <a:gd name="connsiteX1" fmla="*/ 0 w 822247"/>
              <a:gd name="connsiteY1" fmla="*/ 362629 h 452808"/>
              <a:gd name="connsiteX2" fmla="*/ 411124 w 822247"/>
              <a:gd name="connsiteY2" fmla="*/ 452809 h 452808"/>
              <a:gd name="connsiteX3" fmla="*/ 822247 w 822247"/>
              <a:gd name="connsiteY3" fmla="*/ 362629 h 452808"/>
              <a:gd name="connsiteX4" fmla="*/ 822247 w 822247"/>
              <a:gd name="connsiteY4" fmla="*/ 0 h 4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7" h="452808">
                <a:moveTo>
                  <a:pt x="0" y="0"/>
                </a:moveTo>
                <a:lnTo>
                  <a:pt x="0" y="362629"/>
                </a:lnTo>
                <a:cubicBezTo>
                  <a:pt x="0" y="412452"/>
                  <a:pt x="184096" y="452809"/>
                  <a:pt x="411124" y="452809"/>
                </a:cubicBezTo>
                <a:cubicBezTo>
                  <a:pt x="638150" y="452809"/>
                  <a:pt x="822247" y="412452"/>
                  <a:pt x="822247" y="362629"/>
                </a:cubicBezTo>
                <a:lnTo>
                  <a:pt x="822247" y="0"/>
                </a:lnTo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98" name="Freeform: Shape 297">
            <a:extLst>
              <a:ext uri="{FF2B5EF4-FFF2-40B4-BE49-F238E27FC236}">
                <a16:creationId xmlns:a16="http://schemas.microsoft.com/office/drawing/2014/main" id="{B29D9204-C59E-DCE0-4BD8-E35A5C4ADE65}"/>
              </a:ext>
            </a:extLst>
          </p:cNvPr>
          <p:cNvSpPr/>
          <p:nvPr/>
        </p:nvSpPr>
        <p:spPr>
          <a:xfrm>
            <a:off x="7697950" y="1524166"/>
            <a:ext cx="822246" cy="180359"/>
          </a:xfrm>
          <a:custGeom>
            <a:avLst/>
            <a:gdLst>
              <a:gd name="connsiteX0" fmla="*/ 822247 w 822246"/>
              <a:gd name="connsiteY0" fmla="*/ 90180 h 180359"/>
              <a:gd name="connsiteX1" fmla="*/ 411123 w 822246"/>
              <a:gd name="connsiteY1" fmla="*/ 180360 h 180359"/>
              <a:gd name="connsiteX2" fmla="*/ 0 w 822246"/>
              <a:gd name="connsiteY2" fmla="*/ 90180 h 180359"/>
              <a:gd name="connsiteX3" fmla="*/ 411123 w 822246"/>
              <a:gd name="connsiteY3" fmla="*/ 0 h 180359"/>
              <a:gd name="connsiteX4" fmla="*/ 822247 w 822246"/>
              <a:gd name="connsiteY4" fmla="*/ 90180 h 18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6" h="180359">
                <a:moveTo>
                  <a:pt x="822247" y="90180"/>
                </a:moveTo>
                <a:cubicBezTo>
                  <a:pt x="822247" y="139985"/>
                  <a:pt x="638180" y="180360"/>
                  <a:pt x="411123" y="180360"/>
                </a:cubicBezTo>
                <a:cubicBezTo>
                  <a:pt x="184066" y="180360"/>
                  <a:pt x="0" y="139985"/>
                  <a:pt x="0" y="90180"/>
                </a:cubicBezTo>
                <a:cubicBezTo>
                  <a:pt x="0" y="40375"/>
                  <a:pt x="184066" y="0"/>
                  <a:pt x="411123" y="0"/>
                </a:cubicBezTo>
                <a:cubicBezTo>
                  <a:pt x="638180" y="0"/>
                  <a:pt x="822247" y="40375"/>
                  <a:pt x="822247" y="90180"/>
                </a:cubicBezTo>
                <a:close/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99" name="Freeform: Shape 298">
            <a:extLst>
              <a:ext uri="{FF2B5EF4-FFF2-40B4-BE49-F238E27FC236}">
                <a16:creationId xmlns:a16="http://schemas.microsoft.com/office/drawing/2014/main" id="{D8ABF957-E025-415F-6996-B30204B26AE1}"/>
              </a:ext>
            </a:extLst>
          </p:cNvPr>
          <p:cNvSpPr/>
          <p:nvPr/>
        </p:nvSpPr>
        <p:spPr>
          <a:xfrm>
            <a:off x="7697867" y="2312949"/>
            <a:ext cx="822247" cy="452808"/>
          </a:xfrm>
          <a:custGeom>
            <a:avLst/>
            <a:gdLst>
              <a:gd name="connsiteX0" fmla="*/ 0 w 822247"/>
              <a:gd name="connsiteY0" fmla="*/ 0 h 452808"/>
              <a:gd name="connsiteX1" fmla="*/ 0 w 822247"/>
              <a:gd name="connsiteY1" fmla="*/ 362629 h 452808"/>
              <a:gd name="connsiteX2" fmla="*/ 411124 w 822247"/>
              <a:gd name="connsiteY2" fmla="*/ 452809 h 452808"/>
              <a:gd name="connsiteX3" fmla="*/ 822247 w 822247"/>
              <a:gd name="connsiteY3" fmla="*/ 362629 h 452808"/>
              <a:gd name="connsiteX4" fmla="*/ 822247 w 822247"/>
              <a:gd name="connsiteY4" fmla="*/ 0 h 4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7" h="452808">
                <a:moveTo>
                  <a:pt x="0" y="0"/>
                </a:moveTo>
                <a:lnTo>
                  <a:pt x="0" y="362629"/>
                </a:lnTo>
                <a:cubicBezTo>
                  <a:pt x="0" y="412452"/>
                  <a:pt x="184096" y="452809"/>
                  <a:pt x="411124" y="452809"/>
                </a:cubicBezTo>
                <a:cubicBezTo>
                  <a:pt x="638150" y="452809"/>
                  <a:pt x="822247" y="412452"/>
                  <a:pt x="822247" y="362629"/>
                </a:cubicBezTo>
                <a:lnTo>
                  <a:pt x="822247" y="0"/>
                </a:lnTo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0" name="Freeform: Shape 299">
            <a:extLst>
              <a:ext uri="{FF2B5EF4-FFF2-40B4-BE49-F238E27FC236}">
                <a16:creationId xmlns:a16="http://schemas.microsoft.com/office/drawing/2014/main" id="{3E839FEB-6DF2-9B56-1620-9274611C4154}"/>
              </a:ext>
            </a:extLst>
          </p:cNvPr>
          <p:cNvSpPr/>
          <p:nvPr/>
        </p:nvSpPr>
        <p:spPr>
          <a:xfrm>
            <a:off x="7697950" y="2222769"/>
            <a:ext cx="822246" cy="180359"/>
          </a:xfrm>
          <a:custGeom>
            <a:avLst/>
            <a:gdLst>
              <a:gd name="connsiteX0" fmla="*/ 822247 w 822246"/>
              <a:gd name="connsiteY0" fmla="*/ 90180 h 180359"/>
              <a:gd name="connsiteX1" fmla="*/ 411123 w 822246"/>
              <a:gd name="connsiteY1" fmla="*/ 180360 h 180359"/>
              <a:gd name="connsiteX2" fmla="*/ 0 w 822246"/>
              <a:gd name="connsiteY2" fmla="*/ 90180 h 180359"/>
              <a:gd name="connsiteX3" fmla="*/ 411123 w 822246"/>
              <a:gd name="connsiteY3" fmla="*/ 0 h 180359"/>
              <a:gd name="connsiteX4" fmla="*/ 822247 w 822246"/>
              <a:gd name="connsiteY4" fmla="*/ 90180 h 18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6" h="180359">
                <a:moveTo>
                  <a:pt x="822247" y="90180"/>
                </a:moveTo>
                <a:cubicBezTo>
                  <a:pt x="822247" y="139985"/>
                  <a:pt x="638180" y="180360"/>
                  <a:pt x="411123" y="180360"/>
                </a:cubicBezTo>
                <a:cubicBezTo>
                  <a:pt x="184066" y="180360"/>
                  <a:pt x="0" y="139985"/>
                  <a:pt x="0" y="90180"/>
                </a:cubicBezTo>
                <a:cubicBezTo>
                  <a:pt x="0" y="40375"/>
                  <a:pt x="184066" y="0"/>
                  <a:pt x="411123" y="0"/>
                </a:cubicBezTo>
                <a:cubicBezTo>
                  <a:pt x="638180" y="0"/>
                  <a:pt x="822247" y="40375"/>
                  <a:pt x="822247" y="90180"/>
                </a:cubicBezTo>
                <a:close/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1" name="Freeform: Shape 300">
            <a:extLst>
              <a:ext uri="{FF2B5EF4-FFF2-40B4-BE49-F238E27FC236}">
                <a16:creationId xmlns:a16="http://schemas.microsoft.com/office/drawing/2014/main" id="{86DB72D5-EB8E-DCE1-9CEE-D44FAD1BC6F8}"/>
              </a:ext>
            </a:extLst>
          </p:cNvPr>
          <p:cNvSpPr/>
          <p:nvPr/>
        </p:nvSpPr>
        <p:spPr>
          <a:xfrm>
            <a:off x="7697867" y="3011551"/>
            <a:ext cx="822247" cy="452808"/>
          </a:xfrm>
          <a:custGeom>
            <a:avLst/>
            <a:gdLst>
              <a:gd name="connsiteX0" fmla="*/ 0 w 822247"/>
              <a:gd name="connsiteY0" fmla="*/ 0 h 452808"/>
              <a:gd name="connsiteX1" fmla="*/ 0 w 822247"/>
              <a:gd name="connsiteY1" fmla="*/ 362629 h 452808"/>
              <a:gd name="connsiteX2" fmla="*/ 411124 w 822247"/>
              <a:gd name="connsiteY2" fmla="*/ 452809 h 452808"/>
              <a:gd name="connsiteX3" fmla="*/ 822247 w 822247"/>
              <a:gd name="connsiteY3" fmla="*/ 362629 h 452808"/>
              <a:gd name="connsiteX4" fmla="*/ 822247 w 822247"/>
              <a:gd name="connsiteY4" fmla="*/ 0 h 4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7" h="452808">
                <a:moveTo>
                  <a:pt x="0" y="0"/>
                </a:moveTo>
                <a:lnTo>
                  <a:pt x="0" y="362629"/>
                </a:lnTo>
                <a:cubicBezTo>
                  <a:pt x="0" y="412452"/>
                  <a:pt x="184096" y="452809"/>
                  <a:pt x="411124" y="452809"/>
                </a:cubicBezTo>
                <a:cubicBezTo>
                  <a:pt x="638150" y="452809"/>
                  <a:pt x="822247" y="412452"/>
                  <a:pt x="822247" y="362629"/>
                </a:cubicBezTo>
                <a:lnTo>
                  <a:pt x="822247" y="0"/>
                </a:lnTo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2" name="Freeform: Shape 301">
            <a:extLst>
              <a:ext uri="{FF2B5EF4-FFF2-40B4-BE49-F238E27FC236}">
                <a16:creationId xmlns:a16="http://schemas.microsoft.com/office/drawing/2014/main" id="{66B3B47D-7993-8DAF-E942-493FB5A59BD0}"/>
              </a:ext>
            </a:extLst>
          </p:cNvPr>
          <p:cNvSpPr/>
          <p:nvPr/>
        </p:nvSpPr>
        <p:spPr>
          <a:xfrm>
            <a:off x="7697950" y="2921371"/>
            <a:ext cx="822246" cy="180359"/>
          </a:xfrm>
          <a:custGeom>
            <a:avLst/>
            <a:gdLst>
              <a:gd name="connsiteX0" fmla="*/ 822247 w 822246"/>
              <a:gd name="connsiteY0" fmla="*/ 90180 h 180359"/>
              <a:gd name="connsiteX1" fmla="*/ 411123 w 822246"/>
              <a:gd name="connsiteY1" fmla="*/ 180360 h 180359"/>
              <a:gd name="connsiteX2" fmla="*/ 0 w 822246"/>
              <a:gd name="connsiteY2" fmla="*/ 90180 h 180359"/>
              <a:gd name="connsiteX3" fmla="*/ 411123 w 822246"/>
              <a:gd name="connsiteY3" fmla="*/ 0 h 180359"/>
              <a:gd name="connsiteX4" fmla="*/ 822247 w 822246"/>
              <a:gd name="connsiteY4" fmla="*/ 90180 h 18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6" h="180359">
                <a:moveTo>
                  <a:pt x="822247" y="90180"/>
                </a:moveTo>
                <a:cubicBezTo>
                  <a:pt x="822247" y="139985"/>
                  <a:pt x="638180" y="180360"/>
                  <a:pt x="411123" y="180360"/>
                </a:cubicBezTo>
                <a:cubicBezTo>
                  <a:pt x="184066" y="180360"/>
                  <a:pt x="0" y="139985"/>
                  <a:pt x="0" y="90180"/>
                </a:cubicBezTo>
                <a:cubicBezTo>
                  <a:pt x="0" y="40375"/>
                  <a:pt x="184066" y="0"/>
                  <a:pt x="411123" y="0"/>
                </a:cubicBezTo>
                <a:cubicBezTo>
                  <a:pt x="638180" y="0"/>
                  <a:pt x="822247" y="40375"/>
                  <a:pt x="822247" y="90180"/>
                </a:cubicBezTo>
                <a:close/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3" name="Freeform: Shape 302">
            <a:extLst>
              <a:ext uri="{FF2B5EF4-FFF2-40B4-BE49-F238E27FC236}">
                <a16:creationId xmlns:a16="http://schemas.microsoft.com/office/drawing/2014/main" id="{E41BA25A-B37E-86F3-343D-297BA02A42A2}"/>
              </a:ext>
            </a:extLst>
          </p:cNvPr>
          <p:cNvSpPr/>
          <p:nvPr/>
        </p:nvSpPr>
        <p:spPr>
          <a:xfrm>
            <a:off x="7697867" y="3710154"/>
            <a:ext cx="822247" cy="452808"/>
          </a:xfrm>
          <a:custGeom>
            <a:avLst/>
            <a:gdLst>
              <a:gd name="connsiteX0" fmla="*/ 0 w 822247"/>
              <a:gd name="connsiteY0" fmla="*/ 0 h 452808"/>
              <a:gd name="connsiteX1" fmla="*/ 0 w 822247"/>
              <a:gd name="connsiteY1" fmla="*/ 362629 h 452808"/>
              <a:gd name="connsiteX2" fmla="*/ 411124 w 822247"/>
              <a:gd name="connsiteY2" fmla="*/ 452809 h 452808"/>
              <a:gd name="connsiteX3" fmla="*/ 822247 w 822247"/>
              <a:gd name="connsiteY3" fmla="*/ 362629 h 452808"/>
              <a:gd name="connsiteX4" fmla="*/ 822247 w 822247"/>
              <a:gd name="connsiteY4" fmla="*/ 0 h 4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7" h="452808">
                <a:moveTo>
                  <a:pt x="0" y="0"/>
                </a:moveTo>
                <a:lnTo>
                  <a:pt x="0" y="362629"/>
                </a:lnTo>
                <a:cubicBezTo>
                  <a:pt x="0" y="412452"/>
                  <a:pt x="184096" y="452809"/>
                  <a:pt x="411124" y="452809"/>
                </a:cubicBezTo>
                <a:cubicBezTo>
                  <a:pt x="638150" y="452809"/>
                  <a:pt x="822247" y="412452"/>
                  <a:pt x="822247" y="362629"/>
                </a:cubicBezTo>
                <a:lnTo>
                  <a:pt x="822247" y="0"/>
                </a:lnTo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4" name="Freeform: Shape 303">
            <a:extLst>
              <a:ext uri="{FF2B5EF4-FFF2-40B4-BE49-F238E27FC236}">
                <a16:creationId xmlns:a16="http://schemas.microsoft.com/office/drawing/2014/main" id="{7B8B4EE4-D8B8-440C-875A-2A2C7CCCCD50}"/>
              </a:ext>
            </a:extLst>
          </p:cNvPr>
          <p:cNvSpPr/>
          <p:nvPr/>
        </p:nvSpPr>
        <p:spPr>
          <a:xfrm>
            <a:off x="7697950" y="3619974"/>
            <a:ext cx="822246" cy="180359"/>
          </a:xfrm>
          <a:custGeom>
            <a:avLst/>
            <a:gdLst>
              <a:gd name="connsiteX0" fmla="*/ 822247 w 822246"/>
              <a:gd name="connsiteY0" fmla="*/ 90180 h 180359"/>
              <a:gd name="connsiteX1" fmla="*/ 411123 w 822246"/>
              <a:gd name="connsiteY1" fmla="*/ 180359 h 180359"/>
              <a:gd name="connsiteX2" fmla="*/ 0 w 822246"/>
              <a:gd name="connsiteY2" fmla="*/ 90180 h 180359"/>
              <a:gd name="connsiteX3" fmla="*/ 411123 w 822246"/>
              <a:gd name="connsiteY3" fmla="*/ 0 h 180359"/>
              <a:gd name="connsiteX4" fmla="*/ 822247 w 822246"/>
              <a:gd name="connsiteY4" fmla="*/ 90180 h 18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6" h="180359">
                <a:moveTo>
                  <a:pt x="822247" y="90180"/>
                </a:moveTo>
                <a:cubicBezTo>
                  <a:pt x="822247" y="139985"/>
                  <a:pt x="638180" y="180359"/>
                  <a:pt x="411123" y="180359"/>
                </a:cubicBezTo>
                <a:cubicBezTo>
                  <a:pt x="184066" y="180359"/>
                  <a:pt x="0" y="139985"/>
                  <a:pt x="0" y="90180"/>
                </a:cubicBezTo>
                <a:cubicBezTo>
                  <a:pt x="0" y="40375"/>
                  <a:pt x="184066" y="0"/>
                  <a:pt x="411123" y="0"/>
                </a:cubicBezTo>
                <a:cubicBezTo>
                  <a:pt x="638180" y="0"/>
                  <a:pt x="822247" y="40375"/>
                  <a:pt x="822247" y="90180"/>
                </a:cubicBezTo>
                <a:close/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5" name="Freeform: Shape 304">
            <a:extLst>
              <a:ext uri="{FF2B5EF4-FFF2-40B4-BE49-F238E27FC236}">
                <a16:creationId xmlns:a16="http://schemas.microsoft.com/office/drawing/2014/main" id="{054B5012-B3AC-D294-DBC3-3D79C5AF2977}"/>
              </a:ext>
            </a:extLst>
          </p:cNvPr>
          <p:cNvSpPr/>
          <p:nvPr/>
        </p:nvSpPr>
        <p:spPr>
          <a:xfrm>
            <a:off x="7697867" y="4408756"/>
            <a:ext cx="822247" cy="452808"/>
          </a:xfrm>
          <a:custGeom>
            <a:avLst/>
            <a:gdLst>
              <a:gd name="connsiteX0" fmla="*/ 0 w 822247"/>
              <a:gd name="connsiteY0" fmla="*/ 0 h 452808"/>
              <a:gd name="connsiteX1" fmla="*/ 0 w 822247"/>
              <a:gd name="connsiteY1" fmla="*/ 362629 h 452808"/>
              <a:gd name="connsiteX2" fmla="*/ 411124 w 822247"/>
              <a:gd name="connsiteY2" fmla="*/ 452809 h 452808"/>
              <a:gd name="connsiteX3" fmla="*/ 822247 w 822247"/>
              <a:gd name="connsiteY3" fmla="*/ 362629 h 452808"/>
              <a:gd name="connsiteX4" fmla="*/ 822247 w 822247"/>
              <a:gd name="connsiteY4" fmla="*/ 0 h 4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7" h="452808">
                <a:moveTo>
                  <a:pt x="0" y="0"/>
                </a:moveTo>
                <a:lnTo>
                  <a:pt x="0" y="362629"/>
                </a:lnTo>
                <a:cubicBezTo>
                  <a:pt x="0" y="412452"/>
                  <a:pt x="184096" y="452809"/>
                  <a:pt x="411124" y="452809"/>
                </a:cubicBezTo>
                <a:cubicBezTo>
                  <a:pt x="638150" y="452809"/>
                  <a:pt x="822247" y="412452"/>
                  <a:pt x="822247" y="362629"/>
                </a:cubicBezTo>
                <a:lnTo>
                  <a:pt x="822247" y="0"/>
                </a:lnTo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6" name="Freeform: Shape 305">
            <a:extLst>
              <a:ext uri="{FF2B5EF4-FFF2-40B4-BE49-F238E27FC236}">
                <a16:creationId xmlns:a16="http://schemas.microsoft.com/office/drawing/2014/main" id="{5CEE2839-CB99-A314-BB46-93887EE82BE0}"/>
              </a:ext>
            </a:extLst>
          </p:cNvPr>
          <p:cNvSpPr/>
          <p:nvPr/>
        </p:nvSpPr>
        <p:spPr>
          <a:xfrm>
            <a:off x="7697950" y="4318577"/>
            <a:ext cx="822246" cy="180359"/>
          </a:xfrm>
          <a:custGeom>
            <a:avLst/>
            <a:gdLst>
              <a:gd name="connsiteX0" fmla="*/ 822247 w 822246"/>
              <a:gd name="connsiteY0" fmla="*/ 90180 h 180359"/>
              <a:gd name="connsiteX1" fmla="*/ 411123 w 822246"/>
              <a:gd name="connsiteY1" fmla="*/ 180359 h 180359"/>
              <a:gd name="connsiteX2" fmla="*/ 0 w 822246"/>
              <a:gd name="connsiteY2" fmla="*/ 90180 h 180359"/>
              <a:gd name="connsiteX3" fmla="*/ 411123 w 822246"/>
              <a:gd name="connsiteY3" fmla="*/ 0 h 180359"/>
              <a:gd name="connsiteX4" fmla="*/ 822247 w 822246"/>
              <a:gd name="connsiteY4" fmla="*/ 90180 h 18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6" h="180359">
                <a:moveTo>
                  <a:pt x="822247" y="90180"/>
                </a:moveTo>
                <a:cubicBezTo>
                  <a:pt x="822247" y="139985"/>
                  <a:pt x="638180" y="180359"/>
                  <a:pt x="411123" y="180359"/>
                </a:cubicBezTo>
                <a:cubicBezTo>
                  <a:pt x="184066" y="180359"/>
                  <a:pt x="0" y="139985"/>
                  <a:pt x="0" y="90180"/>
                </a:cubicBezTo>
                <a:cubicBezTo>
                  <a:pt x="0" y="40375"/>
                  <a:pt x="184066" y="0"/>
                  <a:pt x="411123" y="0"/>
                </a:cubicBezTo>
                <a:cubicBezTo>
                  <a:pt x="638180" y="0"/>
                  <a:pt x="822247" y="40375"/>
                  <a:pt x="822247" y="90180"/>
                </a:cubicBezTo>
                <a:close/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7" name="Freeform: Shape 306">
            <a:extLst>
              <a:ext uri="{FF2B5EF4-FFF2-40B4-BE49-F238E27FC236}">
                <a16:creationId xmlns:a16="http://schemas.microsoft.com/office/drawing/2014/main" id="{1C3FD489-456E-3E87-B620-AF65A6F760ED}"/>
              </a:ext>
            </a:extLst>
          </p:cNvPr>
          <p:cNvSpPr/>
          <p:nvPr/>
        </p:nvSpPr>
        <p:spPr>
          <a:xfrm>
            <a:off x="7697867" y="5107359"/>
            <a:ext cx="822247" cy="452808"/>
          </a:xfrm>
          <a:custGeom>
            <a:avLst/>
            <a:gdLst>
              <a:gd name="connsiteX0" fmla="*/ 0 w 822247"/>
              <a:gd name="connsiteY0" fmla="*/ 0 h 452808"/>
              <a:gd name="connsiteX1" fmla="*/ 0 w 822247"/>
              <a:gd name="connsiteY1" fmla="*/ 362629 h 452808"/>
              <a:gd name="connsiteX2" fmla="*/ 411124 w 822247"/>
              <a:gd name="connsiteY2" fmla="*/ 452808 h 452808"/>
              <a:gd name="connsiteX3" fmla="*/ 822247 w 822247"/>
              <a:gd name="connsiteY3" fmla="*/ 362629 h 452808"/>
              <a:gd name="connsiteX4" fmla="*/ 822247 w 822247"/>
              <a:gd name="connsiteY4" fmla="*/ 0 h 45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7" h="452808">
                <a:moveTo>
                  <a:pt x="0" y="0"/>
                </a:moveTo>
                <a:lnTo>
                  <a:pt x="0" y="362629"/>
                </a:lnTo>
                <a:cubicBezTo>
                  <a:pt x="0" y="412452"/>
                  <a:pt x="184096" y="452808"/>
                  <a:pt x="411124" y="452808"/>
                </a:cubicBezTo>
                <a:cubicBezTo>
                  <a:pt x="638150" y="452808"/>
                  <a:pt x="822247" y="412452"/>
                  <a:pt x="822247" y="362629"/>
                </a:cubicBezTo>
                <a:lnTo>
                  <a:pt x="822247" y="0"/>
                </a:lnTo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8" name="Freeform: Shape 307">
            <a:extLst>
              <a:ext uri="{FF2B5EF4-FFF2-40B4-BE49-F238E27FC236}">
                <a16:creationId xmlns:a16="http://schemas.microsoft.com/office/drawing/2014/main" id="{A81B2462-293C-F8DE-8166-28BED0524308}"/>
              </a:ext>
            </a:extLst>
          </p:cNvPr>
          <p:cNvSpPr/>
          <p:nvPr/>
        </p:nvSpPr>
        <p:spPr>
          <a:xfrm>
            <a:off x="7697950" y="5017179"/>
            <a:ext cx="822246" cy="180359"/>
          </a:xfrm>
          <a:custGeom>
            <a:avLst/>
            <a:gdLst>
              <a:gd name="connsiteX0" fmla="*/ 822247 w 822246"/>
              <a:gd name="connsiteY0" fmla="*/ 90180 h 180359"/>
              <a:gd name="connsiteX1" fmla="*/ 411123 w 822246"/>
              <a:gd name="connsiteY1" fmla="*/ 180359 h 180359"/>
              <a:gd name="connsiteX2" fmla="*/ 0 w 822246"/>
              <a:gd name="connsiteY2" fmla="*/ 90180 h 180359"/>
              <a:gd name="connsiteX3" fmla="*/ 411123 w 822246"/>
              <a:gd name="connsiteY3" fmla="*/ 0 h 180359"/>
              <a:gd name="connsiteX4" fmla="*/ 822247 w 822246"/>
              <a:gd name="connsiteY4" fmla="*/ 90180 h 18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6" h="180359">
                <a:moveTo>
                  <a:pt x="822247" y="90180"/>
                </a:moveTo>
                <a:cubicBezTo>
                  <a:pt x="822247" y="139985"/>
                  <a:pt x="638180" y="180359"/>
                  <a:pt x="411123" y="180359"/>
                </a:cubicBezTo>
                <a:cubicBezTo>
                  <a:pt x="184066" y="180359"/>
                  <a:pt x="0" y="139985"/>
                  <a:pt x="0" y="90180"/>
                </a:cubicBezTo>
                <a:cubicBezTo>
                  <a:pt x="0" y="40375"/>
                  <a:pt x="184066" y="0"/>
                  <a:pt x="411123" y="0"/>
                </a:cubicBezTo>
                <a:cubicBezTo>
                  <a:pt x="638180" y="0"/>
                  <a:pt x="822247" y="40375"/>
                  <a:pt x="822247" y="90180"/>
                </a:cubicBezTo>
                <a:close/>
              </a:path>
            </a:pathLst>
          </a:custGeom>
          <a:noFill/>
          <a:ln w="16601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9" name="Freeform: Shape 308">
            <a:extLst>
              <a:ext uri="{FF2B5EF4-FFF2-40B4-BE49-F238E27FC236}">
                <a16:creationId xmlns:a16="http://schemas.microsoft.com/office/drawing/2014/main" id="{7ACF7AFA-A57C-634D-F942-97308E34C9BE}"/>
              </a:ext>
            </a:extLst>
          </p:cNvPr>
          <p:cNvSpPr/>
          <p:nvPr/>
        </p:nvSpPr>
        <p:spPr>
          <a:xfrm>
            <a:off x="4449817" y="1796200"/>
            <a:ext cx="546642" cy="164416"/>
          </a:xfrm>
          <a:custGeom>
            <a:avLst/>
            <a:gdLst>
              <a:gd name="connsiteX0" fmla="*/ 0 w 546642"/>
              <a:gd name="connsiteY0" fmla="*/ 0 h 164416"/>
              <a:gd name="connsiteX1" fmla="*/ 546642 w 546642"/>
              <a:gd name="connsiteY1" fmla="*/ 164416 h 1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6642" h="164416">
                <a:moveTo>
                  <a:pt x="0" y="0"/>
                </a:moveTo>
                <a:lnTo>
                  <a:pt x="546642" y="164416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0" name="Freeform: Shape 309">
            <a:extLst>
              <a:ext uri="{FF2B5EF4-FFF2-40B4-BE49-F238E27FC236}">
                <a16:creationId xmlns:a16="http://schemas.microsoft.com/office/drawing/2014/main" id="{222BA382-1BB7-9FE3-BFF3-66B56F76CEDE}"/>
              </a:ext>
            </a:extLst>
          </p:cNvPr>
          <p:cNvSpPr/>
          <p:nvPr/>
        </p:nvSpPr>
        <p:spPr>
          <a:xfrm>
            <a:off x="4972960" y="1917520"/>
            <a:ext cx="80547" cy="79301"/>
          </a:xfrm>
          <a:custGeom>
            <a:avLst/>
            <a:gdLst>
              <a:gd name="connsiteX0" fmla="*/ 0 w 80547"/>
              <a:gd name="connsiteY0" fmla="*/ 79302 h 79301"/>
              <a:gd name="connsiteX1" fmla="*/ 80547 w 80547"/>
              <a:gd name="connsiteY1" fmla="*/ 60286 h 79301"/>
              <a:gd name="connsiteX2" fmla="*/ 23832 w 80547"/>
              <a:gd name="connsiteY2" fmla="*/ 0 h 79301"/>
              <a:gd name="connsiteX3" fmla="*/ 0 w 80547"/>
              <a:gd name="connsiteY3" fmla="*/ 79302 h 7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47" h="79301">
                <a:moveTo>
                  <a:pt x="0" y="79302"/>
                </a:moveTo>
                <a:lnTo>
                  <a:pt x="80547" y="60286"/>
                </a:lnTo>
                <a:lnTo>
                  <a:pt x="23832" y="0"/>
                </a:lnTo>
                <a:lnTo>
                  <a:pt x="0" y="79302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1" name="Freeform: Shape 310">
            <a:extLst>
              <a:ext uri="{FF2B5EF4-FFF2-40B4-BE49-F238E27FC236}">
                <a16:creationId xmlns:a16="http://schemas.microsoft.com/office/drawing/2014/main" id="{7FF187E1-E708-89F4-9D80-DDF3291BFF27}"/>
              </a:ext>
            </a:extLst>
          </p:cNvPr>
          <p:cNvSpPr/>
          <p:nvPr/>
        </p:nvSpPr>
        <p:spPr>
          <a:xfrm>
            <a:off x="4449817" y="2493889"/>
            <a:ext cx="307740" cy="913"/>
          </a:xfrm>
          <a:custGeom>
            <a:avLst/>
            <a:gdLst>
              <a:gd name="connsiteX0" fmla="*/ 0 w 307740"/>
              <a:gd name="connsiteY0" fmla="*/ 913 h 913"/>
              <a:gd name="connsiteX1" fmla="*/ 307741 w 307740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740" h="913">
                <a:moveTo>
                  <a:pt x="0" y="913"/>
                </a:moveTo>
                <a:lnTo>
                  <a:pt x="307741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2" name="Freeform: Shape 311">
            <a:extLst>
              <a:ext uri="{FF2B5EF4-FFF2-40B4-BE49-F238E27FC236}">
                <a16:creationId xmlns:a16="http://schemas.microsoft.com/office/drawing/2014/main" id="{0FE3ED3F-D7D1-A445-F11E-6C19F5CF3898}"/>
              </a:ext>
            </a:extLst>
          </p:cNvPr>
          <p:cNvSpPr/>
          <p:nvPr/>
        </p:nvSpPr>
        <p:spPr>
          <a:xfrm>
            <a:off x="4745351" y="2452536"/>
            <a:ext cx="71828" cy="82789"/>
          </a:xfrm>
          <a:custGeom>
            <a:avLst/>
            <a:gdLst>
              <a:gd name="connsiteX0" fmla="*/ 249 w 71828"/>
              <a:gd name="connsiteY0" fmla="*/ 82789 h 82789"/>
              <a:gd name="connsiteX1" fmla="*/ 71828 w 71828"/>
              <a:gd name="connsiteY1" fmla="*/ 41187 h 82789"/>
              <a:gd name="connsiteX2" fmla="*/ 0 w 71828"/>
              <a:gd name="connsiteY2" fmla="*/ 0 h 82789"/>
              <a:gd name="connsiteX3" fmla="*/ 249 w 71828"/>
              <a:gd name="connsiteY3" fmla="*/ 82789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28" h="82789">
                <a:moveTo>
                  <a:pt x="249" y="82789"/>
                </a:moveTo>
                <a:lnTo>
                  <a:pt x="71828" y="41187"/>
                </a:lnTo>
                <a:lnTo>
                  <a:pt x="0" y="0"/>
                </a:lnTo>
                <a:lnTo>
                  <a:pt x="249" y="82789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3" name="Freeform: Shape 312">
            <a:extLst>
              <a:ext uri="{FF2B5EF4-FFF2-40B4-BE49-F238E27FC236}">
                <a16:creationId xmlns:a16="http://schemas.microsoft.com/office/drawing/2014/main" id="{DAD2B590-E0CD-E597-FA8F-211447CFFDDB}"/>
              </a:ext>
            </a:extLst>
          </p:cNvPr>
          <p:cNvSpPr/>
          <p:nvPr/>
        </p:nvSpPr>
        <p:spPr>
          <a:xfrm>
            <a:off x="4449817" y="3192492"/>
            <a:ext cx="391111" cy="913"/>
          </a:xfrm>
          <a:custGeom>
            <a:avLst/>
            <a:gdLst>
              <a:gd name="connsiteX0" fmla="*/ 0 w 391111"/>
              <a:gd name="connsiteY0" fmla="*/ 913 h 913"/>
              <a:gd name="connsiteX1" fmla="*/ 391111 w 391111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1111" h="913">
                <a:moveTo>
                  <a:pt x="0" y="913"/>
                </a:moveTo>
                <a:lnTo>
                  <a:pt x="391111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4" name="Freeform: Shape 313">
            <a:extLst>
              <a:ext uri="{FF2B5EF4-FFF2-40B4-BE49-F238E27FC236}">
                <a16:creationId xmlns:a16="http://schemas.microsoft.com/office/drawing/2014/main" id="{638582FC-AC1D-9841-211E-0BDAAE062AD5}"/>
              </a:ext>
            </a:extLst>
          </p:cNvPr>
          <p:cNvSpPr/>
          <p:nvPr/>
        </p:nvSpPr>
        <p:spPr>
          <a:xfrm>
            <a:off x="4828721" y="3151056"/>
            <a:ext cx="71828" cy="82872"/>
          </a:xfrm>
          <a:custGeom>
            <a:avLst/>
            <a:gdLst>
              <a:gd name="connsiteX0" fmla="*/ 249 w 71828"/>
              <a:gd name="connsiteY0" fmla="*/ 82872 h 82872"/>
              <a:gd name="connsiteX1" fmla="*/ 71828 w 71828"/>
              <a:gd name="connsiteY1" fmla="*/ 41270 h 82872"/>
              <a:gd name="connsiteX2" fmla="*/ 0 w 71828"/>
              <a:gd name="connsiteY2" fmla="*/ 0 h 82872"/>
              <a:gd name="connsiteX3" fmla="*/ 249 w 71828"/>
              <a:gd name="connsiteY3" fmla="*/ 82872 h 8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28" h="82872">
                <a:moveTo>
                  <a:pt x="249" y="82872"/>
                </a:moveTo>
                <a:lnTo>
                  <a:pt x="71828" y="41270"/>
                </a:lnTo>
                <a:lnTo>
                  <a:pt x="0" y="0"/>
                </a:lnTo>
                <a:lnTo>
                  <a:pt x="249" y="82872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5" name="Freeform: Shape 314">
            <a:extLst>
              <a:ext uri="{FF2B5EF4-FFF2-40B4-BE49-F238E27FC236}">
                <a16:creationId xmlns:a16="http://schemas.microsoft.com/office/drawing/2014/main" id="{D75A1032-5A4C-CAE3-654C-03B10EBFDF97}"/>
              </a:ext>
            </a:extLst>
          </p:cNvPr>
          <p:cNvSpPr/>
          <p:nvPr/>
        </p:nvSpPr>
        <p:spPr>
          <a:xfrm>
            <a:off x="4449817" y="3891178"/>
            <a:ext cx="165744" cy="830"/>
          </a:xfrm>
          <a:custGeom>
            <a:avLst/>
            <a:gdLst>
              <a:gd name="connsiteX0" fmla="*/ 0 w 165744"/>
              <a:gd name="connsiteY0" fmla="*/ 830 h 830"/>
              <a:gd name="connsiteX1" fmla="*/ 165745 w 165744"/>
              <a:gd name="connsiteY1" fmla="*/ 0 h 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744" h="830">
                <a:moveTo>
                  <a:pt x="0" y="830"/>
                </a:moveTo>
                <a:lnTo>
                  <a:pt x="165745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6" name="Freeform: Shape 315">
            <a:extLst>
              <a:ext uri="{FF2B5EF4-FFF2-40B4-BE49-F238E27FC236}">
                <a16:creationId xmlns:a16="http://schemas.microsoft.com/office/drawing/2014/main" id="{B0E9906F-8FBA-0D8B-BD80-A86910D1068D}"/>
              </a:ext>
            </a:extLst>
          </p:cNvPr>
          <p:cNvSpPr/>
          <p:nvPr/>
        </p:nvSpPr>
        <p:spPr>
          <a:xfrm>
            <a:off x="4603272" y="3849908"/>
            <a:ext cx="71911" cy="82789"/>
          </a:xfrm>
          <a:custGeom>
            <a:avLst/>
            <a:gdLst>
              <a:gd name="connsiteX0" fmla="*/ 415 w 71911"/>
              <a:gd name="connsiteY0" fmla="*/ 82789 h 82789"/>
              <a:gd name="connsiteX1" fmla="*/ 71911 w 71911"/>
              <a:gd name="connsiteY1" fmla="*/ 41021 h 82789"/>
              <a:gd name="connsiteX2" fmla="*/ 0 w 71911"/>
              <a:gd name="connsiteY2" fmla="*/ 0 h 82789"/>
              <a:gd name="connsiteX3" fmla="*/ 415 w 71911"/>
              <a:gd name="connsiteY3" fmla="*/ 82789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1" h="82789">
                <a:moveTo>
                  <a:pt x="415" y="82789"/>
                </a:moveTo>
                <a:lnTo>
                  <a:pt x="71911" y="41021"/>
                </a:lnTo>
                <a:lnTo>
                  <a:pt x="0" y="0"/>
                </a:lnTo>
                <a:lnTo>
                  <a:pt x="415" y="82789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7" name="Freeform: Shape 316">
            <a:extLst>
              <a:ext uri="{FF2B5EF4-FFF2-40B4-BE49-F238E27FC236}">
                <a16:creationId xmlns:a16="http://schemas.microsoft.com/office/drawing/2014/main" id="{D7FAB6B7-47D2-86A2-2ABF-0CA79E09D111}"/>
              </a:ext>
            </a:extLst>
          </p:cNvPr>
          <p:cNvSpPr/>
          <p:nvPr/>
        </p:nvSpPr>
        <p:spPr>
          <a:xfrm>
            <a:off x="4449817" y="4536719"/>
            <a:ext cx="281002" cy="53891"/>
          </a:xfrm>
          <a:custGeom>
            <a:avLst/>
            <a:gdLst>
              <a:gd name="connsiteX0" fmla="*/ 0 w 281002"/>
              <a:gd name="connsiteY0" fmla="*/ 53892 h 53891"/>
              <a:gd name="connsiteX1" fmla="*/ 281002 w 281002"/>
              <a:gd name="connsiteY1" fmla="*/ 0 h 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1002" h="53891">
                <a:moveTo>
                  <a:pt x="0" y="53892"/>
                </a:moveTo>
                <a:lnTo>
                  <a:pt x="281002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8" name="Freeform: Shape 317">
            <a:extLst>
              <a:ext uri="{FF2B5EF4-FFF2-40B4-BE49-F238E27FC236}">
                <a16:creationId xmlns:a16="http://schemas.microsoft.com/office/drawing/2014/main" id="{64B1722B-AFF1-26D8-E186-DE6FE9859B99}"/>
              </a:ext>
            </a:extLst>
          </p:cNvPr>
          <p:cNvSpPr/>
          <p:nvPr/>
        </p:nvSpPr>
        <p:spPr>
          <a:xfrm>
            <a:off x="4711139" y="4498355"/>
            <a:ext cx="78222" cy="81377"/>
          </a:xfrm>
          <a:custGeom>
            <a:avLst/>
            <a:gdLst>
              <a:gd name="connsiteX0" fmla="*/ 15611 w 78222"/>
              <a:gd name="connsiteY0" fmla="*/ 81378 h 81377"/>
              <a:gd name="connsiteX1" fmla="*/ 78222 w 78222"/>
              <a:gd name="connsiteY1" fmla="*/ 27153 h 81377"/>
              <a:gd name="connsiteX2" fmla="*/ 0 w 78222"/>
              <a:gd name="connsiteY2" fmla="*/ 0 h 81377"/>
              <a:gd name="connsiteX3" fmla="*/ 15611 w 78222"/>
              <a:gd name="connsiteY3" fmla="*/ 81378 h 81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2" h="81377">
                <a:moveTo>
                  <a:pt x="15611" y="81378"/>
                </a:moveTo>
                <a:lnTo>
                  <a:pt x="78222" y="27153"/>
                </a:lnTo>
                <a:lnTo>
                  <a:pt x="0" y="0"/>
                </a:lnTo>
                <a:lnTo>
                  <a:pt x="15611" y="81378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9" name="Freeform: Shape 318">
            <a:extLst>
              <a:ext uri="{FF2B5EF4-FFF2-40B4-BE49-F238E27FC236}">
                <a16:creationId xmlns:a16="http://schemas.microsoft.com/office/drawing/2014/main" id="{E42C1248-FD01-12D3-F7D9-7944E8EE6D7C}"/>
              </a:ext>
            </a:extLst>
          </p:cNvPr>
          <p:cNvSpPr/>
          <p:nvPr/>
        </p:nvSpPr>
        <p:spPr>
          <a:xfrm>
            <a:off x="4449817" y="4804518"/>
            <a:ext cx="748342" cy="484695"/>
          </a:xfrm>
          <a:custGeom>
            <a:avLst/>
            <a:gdLst>
              <a:gd name="connsiteX0" fmla="*/ 0 w 748342"/>
              <a:gd name="connsiteY0" fmla="*/ 484695 h 484695"/>
              <a:gd name="connsiteX1" fmla="*/ 748343 w 748342"/>
              <a:gd name="connsiteY1" fmla="*/ 0 h 48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8342" h="484695">
                <a:moveTo>
                  <a:pt x="0" y="484695"/>
                </a:moveTo>
                <a:lnTo>
                  <a:pt x="748343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0" name="Freeform: Shape 319">
            <a:extLst>
              <a:ext uri="{FF2B5EF4-FFF2-40B4-BE49-F238E27FC236}">
                <a16:creationId xmlns:a16="http://schemas.microsoft.com/office/drawing/2014/main" id="{8ECFC263-4FE7-7113-370A-BBF3A7ED6589}"/>
              </a:ext>
            </a:extLst>
          </p:cNvPr>
          <p:cNvSpPr/>
          <p:nvPr/>
        </p:nvSpPr>
        <p:spPr>
          <a:xfrm>
            <a:off x="5165526" y="4772050"/>
            <a:ext cx="82706" cy="73738"/>
          </a:xfrm>
          <a:custGeom>
            <a:avLst/>
            <a:gdLst>
              <a:gd name="connsiteX0" fmla="*/ 45007 w 82706"/>
              <a:gd name="connsiteY0" fmla="*/ 73738 h 73738"/>
              <a:gd name="connsiteX1" fmla="*/ 82706 w 82706"/>
              <a:gd name="connsiteY1" fmla="*/ 0 h 73738"/>
              <a:gd name="connsiteX2" fmla="*/ 0 w 82706"/>
              <a:gd name="connsiteY2" fmla="*/ 4235 h 73738"/>
              <a:gd name="connsiteX3" fmla="*/ 45007 w 82706"/>
              <a:gd name="connsiteY3" fmla="*/ 73738 h 7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06" h="73738">
                <a:moveTo>
                  <a:pt x="45007" y="73738"/>
                </a:moveTo>
                <a:lnTo>
                  <a:pt x="82706" y="0"/>
                </a:lnTo>
                <a:lnTo>
                  <a:pt x="0" y="4235"/>
                </a:lnTo>
                <a:lnTo>
                  <a:pt x="45007" y="73738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1" name="Freeform: Shape 320">
            <a:extLst>
              <a:ext uri="{FF2B5EF4-FFF2-40B4-BE49-F238E27FC236}">
                <a16:creationId xmlns:a16="http://schemas.microsoft.com/office/drawing/2014/main" id="{7C1F9758-D8ED-9375-B1C5-799C38A0FC5F}"/>
              </a:ext>
            </a:extLst>
          </p:cNvPr>
          <p:cNvSpPr/>
          <p:nvPr/>
        </p:nvSpPr>
        <p:spPr>
          <a:xfrm>
            <a:off x="7134368" y="1796200"/>
            <a:ext cx="523474" cy="245627"/>
          </a:xfrm>
          <a:custGeom>
            <a:avLst/>
            <a:gdLst>
              <a:gd name="connsiteX0" fmla="*/ 523474 w 523474"/>
              <a:gd name="connsiteY0" fmla="*/ 0 h 245627"/>
              <a:gd name="connsiteX1" fmla="*/ 0 w 523474"/>
              <a:gd name="connsiteY1" fmla="*/ 245628 h 24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474" h="245627">
                <a:moveTo>
                  <a:pt x="523474" y="0"/>
                </a:moveTo>
                <a:lnTo>
                  <a:pt x="0" y="245628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2" name="Freeform: Shape 321">
            <a:extLst>
              <a:ext uri="{FF2B5EF4-FFF2-40B4-BE49-F238E27FC236}">
                <a16:creationId xmlns:a16="http://schemas.microsoft.com/office/drawing/2014/main" id="{60D7EA41-80B6-76C6-61B6-FBB278509D9E}"/>
              </a:ext>
            </a:extLst>
          </p:cNvPr>
          <p:cNvSpPr/>
          <p:nvPr/>
        </p:nvSpPr>
        <p:spPr>
          <a:xfrm>
            <a:off x="7080476" y="1999146"/>
            <a:ext cx="82457" cy="74983"/>
          </a:xfrm>
          <a:custGeom>
            <a:avLst/>
            <a:gdLst>
              <a:gd name="connsiteX0" fmla="*/ 47332 w 82457"/>
              <a:gd name="connsiteY0" fmla="*/ 0 h 74983"/>
              <a:gd name="connsiteX1" fmla="*/ 0 w 82457"/>
              <a:gd name="connsiteY1" fmla="*/ 67925 h 74983"/>
              <a:gd name="connsiteX2" fmla="*/ 82457 w 82457"/>
              <a:gd name="connsiteY2" fmla="*/ 74984 h 74983"/>
              <a:gd name="connsiteX3" fmla="*/ 47332 w 82457"/>
              <a:gd name="connsiteY3" fmla="*/ 0 h 7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7" h="74983">
                <a:moveTo>
                  <a:pt x="47332" y="0"/>
                </a:moveTo>
                <a:lnTo>
                  <a:pt x="0" y="67925"/>
                </a:lnTo>
                <a:lnTo>
                  <a:pt x="82457" y="74984"/>
                </a:lnTo>
                <a:lnTo>
                  <a:pt x="47332" y="0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3" name="Freeform: Shape 322">
            <a:extLst>
              <a:ext uri="{FF2B5EF4-FFF2-40B4-BE49-F238E27FC236}">
                <a16:creationId xmlns:a16="http://schemas.microsoft.com/office/drawing/2014/main" id="{158960AB-B465-0336-1B30-334CAEFAEF04}"/>
              </a:ext>
            </a:extLst>
          </p:cNvPr>
          <p:cNvSpPr/>
          <p:nvPr/>
        </p:nvSpPr>
        <p:spPr>
          <a:xfrm>
            <a:off x="7374847" y="2493889"/>
            <a:ext cx="282995" cy="913"/>
          </a:xfrm>
          <a:custGeom>
            <a:avLst/>
            <a:gdLst>
              <a:gd name="connsiteX0" fmla="*/ 282995 w 282995"/>
              <a:gd name="connsiteY0" fmla="*/ 913 h 913"/>
              <a:gd name="connsiteX1" fmla="*/ 0 w 282995"/>
              <a:gd name="connsiteY1" fmla="*/ 0 h 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2995" h="913">
                <a:moveTo>
                  <a:pt x="282995" y="913"/>
                </a:moveTo>
                <a:lnTo>
                  <a:pt x="0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4" name="Freeform: Shape 323">
            <a:extLst>
              <a:ext uri="{FF2B5EF4-FFF2-40B4-BE49-F238E27FC236}">
                <a16:creationId xmlns:a16="http://schemas.microsoft.com/office/drawing/2014/main" id="{39E5E880-E4A7-B631-B859-96DA336E8FC7}"/>
              </a:ext>
            </a:extLst>
          </p:cNvPr>
          <p:cNvSpPr/>
          <p:nvPr/>
        </p:nvSpPr>
        <p:spPr>
          <a:xfrm>
            <a:off x="7315308" y="2452536"/>
            <a:ext cx="71828" cy="82789"/>
          </a:xfrm>
          <a:custGeom>
            <a:avLst/>
            <a:gdLst>
              <a:gd name="connsiteX0" fmla="*/ 71828 w 71828"/>
              <a:gd name="connsiteY0" fmla="*/ 0 h 82789"/>
              <a:gd name="connsiteX1" fmla="*/ 0 w 71828"/>
              <a:gd name="connsiteY1" fmla="*/ 41187 h 82789"/>
              <a:gd name="connsiteX2" fmla="*/ 71579 w 71828"/>
              <a:gd name="connsiteY2" fmla="*/ 82789 h 82789"/>
              <a:gd name="connsiteX3" fmla="*/ 71828 w 71828"/>
              <a:gd name="connsiteY3" fmla="*/ 0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28" h="82789">
                <a:moveTo>
                  <a:pt x="71828" y="0"/>
                </a:moveTo>
                <a:lnTo>
                  <a:pt x="0" y="41187"/>
                </a:lnTo>
                <a:lnTo>
                  <a:pt x="71579" y="82789"/>
                </a:lnTo>
                <a:lnTo>
                  <a:pt x="71828" y="0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5" name="Freeform: Shape 324">
            <a:extLst>
              <a:ext uri="{FF2B5EF4-FFF2-40B4-BE49-F238E27FC236}">
                <a16:creationId xmlns:a16="http://schemas.microsoft.com/office/drawing/2014/main" id="{36D64B27-4BFE-67A3-1542-8C62C8DEEB02}"/>
              </a:ext>
            </a:extLst>
          </p:cNvPr>
          <p:cNvSpPr/>
          <p:nvPr/>
        </p:nvSpPr>
        <p:spPr>
          <a:xfrm>
            <a:off x="7476818" y="3192575"/>
            <a:ext cx="181023" cy="830"/>
          </a:xfrm>
          <a:custGeom>
            <a:avLst/>
            <a:gdLst>
              <a:gd name="connsiteX0" fmla="*/ 181024 w 181023"/>
              <a:gd name="connsiteY0" fmla="*/ 830 h 830"/>
              <a:gd name="connsiteX1" fmla="*/ 0 w 181023"/>
              <a:gd name="connsiteY1" fmla="*/ 0 h 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023" h="830">
                <a:moveTo>
                  <a:pt x="181024" y="830"/>
                </a:moveTo>
                <a:lnTo>
                  <a:pt x="0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6" name="Freeform: Shape 325">
            <a:extLst>
              <a:ext uri="{FF2B5EF4-FFF2-40B4-BE49-F238E27FC236}">
                <a16:creationId xmlns:a16="http://schemas.microsoft.com/office/drawing/2014/main" id="{EBC3358F-89B5-0EE7-18BF-156550A0353A}"/>
              </a:ext>
            </a:extLst>
          </p:cNvPr>
          <p:cNvSpPr/>
          <p:nvPr/>
        </p:nvSpPr>
        <p:spPr>
          <a:xfrm>
            <a:off x="7417280" y="3151222"/>
            <a:ext cx="71827" cy="82789"/>
          </a:xfrm>
          <a:custGeom>
            <a:avLst/>
            <a:gdLst>
              <a:gd name="connsiteX0" fmla="*/ 71828 w 71827"/>
              <a:gd name="connsiteY0" fmla="*/ 0 h 82789"/>
              <a:gd name="connsiteX1" fmla="*/ 0 w 71827"/>
              <a:gd name="connsiteY1" fmla="*/ 41104 h 82789"/>
              <a:gd name="connsiteX2" fmla="*/ 71496 w 71827"/>
              <a:gd name="connsiteY2" fmla="*/ 82789 h 82789"/>
              <a:gd name="connsiteX3" fmla="*/ 71828 w 71827"/>
              <a:gd name="connsiteY3" fmla="*/ 0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27" h="82789">
                <a:moveTo>
                  <a:pt x="71828" y="0"/>
                </a:moveTo>
                <a:lnTo>
                  <a:pt x="0" y="41104"/>
                </a:lnTo>
                <a:lnTo>
                  <a:pt x="71496" y="82789"/>
                </a:lnTo>
                <a:lnTo>
                  <a:pt x="71828" y="0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7" name="Freeform: Shape 326">
            <a:extLst>
              <a:ext uri="{FF2B5EF4-FFF2-40B4-BE49-F238E27FC236}">
                <a16:creationId xmlns:a16="http://schemas.microsoft.com/office/drawing/2014/main" id="{11E535A0-5A7D-D1FC-C632-03748B08080D}"/>
              </a:ext>
            </a:extLst>
          </p:cNvPr>
          <p:cNvSpPr/>
          <p:nvPr/>
        </p:nvSpPr>
        <p:spPr>
          <a:xfrm>
            <a:off x="7458301" y="3891012"/>
            <a:ext cx="199541" cy="996"/>
          </a:xfrm>
          <a:custGeom>
            <a:avLst/>
            <a:gdLst>
              <a:gd name="connsiteX0" fmla="*/ 199541 w 199541"/>
              <a:gd name="connsiteY0" fmla="*/ 996 h 996"/>
              <a:gd name="connsiteX1" fmla="*/ 0 w 199541"/>
              <a:gd name="connsiteY1" fmla="*/ 0 h 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541" h="996">
                <a:moveTo>
                  <a:pt x="199541" y="996"/>
                </a:moveTo>
                <a:lnTo>
                  <a:pt x="0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8" name="Freeform: Shape 327">
            <a:extLst>
              <a:ext uri="{FF2B5EF4-FFF2-40B4-BE49-F238E27FC236}">
                <a16:creationId xmlns:a16="http://schemas.microsoft.com/office/drawing/2014/main" id="{9D4FF277-92C4-4A29-343B-D3EE59AB23A3}"/>
              </a:ext>
            </a:extLst>
          </p:cNvPr>
          <p:cNvSpPr/>
          <p:nvPr/>
        </p:nvSpPr>
        <p:spPr>
          <a:xfrm>
            <a:off x="7398679" y="3849741"/>
            <a:ext cx="71911" cy="82789"/>
          </a:xfrm>
          <a:custGeom>
            <a:avLst/>
            <a:gdLst>
              <a:gd name="connsiteX0" fmla="*/ 71912 w 71911"/>
              <a:gd name="connsiteY0" fmla="*/ 0 h 82789"/>
              <a:gd name="connsiteX1" fmla="*/ 0 w 71911"/>
              <a:gd name="connsiteY1" fmla="*/ 41021 h 82789"/>
              <a:gd name="connsiteX2" fmla="*/ 71497 w 71911"/>
              <a:gd name="connsiteY2" fmla="*/ 82789 h 82789"/>
              <a:gd name="connsiteX3" fmla="*/ 71912 w 71911"/>
              <a:gd name="connsiteY3" fmla="*/ 0 h 82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1" h="82789">
                <a:moveTo>
                  <a:pt x="71912" y="0"/>
                </a:moveTo>
                <a:lnTo>
                  <a:pt x="0" y="41021"/>
                </a:lnTo>
                <a:lnTo>
                  <a:pt x="71497" y="82789"/>
                </a:lnTo>
                <a:lnTo>
                  <a:pt x="71912" y="0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9" name="Freeform: Shape 328">
            <a:extLst>
              <a:ext uri="{FF2B5EF4-FFF2-40B4-BE49-F238E27FC236}">
                <a16:creationId xmlns:a16="http://schemas.microsoft.com/office/drawing/2014/main" id="{43F54B6F-0717-B21E-E954-6E91606AA835}"/>
              </a:ext>
            </a:extLst>
          </p:cNvPr>
          <p:cNvSpPr/>
          <p:nvPr/>
        </p:nvSpPr>
        <p:spPr>
          <a:xfrm>
            <a:off x="7395440" y="4557561"/>
            <a:ext cx="281002" cy="53891"/>
          </a:xfrm>
          <a:custGeom>
            <a:avLst/>
            <a:gdLst>
              <a:gd name="connsiteX0" fmla="*/ 281002 w 281002"/>
              <a:gd name="connsiteY0" fmla="*/ 53892 h 53891"/>
              <a:gd name="connsiteX1" fmla="*/ 0 w 281002"/>
              <a:gd name="connsiteY1" fmla="*/ 0 h 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1002" h="53891">
                <a:moveTo>
                  <a:pt x="281002" y="53892"/>
                </a:moveTo>
                <a:lnTo>
                  <a:pt x="0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0" name="Freeform: Shape 329">
            <a:extLst>
              <a:ext uri="{FF2B5EF4-FFF2-40B4-BE49-F238E27FC236}">
                <a16:creationId xmlns:a16="http://schemas.microsoft.com/office/drawing/2014/main" id="{6BDCD0FE-CD7D-B734-70D3-E17112DF0E92}"/>
              </a:ext>
            </a:extLst>
          </p:cNvPr>
          <p:cNvSpPr/>
          <p:nvPr/>
        </p:nvSpPr>
        <p:spPr>
          <a:xfrm>
            <a:off x="7336898" y="4519197"/>
            <a:ext cx="78222" cy="81294"/>
          </a:xfrm>
          <a:custGeom>
            <a:avLst/>
            <a:gdLst>
              <a:gd name="connsiteX0" fmla="*/ 78223 w 78222"/>
              <a:gd name="connsiteY0" fmla="*/ 0 h 81294"/>
              <a:gd name="connsiteX1" fmla="*/ 0 w 78222"/>
              <a:gd name="connsiteY1" fmla="*/ 27154 h 81294"/>
              <a:gd name="connsiteX2" fmla="*/ 62611 w 78222"/>
              <a:gd name="connsiteY2" fmla="*/ 81295 h 81294"/>
              <a:gd name="connsiteX3" fmla="*/ 78223 w 78222"/>
              <a:gd name="connsiteY3" fmla="*/ 0 h 81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2" h="81294">
                <a:moveTo>
                  <a:pt x="78223" y="0"/>
                </a:moveTo>
                <a:lnTo>
                  <a:pt x="0" y="27154"/>
                </a:lnTo>
                <a:lnTo>
                  <a:pt x="62611" y="81295"/>
                </a:lnTo>
                <a:lnTo>
                  <a:pt x="78223" y="0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1" name="Freeform: Shape 330">
            <a:extLst>
              <a:ext uri="{FF2B5EF4-FFF2-40B4-BE49-F238E27FC236}">
                <a16:creationId xmlns:a16="http://schemas.microsoft.com/office/drawing/2014/main" id="{67DC8E93-501F-07F9-313C-606866580439}"/>
              </a:ext>
            </a:extLst>
          </p:cNvPr>
          <p:cNvSpPr/>
          <p:nvPr/>
        </p:nvSpPr>
        <p:spPr>
          <a:xfrm>
            <a:off x="6957662" y="4835657"/>
            <a:ext cx="700180" cy="453556"/>
          </a:xfrm>
          <a:custGeom>
            <a:avLst/>
            <a:gdLst>
              <a:gd name="connsiteX0" fmla="*/ 700180 w 700180"/>
              <a:gd name="connsiteY0" fmla="*/ 453556 h 453556"/>
              <a:gd name="connsiteX1" fmla="*/ 0 w 700180"/>
              <a:gd name="connsiteY1" fmla="*/ 0 h 453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0180" h="453556">
                <a:moveTo>
                  <a:pt x="700180" y="453556"/>
                </a:moveTo>
                <a:lnTo>
                  <a:pt x="0" y="0"/>
                </a:lnTo>
              </a:path>
            </a:pathLst>
          </a:custGeom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2" name="Freeform: Shape 331">
            <a:extLst>
              <a:ext uri="{FF2B5EF4-FFF2-40B4-BE49-F238E27FC236}">
                <a16:creationId xmlns:a16="http://schemas.microsoft.com/office/drawing/2014/main" id="{8F53B74E-91BF-0277-496D-AD0B57FF634B}"/>
              </a:ext>
            </a:extLst>
          </p:cNvPr>
          <p:cNvSpPr/>
          <p:nvPr/>
        </p:nvSpPr>
        <p:spPr>
          <a:xfrm>
            <a:off x="6907590" y="4803272"/>
            <a:ext cx="82705" cy="73738"/>
          </a:xfrm>
          <a:custGeom>
            <a:avLst/>
            <a:gdLst>
              <a:gd name="connsiteX0" fmla="*/ 82706 w 82705"/>
              <a:gd name="connsiteY0" fmla="*/ 4235 h 73738"/>
              <a:gd name="connsiteX1" fmla="*/ 0 w 82705"/>
              <a:gd name="connsiteY1" fmla="*/ 0 h 73738"/>
              <a:gd name="connsiteX2" fmla="*/ 37699 w 82705"/>
              <a:gd name="connsiteY2" fmla="*/ 73738 h 73738"/>
              <a:gd name="connsiteX3" fmla="*/ 82706 w 82705"/>
              <a:gd name="connsiteY3" fmla="*/ 4235 h 7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05" h="73738">
                <a:moveTo>
                  <a:pt x="82706" y="4235"/>
                </a:moveTo>
                <a:lnTo>
                  <a:pt x="0" y="0"/>
                </a:lnTo>
                <a:lnTo>
                  <a:pt x="37699" y="73738"/>
                </a:lnTo>
                <a:lnTo>
                  <a:pt x="82706" y="4235"/>
                </a:ln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tx1">
                <a:lumMod val="90000"/>
                <a:lumOff val="1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3" name="Text Placeholder 4">
            <a:extLst>
              <a:ext uri="{FF2B5EF4-FFF2-40B4-BE49-F238E27FC236}">
                <a16:creationId xmlns:a16="http://schemas.microsoft.com/office/drawing/2014/main" id="{8251B05E-C305-514B-CC6D-03688A879145}"/>
              </a:ext>
            </a:extLst>
          </p:cNvPr>
          <p:cNvSpPr txBox="1">
            <a:spLocks/>
          </p:cNvSpPr>
          <p:nvPr/>
        </p:nvSpPr>
        <p:spPr>
          <a:xfrm>
            <a:off x="2054722" y="5761348"/>
            <a:ext cx="1002047" cy="3078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>
                <a:latin typeface="+mj-lt"/>
              </a:rPr>
              <a:t>Producers</a:t>
            </a:r>
          </a:p>
        </p:txBody>
      </p:sp>
      <p:sp>
        <p:nvSpPr>
          <p:cNvPr id="334" name="Text Placeholder 4">
            <a:extLst>
              <a:ext uri="{FF2B5EF4-FFF2-40B4-BE49-F238E27FC236}">
                <a16:creationId xmlns:a16="http://schemas.microsoft.com/office/drawing/2014/main" id="{23DB68E0-951E-E4DA-3836-64B9F0DF9FA5}"/>
              </a:ext>
            </a:extLst>
          </p:cNvPr>
          <p:cNvSpPr txBox="1">
            <a:spLocks/>
          </p:cNvSpPr>
          <p:nvPr/>
        </p:nvSpPr>
        <p:spPr>
          <a:xfrm>
            <a:off x="8965469" y="5761348"/>
            <a:ext cx="1173332" cy="3078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>
                <a:latin typeface="+mj-lt"/>
              </a:rPr>
              <a:t>Consumers</a:t>
            </a:r>
          </a:p>
        </p:txBody>
      </p:sp>
      <p:sp>
        <p:nvSpPr>
          <p:cNvPr id="335" name="Text Placeholder 4">
            <a:extLst>
              <a:ext uri="{FF2B5EF4-FFF2-40B4-BE49-F238E27FC236}">
                <a16:creationId xmlns:a16="http://schemas.microsoft.com/office/drawing/2014/main" id="{0FA3AE5C-3A38-04C9-CF74-C70D574017A5}"/>
              </a:ext>
            </a:extLst>
          </p:cNvPr>
          <p:cNvSpPr txBox="1">
            <a:spLocks/>
          </p:cNvSpPr>
          <p:nvPr/>
        </p:nvSpPr>
        <p:spPr>
          <a:xfrm>
            <a:off x="3589038" y="5252810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Services</a:t>
            </a:r>
          </a:p>
        </p:txBody>
      </p:sp>
      <p:sp>
        <p:nvSpPr>
          <p:cNvPr id="336" name="Text Placeholder 4">
            <a:extLst>
              <a:ext uri="{FF2B5EF4-FFF2-40B4-BE49-F238E27FC236}">
                <a16:creationId xmlns:a16="http://schemas.microsoft.com/office/drawing/2014/main" id="{625A43D5-0043-F181-54D9-5151173700DC}"/>
              </a:ext>
            </a:extLst>
          </p:cNvPr>
          <p:cNvSpPr txBox="1">
            <a:spLocks/>
          </p:cNvSpPr>
          <p:nvPr/>
        </p:nvSpPr>
        <p:spPr>
          <a:xfrm>
            <a:off x="3589038" y="4527286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Services</a:t>
            </a:r>
          </a:p>
        </p:txBody>
      </p:sp>
      <p:sp>
        <p:nvSpPr>
          <p:cNvPr id="337" name="Text Placeholder 4">
            <a:extLst>
              <a:ext uri="{FF2B5EF4-FFF2-40B4-BE49-F238E27FC236}">
                <a16:creationId xmlns:a16="http://schemas.microsoft.com/office/drawing/2014/main" id="{27846A88-5E8D-ECC7-29B6-DB525E2F7513}"/>
              </a:ext>
            </a:extLst>
          </p:cNvPr>
          <p:cNvSpPr txBox="1">
            <a:spLocks/>
          </p:cNvSpPr>
          <p:nvPr/>
        </p:nvSpPr>
        <p:spPr>
          <a:xfrm>
            <a:off x="3589038" y="3847527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Services</a:t>
            </a:r>
          </a:p>
        </p:txBody>
      </p:sp>
      <p:sp>
        <p:nvSpPr>
          <p:cNvPr id="338" name="Text Placeholder 4">
            <a:extLst>
              <a:ext uri="{FF2B5EF4-FFF2-40B4-BE49-F238E27FC236}">
                <a16:creationId xmlns:a16="http://schemas.microsoft.com/office/drawing/2014/main" id="{1C28AAB1-7E8C-A998-AE48-38238D6E43ED}"/>
              </a:ext>
            </a:extLst>
          </p:cNvPr>
          <p:cNvSpPr txBox="1">
            <a:spLocks/>
          </p:cNvSpPr>
          <p:nvPr/>
        </p:nvSpPr>
        <p:spPr>
          <a:xfrm>
            <a:off x="3589038" y="3130080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Services</a:t>
            </a:r>
          </a:p>
        </p:txBody>
      </p:sp>
      <p:sp>
        <p:nvSpPr>
          <p:cNvPr id="339" name="Text Placeholder 4">
            <a:extLst>
              <a:ext uri="{FF2B5EF4-FFF2-40B4-BE49-F238E27FC236}">
                <a16:creationId xmlns:a16="http://schemas.microsoft.com/office/drawing/2014/main" id="{A3B6567A-3762-9421-2241-85A2926C5E08}"/>
              </a:ext>
            </a:extLst>
          </p:cNvPr>
          <p:cNvSpPr txBox="1">
            <a:spLocks/>
          </p:cNvSpPr>
          <p:nvPr/>
        </p:nvSpPr>
        <p:spPr>
          <a:xfrm>
            <a:off x="3589038" y="2429346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Services</a:t>
            </a:r>
          </a:p>
        </p:txBody>
      </p:sp>
      <p:sp>
        <p:nvSpPr>
          <p:cNvPr id="340" name="Text Placeholder 4">
            <a:extLst>
              <a:ext uri="{FF2B5EF4-FFF2-40B4-BE49-F238E27FC236}">
                <a16:creationId xmlns:a16="http://schemas.microsoft.com/office/drawing/2014/main" id="{DC9E3392-7A05-F788-6148-6F08A954B180}"/>
              </a:ext>
            </a:extLst>
          </p:cNvPr>
          <p:cNvSpPr txBox="1">
            <a:spLocks/>
          </p:cNvSpPr>
          <p:nvPr/>
        </p:nvSpPr>
        <p:spPr>
          <a:xfrm>
            <a:off x="3589038" y="1748714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Services</a:t>
            </a:r>
          </a:p>
        </p:txBody>
      </p:sp>
      <p:sp>
        <p:nvSpPr>
          <p:cNvPr id="341" name="Text Placeholder 4">
            <a:extLst>
              <a:ext uri="{FF2B5EF4-FFF2-40B4-BE49-F238E27FC236}">
                <a16:creationId xmlns:a16="http://schemas.microsoft.com/office/drawing/2014/main" id="{DAF23486-2A29-393D-043F-01A95F3CF940}"/>
              </a:ext>
            </a:extLst>
          </p:cNvPr>
          <p:cNvSpPr txBox="1">
            <a:spLocks/>
          </p:cNvSpPr>
          <p:nvPr/>
        </p:nvSpPr>
        <p:spPr>
          <a:xfrm>
            <a:off x="7715663" y="5252810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Services</a:t>
            </a:r>
          </a:p>
        </p:txBody>
      </p:sp>
      <p:sp>
        <p:nvSpPr>
          <p:cNvPr id="342" name="Text Placeholder 4">
            <a:extLst>
              <a:ext uri="{FF2B5EF4-FFF2-40B4-BE49-F238E27FC236}">
                <a16:creationId xmlns:a16="http://schemas.microsoft.com/office/drawing/2014/main" id="{31EC9E87-7BB5-0550-8110-30E1CE12EBDA}"/>
              </a:ext>
            </a:extLst>
          </p:cNvPr>
          <p:cNvSpPr txBox="1">
            <a:spLocks/>
          </p:cNvSpPr>
          <p:nvPr/>
        </p:nvSpPr>
        <p:spPr>
          <a:xfrm>
            <a:off x="7715663" y="4527286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Services</a:t>
            </a:r>
          </a:p>
        </p:txBody>
      </p:sp>
      <p:sp>
        <p:nvSpPr>
          <p:cNvPr id="343" name="Text Placeholder 4">
            <a:extLst>
              <a:ext uri="{FF2B5EF4-FFF2-40B4-BE49-F238E27FC236}">
                <a16:creationId xmlns:a16="http://schemas.microsoft.com/office/drawing/2014/main" id="{C8B133D3-1C38-1179-ADAE-0DD5D71055E2}"/>
              </a:ext>
            </a:extLst>
          </p:cNvPr>
          <p:cNvSpPr txBox="1">
            <a:spLocks/>
          </p:cNvSpPr>
          <p:nvPr/>
        </p:nvSpPr>
        <p:spPr>
          <a:xfrm>
            <a:off x="7715663" y="3847527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/>
              <a:t>Services</a:t>
            </a:r>
          </a:p>
        </p:txBody>
      </p:sp>
      <p:sp>
        <p:nvSpPr>
          <p:cNvPr id="344" name="Text Placeholder 4">
            <a:extLst>
              <a:ext uri="{FF2B5EF4-FFF2-40B4-BE49-F238E27FC236}">
                <a16:creationId xmlns:a16="http://schemas.microsoft.com/office/drawing/2014/main" id="{17D814DF-FEC6-5181-2C20-F5A0E741681C}"/>
              </a:ext>
            </a:extLst>
          </p:cNvPr>
          <p:cNvSpPr txBox="1">
            <a:spLocks/>
          </p:cNvSpPr>
          <p:nvPr/>
        </p:nvSpPr>
        <p:spPr>
          <a:xfrm>
            <a:off x="7715663" y="3130080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Services</a:t>
            </a:r>
          </a:p>
        </p:txBody>
      </p:sp>
      <p:sp>
        <p:nvSpPr>
          <p:cNvPr id="345" name="Text Placeholder 4">
            <a:extLst>
              <a:ext uri="{FF2B5EF4-FFF2-40B4-BE49-F238E27FC236}">
                <a16:creationId xmlns:a16="http://schemas.microsoft.com/office/drawing/2014/main" id="{E19AC438-302D-0F9D-5400-6E1F77F3E47A}"/>
              </a:ext>
            </a:extLst>
          </p:cNvPr>
          <p:cNvSpPr txBox="1">
            <a:spLocks/>
          </p:cNvSpPr>
          <p:nvPr/>
        </p:nvSpPr>
        <p:spPr>
          <a:xfrm>
            <a:off x="7715663" y="2429346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Services</a:t>
            </a:r>
          </a:p>
        </p:txBody>
      </p:sp>
      <p:sp>
        <p:nvSpPr>
          <p:cNvPr id="346" name="Text Placeholder 4">
            <a:extLst>
              <a:ext uri="{FF2B5EF4-FFF2-40B4-BE49-F238E27FC236}">
                <a16:creationId xmlns:a16="http://schemas.microsoft.com/office/drawing/2014/main" id="{73B87F97-26C5-D4A6-8A86-37308E16EEB6}"/>
              </a:ext>
            </a:extLst>
          </p:cNvPr>
          <p:cNvSpPr txBox="1">
            <a:spLocks/>
          </p:cNvSpPr>
          <p:nvPr/>
        </p:nvSpPr>
        <p:spPr>
          <a:xfrm>
            <a:off x="7715663" y="1748714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Services</a:t>
            </a:r>
          </a:p>
        </p:txBody>
      </p:sp>
      <p:sp>
        <p:nvSpPr>
          <p:cNvPr id="347" name="Text Placeholder 4">
            <a:extLst>
              <a:ext uri="{FF2B5EF4-FFF2-40B4-BE49-F238E27FC236}">
                <a16:creationId xmlns:a16="http://schemas.microsoft.com/office/drawing/2014/main" id="{E2F59A9F-F5E5-7488-75B7-D738F837588A}"/>
              </a:ext>
            </a:extLst>
          </p:cNvPr>
          <p:cNvSpPr txBox="1">
            <a:spLocks/>
          </p:cNvSpPr>
          <p:nvPr/>
        </p:nvSpPr>
        <p:spPr>
          <a:xfrm>
            <a:off x="4950545" y="4266630"/>
            <a:ext cx="2207838" cy="7102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Inter Medium" panose="020B0502030000000004" pitchFamily="34" charset="0"/>
                <a:ea typeface="Inter Medium" panose="020B0502030000000004" pitchFamily="34" charset="0"/>
              </a:rPr>
              <a:t>BSV </a:t>
            </a:r>
            <a:br>
              <a:rPr lang="en-GB" sz="1800" dirty="0">
                <a:latin typeface="Inter Medium" panose="020B0502030000000004" pitchFamily="34" charset="0"/>
                <a:ea typeface="Inter Medium" panose="020B0502030000000004" pitchFamily="34" charset="0"/>
              </a:rPr>
            </a:br>
            <a:r>
              <a:rPr lang="en-GB" sz="1800" dirty="0">
                <a:latin typeface="Inter Medium" panose="020B0502030000000004" pitchFamily="34" charset="0"/>
                <a:ea typeface="Inter Medium" panose="020B0502030000000004" pitchFamily="34" charset="0"/>
              </a:rPr>
              <a:t>node network</a:t>
            </a:r>
          </a:p>
        </p:txBody>
      </p:sp>
    </p:spTree>
    <p:extLst>
      <p:ext uri="{BB962C8B-B14F-4D97-AF65-F5344CB8AC3E}">
        <p14:creationId xmlns:p14="http://schemas.microsoft.com/office/powerpoint/2010/main" val="3005838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squares&#10;&#10;Description automatically generated">
            <a:extLst>
              <a:ext uri="{FF2B5EF4-FFF2-40B4-BE49-F238E27FC236}">
                <a16:creationId xmlns:a16="http://schemas.microsoft.com/office/drawing/2014/main" id="{2F02195B-F03D-4F04-87B0-A6E55F611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44" y="0"/>
            <a:ext cx="12990286" cy="12990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3FBB21-CD96-D3BE-F52F-3833100B5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77937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+mj-lt"/>
              </a:rPr>
              <a:t>One more thing…</a:t>
            </a:r>
            <a:endParaRPr lang="en-ID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CBA8E2B-EAF0-D0F7-FB25-E61842478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1485" y="535623"/>
            <a:ext cx="2569029" cy="67437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AE89274-8107-12D8-03AE-AD3B2664FEF6}"/>
              </a:ext>
            </a:extLst>
          </p:cNvPr>
          <p:cNvGrpSpPr>
            <a:grpSpLocks/>
          </p:cNvGrpSpPr>
          <p:nvPr/>
        </p:nvGrpSpPr>
        <p:grpSpPr>
          <a:xfrm rot="7200000">
            <a:off x="-307853" y="4035623"/>
            <a:ext cx="13086557" cy="13086557"/>
            <a:chOff x="3927558" y="1624125"/>
            <a:chExt cx="4288235" cy="428823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C8E2874-391C-79C2-2341-031A088A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3658524">
              <a:off x="3927558" y="1624125"/>
              <a:ext cx="4288235" cy="4288235"/>
            </a:xfrm>
            <a:prstGeom prst="rect">
              <a:avLst/>
            </a:prstGeom>
          </p:spPr>
        </p:pic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FD61DF6D-F076-666A-806F-F7CE14FE6E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5565" y="1962132"/>
              <a:ext cx="3612220" cy="3612220"/>
            </a:xfrm>
            <a:prstGeom prst="donut">
              <a:avLst>
                <a:gd name="adj" fmla="val 3674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79D3B8-2BB6-65D5-6481-4F9F186F6955}"/>
              </a:ext>
            </a:extLst>
          </p:cNvPr>
          <p:cNvGrpSpPr>
            <a:grpSpLocks/>
          </p:cNvGrpSpPr>
          <p:nvPr/>
        </p:nvGrpSpPr>
        <p:grpSpPr>
          <a:xfrm rot="3600000">
            <a:off x="1362992" y="5385076"/>
            <a:ext cx="9565338" cy="9565338"/>
            <a:chOff x="3927558" y="1624125"/>
            <a:chExt cx="4288235" cy="428823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5BA866C-86F7-8B11-B639-A097867A5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3658524">
              <a:off x="3927558" y="1624125"/>
              <a:ext cx="4288235" cy="4288235"/>
            </a:xfrm>
            <a:prstGeom prst="rect">
              <a:avLst/>
            </a:prstGeom>
          </p:spPr>
        </p:pic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98255B9C-56D8-32FE-BCA0-98677E319D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5565" y="1962132"/>
              <a:ext cx="3612220" cy="3612220"/>
            </a:xfrm>
            <a:prstGeom prst="donut">
              <a:avLst>
                <a:gd name="adj" fmla="val 3674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BB4D81E-F382-1019-253C-7261F8F84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827"/>
            <a:ext cx="12192000" cy="571500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53AAFA7-137F-76D5-C3D4-E59C33BA893C}"/>
              </a:ext>
            </a:extLst>
          </p:cNvPr>
          <p:cNvSpPr txBox="1">
            <a:spLocks/>
          </p:cNvSpPr>
          <p:nvPr/>
        </p:nvSpPr>
        <p:spPr>
          <a:xfrm>
            <a:off x="838200" y="2545375"/>
            <a:ext cx="10515600" cy="534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+mj-lt"/>
              </a:rPr>
              <a:t>developers.bsvblockchain.org/</a:t>
            </a:r>
            <a:r>
              <a:rPr lang="en-GB" sz="2800" dirty="0" err="1">
                <a:latin typeface="+mj-lt"/>
              </a:rPr>
              <a:t>teranode</a:t>
            </a: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4591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squares&#10;&#10;Description automatically generated">
            <a:extLst>
              <a:ext uri="{FF2B5EF4-FFF2-40B4-BE49-F238E27FC236}">
                <a16:creationId xmlns:a16="http://schemas.microsoft.com/office/drawing/2014/main" id="{369F8404-135B-9E9D-71F5-23BD9C02D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44" y="0"/>
            <a:ext cx="12990286" cy="1299028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6E222A6-1E31-73EA-8201-2BB0F479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666" y="636314"/>
            <a:ext cx="8070669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An Edge-to-edge Electronic Value System</a:t>
            </a:r>
            <a:endParaRPr lang="en-ID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999D6-665A-D3AB-0659-024D5A510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814"/>
            <a:ext cx="10515600" cy="534398"/>
          </a:xfrm>
        </p:spPr>
        <p:txBody>
          <a:bodyPr/>
          <a:lstStyle/>
          <a:p>
            <a:pPr marL="0" indent="0" algn="ctr">
              <a:buNone/>
            </a:pPr>
            <a:r>
              <a:rPr lang="en-PH" sz="2800" dirty="0">
                <a:solidFill>
                  <a:schemeClr val="tx1"/>
                </a:solidFill>
                <a:latin typeface="+mn-lt"/>
              </a:rPr>
              <a:t>Web3 based on blockchain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679BCCB-9667-DD8E-D481-9FBAEC432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pic>
        <p:nvPicPr>
          <p:cNvPr id="10" name="Picture 9" descr="A blue cube with a few layers&#10;&#10;Description automatically generated with medium confidence">
            <a:extLst>
              <a:ext uri="{FF2B5EF4-FFF2-40B4-BE49-F238E27FC236}">
                <a16:creationId xmlns:a16="http://schemas.microsoft.com/office/drawing/2014/main" id="{DA77C1B0-BC8D-DE54-65B5-A55BF4534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12133" r="7203" b="49429"/>
          <a:stretch/>
        </p:blipFill>
        <p:spPr>
          <a:xfrm>
            <a:off x="549651" y="2947276"/>
            <a:ext cx="11092698" cy="3363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53D497-C1E8-F9D8-7F1C-D45230B04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827"/>
            <a:ext cx="12192000" cy="571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48A6E1-5F6A-F7FC-D58E-82B1EFFC9216}"/>
              </a:ext>
            </a:extLst>
          </p:cNvPr>
          <p:cNvGrpSpPr/>
          <p:nvPr/>
        </p:nvGrpSpPr>
        <p:grpSpPr>
          <a:xfrm>
            <a:off x="-1" y="5563783"/>
            <a:ext cx="12192000" cy="573318"/>
            <a:chOff x="-1" y="5563783"/>
            <a:chExt cx="12192000" cy="5733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37E359-0106-00C0-56CA-1668BD5487CE}"/>
                </a:ext>
              </a:extLst>
            </p:cNvPr>
            <p:cNvSpPr/>
            <p:nvPr/>
          </p:nvSpPr>
          <p:spPr>
            <a:xfrm>
              <a:off x="-1" y="5563783"/>
              <a:ext cx="12192000" cy="5733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8D4689D0-C64A-34AB-6642-9F756092B58E}"/>
                </a:ext>
              </a:extLst>
            </p:cNvPr>
            <p:cNvSpPr txBox="1">
              <a:spLocks/>
            </p:cNvSpPr>
            <p:nvPr/>
          </p:nvSpPr>
          <p:spPr>
            <a:xfrm>
              <a:off x="2396085" y="5662883"/>
              <a:ext cx="7399056" cy="358308"/>
            </a:xfrm>
            <a:prstGeom prst="rect">
              <a:avLst/>
            </a:prstGeom>
            <a:noFill/>
          </p:spPr>
          <p:txBody>
            <a:bodyPr anchor="ctr"/>
            <a:lstStyle>
              <a:lvl1pPr marL="0" indent="0" algn="r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b="0" kern="120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PH" sz="2400" dirty="0">
                  <a:latin typeface="+mn-lt"/>
                </a:rPr>
                <a:t>Web3 Based On Blockchain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533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5CE97-4E9C-08CB-71F4-F7B89DC2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D" dirty="0"/>
              <a:t> One Blockchain, Countless Uses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EB0C7B-AA82-380C-5F90-89EAD5012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3470A-247D-31DF-3520-653102F2E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827"/>
            <a:ext cx="12192000" cy="57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6DC6D6-AC36-B8A6-3158-EFD1162AD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315" y="3429000"/>
            <a:ext cx="2534286" cy="1423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5C2472-5F5C-F4A7-79A3-7214AE9C8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1181" y="3429001"/>
            <a:ext cx="2549638" cy="1423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4CEAE3-3FCA-2ACA-9084-9FA9754E7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1399" y="3429000"/>
            <a:ext cx="2534286" cy="14243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B2A4CB5-7AC2-FA02-71FE-18CE90F36A02}"/>
              </a:ext>
            </a:extLst>
          </p:cNvPr>
          <p:cNvGrpSpPr/>
          <p:nvPr/>
        </p:nvGrpSpPr>
        <p:grpSpPr>
          <a:xfrm>
            <a:off x="-1" y="5563783"/>
            <a:ext cx="12192000" cy="573318"/>
            <a:chOff x="-1" y="5563783"/>
            <a:chExt cx="12192000" cy="5733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7025CB-9436-B6D0-B4AE-089BD2C9CF6C}"/>
                </a:ext>
              </a:extLst>
            </p:cNvPr>
            <p:cNvSpPr/>
            <p:nvPr/>
          </p:nvSpPr>
          <p:spPr>
            <a:xfrm>
              <a:off x="-1" y="5563783"/>
              <a:ext cx="12192000" cy="5733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AE8F2B28-EB46-FA5D-7838-C9A0DE8AA678}"/>
                </a:ext>
              </a:extLst>
            </p:cNvPr>
            <p:cNvSpPr txBox="1">
              <a:spLocks/>
            </p:cNvSpPr>
            <p:nvPr/>
          </p:nvSpPr>
          <p:spPr>
            <a:xfrm>
              <a:off x="2396085" y="5662883"/>
              <a:ext cx="7399056" cy="358308"/>
            </a:xfrm>
            <a:prstGeom prst="rect">
              <a:avLst/>
            </a:prstGeom>
            <a:noFill/>
          </p:spPr>
          <p:txBody>
            <a:bodyPr anchor="ctr"/>
            <a:lstStyle>
              <a:lvl1pPr marL="0" indent="0" algn="r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b="0" kern="120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PH" sz="2400" dirty="0">
                  <a:latin typeface="+mn-lt"/>
                </a:rPr>
                <a:t>Web3 Based On Blockchain</a:t>
              </a:r>
            </a:p>
          </p:txBody>
        </p:sp>
      </p:grp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6E0E4DC-BF40-2BFC-5D3B-56DF4152AF8A}"/>
              </a:ext>
            </a:extLst>
          </p:cNvPr>
          <p:cNvSpPr txBox="1">
            <a:spLocks/>
          </p:cNvSpPr>
          <p:nvPr/>
        </p:nvSpPr>
        <p:spPr>
          <a:xfrm>
            <a:off x="849460" y="2518967"/>
            <a:ext cx="2686220" cy="490278"/>
          </a:xfrm>
          <a:prstGeom prst="rect">
            <a:avLst/>
          </a:prstGeom>
          <a:noFill/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>
                <a:solidFill>
                  <a:srgbClr val="EAB300"/>
                </a:solidFill>
                <a:latin typeface="Dosi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PH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j-lt"/>
              </a:rPr>
              <a:t>Streaming services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B41297A-263F-9DB8-5E39-D7EC396DB6B6}"/>
              </a:ext>
            </a:extLst>
          </p:cNvPr>
          <p:cNvSpPr txBox="1">
            <a:spLocks/>
          </p:cNvSpPr>
          <p:nvPr/>
        </p:nvSpPr>
        <p:spPr>
          <a:xfrm>
            <a:off x="5185023" y="2536753"/>
            <a:ext cx="1821180" cy="490278"/>
          </a:xfrm>
          <a:prstGeom prst="rect">
            <a:avLst/>
          </a:prstGeom>
          <a:noFill/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>
                <a:solidFill>
                  <a:srgbClr val="EAB300"/>
                </a:solidFill>
                <a:latin typeface="Dosi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j-lt"/>
              </a:rPr>
              <a:t>CBDCs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0279311-8145-A4B5-5D3E-FA0C11949DB8}"/>
              </a:ext>
            </a:extLst>
          </p:cNvPr>
          <p:cNvSpPr txBox="1">
            <a:spLocks/>
          </p:cNvSpPr>
          <p:nvPr/>
        </p:nvSpPr>
        <p:spPr>
          <a:xfrm>
            <a:off x="9064918" y="2518967"/>
            <a:ext cx="1831681" cy="490278"/>
          </a:xfrm>
          <a:prstGeom prst="rect">
            <a:avLst/>
          </a:prstGeom>
          <a:noFill/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>
                <a:solidFill>
                  <a:srgbClr val="EAB300"/>
                </a:solidFill>
                <a:latin typeface="Dosis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j-lt"/>
              </a:rPr>
              <a:t>Data privacy</a:t>
            </a:r>
          </a:p>
        </p:txBody>
      </p:sp>
    </p:spTree>
    <p:extLst>
      <p:ext uri="{BB962C8B-B14F-4D97-AF65-F5344CB8AC3E}">
        <p14:creationId xmlns:p14="http://schemas.microsoft.com/office/powerpoint/2010/main" val="1724101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dirty="0">
                <a:latin typeface="+mj-lt"/>
              </a:rPr>
              <a:t>Streaming services</a:t>
            </a:r>
            <a:endParaRPr lang="en-ID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F89125-C7D5-2172-B381-51EC59CA7B65}"/>
              </a:ext>
            </a:extLst>
          </p:cNvPr>
          <p:cNvSpPr txBox="1"/>
          <p:nvPr/>
        </p:nvSpPr>
        <p:spPr>
          <a:xfrm>
            <a:off x="986442" y="1589727"/>
            <a:ext cx="2546120" cy="5062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+mj-lt"/>
                <a:cs typeface="Calibri"/>
              </a:rPr>
              <a:t>Traditional model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8FDFF3D-A343-89B6-D5C6-13429267D053}"/>
              </a:ext>
            </a:extLst>
          </p:cNvPr>
          <p:cNvGrpSpPr/>
          <p:nvPr/>
        </p:nvGrpSpPr>
        <p:grpSpPr>
          <a:xfrm>
            <a:off x="1072361" y="2248522"/>
            <a:ext cx="2133434" cy="1270837"/>
            <a:chOff x="1072361" y="2248522"/>
            <a:chExt cx="2133434" cy="127083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A609604-AB05-254E-6A7E-8479652799E2}"/>
                </a:ext>
              </a:extLst>
            </p:cNvPr>
            <p:cNvGrpSpPr/>
            <p:nvPr/>
          </p:nvGrpSpPr>
          <p:grpSpPr>
            <a:xfrm>
              <a:off x="1717143" y="2248522"/>
              <a:ext cx="877336" cy="755532"/>
              <a:chOff x="3595656" y="1276254"/>
              <a:chExt cx="5001036" cy="430672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FFC3C47-FDD1-82E4-A24C-2C8C4053DE55}"/>
                  </a:ext>
                </a:extLst>
              </p:cNvPr>
              <p:cNvSpPr/>
              <p:nvPr/>
            </p:nvSpPr>
            <p:spPr>
              <a:xfrm>
                <a:off x="3941158" y="3344322"/>
                <a:ext cx="3274599" cy="2238660"/>
              </a:xfrm>
              <a:custGeom>
                <a:avLst/>
                <a:gdLst>
                  <a:gd name="connsiteX0" fmla="*/ 3274505 w 3274599"/>
                  <a:gd name="connsiteY0" fmla="*/ 1119378 h 2238660"/>
                  <a:gd name="connsiteX1" fmla="*/ 3274505 w 3274599"/>
                  <a:gd name="connsiteY1" fmla="*/ 2155317 h 2238660"/>
                  <a:gd name="connsiteX2" fmla="*/ 3191161 w 3274599"/>
                  <a:gd name="connsiteY2" fmla="*/ 2238661 h 2238660"/>
                  <a:gd name="connsiteX3" fmla="*/ 2238566 w 3274599"/>
                  <a:gd name="connsiteY3" fmla="*/ 2238661 h 2238660"/>
                  <a:gd name="connsiteX4" fmla="*/ 2238566 w 3274599"/>
                  <a:gd name="connsiteY4" fmla="*/ 2071973 h 2238660"/>
                  <a:gd name="connsiteX5" fmla="*/ 3107817 w 3274599"/>
                  <a:gd name="connsiteY5" fmla="*/ 2071973 h 2238660"/>
                  <a:gd name="connsiteX6" fmla="*/ 3107817 w 3274599"/>
                  <a:gd name="connsiteY6" fmla="*/ 1202722 h 2238660"/>
                  <a:gd name="connsiteX7" fmla="*/ 2672715 w 3274599"/>
                  <a:gd name="connsiteY7" fmla="*/ 1202722 h 2238660"/>
                  <a:gd name="connsiteX8" fmla="*/ 2589371 w 3274599"/>
                  <a:gd name="connsiteY8" fmla="*/ 1119378 h 2238660"/>
                  <a:gd name="connsiteX9" fmla="*/ 2589371 w 3274599"/>
                  <a:gd name="connsiteY9" fmla="*/ 684276 h 2238660"/>
                  <a:gd name="connsiteX10" fmla="*/ 2155127 w 3274599"/>
                  <a:gd name="connsiteY10" fmla="*/ 684276 h 2238660"/>
                  <a:gd name="connsiteX11" fmla="*/ 2071783 w 3274599"/>
                  <a:gd name="connsiteY11" fmla="*/ 600932 h 2238660"/>
                  <a:gd name="connsiteX12" fmla="*/ 2071783 w 3274599"/>
                  <a:gd name="connsiteY12" fmla="*/ 166688 h 2238660"/>
                  <a:gd name="connsiteX13" fmla="*/ 166688 w 3274599"/>
                  <a:gd name="connsiteY13" fmla="*/ 166688 h 2238660"/>
                  <a:gd name="connsiteX14" fmla="*/ 166688 w 3274599"/>
                  <a:gd name="connsiteY14" fmla="*/ 2071878 h 2238660"/>
                  <a:gd name="connsiteX15" fmla="*/ 1738503 w 3274599"/>
                  <a:gd name="connsiteY15" fmla="*/ 2071878 h 2238660"/>
                  <a:gd name="connsiteX16" fmla="*/ 1738503 w 3274599"/>
                  <a:gd name="connsiteY16" fmla="*/ 2238566 h 2238660"/>
                  <a:gd name="connsiteX17" fmla="*/ 83344 w 3274599"/>
                  <a:gd name="connsiteY17" fmla="*/ 2238566 h 2238660"/>
                  <a:gd name="connsiteX18" fmla="*/ 0 w 3274599"/>
                  <a:gd name="connsiteY18" fmla="*/ 2155222 h 2238660"/>
                  <a:gd name="connsiteX19" fmla="*/ 0 w 3274599"/>
                  <a:gd name="connsiteY19" fmla="*/ 83344 h 2238660"/>
                  <a:gd name="connsiteX20" fmla="*/ 83344 w 3274599"/>
                  <a:gd name="connsiteY20" fmla="*/ 0 h 2238660"/>
                  <a:gd name="connsiteX21" fmla="*/ 2155222 w 3274599"/>
                  <a:gd name="connsiteY21" fmla="*/ 0 h 2238660"/>
                  <a:gd name="connsiteX22" fmla="*/ 2238566 w 3274599"/>
                  <a:gd name="connsiteY22" fmla="*/ 83344 h 2238660"/>
                  <a:gd name="connsiteX23" fmla="*/ 2238566 w 3274599"/>
                  <a:gd name="connsiteY23" fmla="*/ 517589 h 2238660"/>
                  <a:gd name="connsiteX24" fmla="*/ 2672810 w 3274599"/>
                  <a:gd name="connsiteY24" fmla="*/ 517589 h 2238660"/>
                  <a:gd name="connsiteX25" fmla="*/ 2756154 w 3274599"/>
                  <a:gd name="connsiteY25" fmla="*/ 600932 h 2238660"/>
                  <a:gd name="connsiteX26" fmla="*/ 2756154 w 3274599"/>
                  <a:gd name="connsiteY26" fmla="*/ 1036034 h 2238660"/>
                  <a:gd name="connsiteX27" fmla="*/ 3191256 w 3274599"/>
                  <a:gd name="connsiteY27" fmla="*/ 1036034 h 2238660"/>
                  <a:gd name="connsiteX28" fmla="*/ 3274600 w 3274599"/>
                  <a:gd name="connsiteY28" fmla="*/ 1119378 h 2238660"/>
                  <a:gd name="connsiteX29" fmla="*/ 3274600 w 3274599"/>
                  <a:gd name="connsiteY29" fmla="*/ 1119378 h 223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274599" h="2238660">
                    <a:moveTo>
                      <a:pt x="3274505" y="1119378"/>
                    </a:moveTo>
                    <a:lnTo>
                      <a:pt x="3274505" y="2155317"/>
                    </a:lnTo>
                    <a:cubicBezTo>
                      <a:pt x="3274505" y="2201132"/>
                      <a:pt x="3236976" y="2238661"/>
                      <a:pt x="3191161" y="2238661"/>
                    </a:cubicBezTo>
                    <a:lnTo>
                      <a:pt x="2238566" y="2238661"/>
                    </a:lnTo>
                    <a:cubicBezTo>
                      <a:pt x="2129409" y="2237804"/>
                      <a:pt x="2130171" y="2071973"/>
                      <a:pt x="2238566" y="2071973"/>
                    </a:cubicBezTo>
                    <a:lnTo>
                      <a:pt x="3107817" y="2071973"/>
                    </a:lnTo>
                    <a:lnTo>
                      <a:pt x="3107817" y="1202722"/>
                    </a:lnTo>
                    <a:lnTo>
                      <a:pt x="2672715" y="1202722"/>
                    </a:lnTo>
                    <a:cubicBezTo>
                      <a:pt x="2626900" y="1202722"/>
                      <a:pt x="2589371" y="1165193"/>
                      <a:pt x="2589371" y="1119378"/>
                    </a:cubicBezTo>
                    <a:lnTo>
                      <a:pt x="2589371" y="684276"/>
                    </a:lnTo>
                    <a:lnTo>
                      <a:pt x="2155127" y="684276"/>
                    </a:lnTo>
                    <a:cubicBezTo>
                      <a:pt x="2109311" y="684276"/>
                      <a:pt x="2071783" y="646748"/>
                      <a:pt x="2071783" y="600932"/>
                    </a:cubicBezTo>
                    <a:lnTo>
                      <a:pt x="2071783" y="166688"/>
                    </a:lnTo>
                    <a:lnTo>
                      <a:pt x="166688" y="166688"/>
                    </a:lnTo>
                    <a:lnTo>
                      <a:pt x="166688" y="2071878"/>
                    </a:lnTo>
                    <a:lnTo>
                      <a:pt x="1738503" y="2071878"/>
                    </a:lnTo>
                    <a:cubicBezTo>
                      <a:pt x="1847660" y="2072735"/>
                      <a:pt x="1846898" y="2237708"/>
                      <a:pt x="1738503" y="2238566"/>
                    </a:cubicBezTo>
                    <a:lnTo>
                      <a:pt x="83344" y="2238566"/>
                    </a:lnTo>
                    <a:cubicBezTo>
                      <a:pt x="37528" y="2238566"/>
                      <a:pt x="0" y="2201037"/>
                      <a:pt x="0" y="2155222"/>
                    </a:cubicBezTo>
                    <a:lnTo>
                      <a:pt x="0" y="83344"/>
                    </a:lnTo>
                    <a:cubicBezTo>
                      <a:pt x="0" y="37529"/>
                      <a:pt x="37528" y="0"/>
                      <a:pt x="83344" y="0"/>
                    </a:cubicBezTo>
                    <a:lnTo>
                      <a:pt x="2155222" y="0"/>
                    </a:lnTo>
                    <a:cubicBezTo>
                      <a:pt x="2201037" y="0"/>
                      <a:pt x="2238566" y="37529"/>
                      <a:pt x="2238566" y="83344"/>
                    </a:cubicBezTo>
                    <a:lnTo>
                      <a:pt x="2238566" y="517589"/>
                    </a:lnTo>
                    <a:lnTo>
                      <a:pt x="2672810" y="517589"/>
                    </a:lnTo>
                    <a:cubicBezTo>
                      <a:pt x="2718626" y="517589"/>
                      <a:pt x="2756154" y="555117"/>
                      <a:pt x="2756154" y="600932"/>
                    </a:cubicBezTo>
                    <a:lnTo>
                      <a:pt x="2756154" y="1036034"/>
                    </a:lnTo>
                    <a:lnTo>
                      <a:pt x="3191256" y="1036034"/>
                    </a:lnTo>
                    <a:cubicBezTo>
                      <a:pt x="3237071" y="1036034"/>
                      <a:pt x="3274600" y="1073563"/>
                      <a:pt x="3274600" y="1119378"/>
                    </a:cubicBezTo>
                    <a:lnTo>
                      <a:pt x="3274600" y="11193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463255A-920F-98DC-5D3F-4E6E3D015654}"/>
                  </a:ext>
                </a:extLst>
              </p:cNvPr>
              <p:cNvSpPr/>
              <p:nvPr/>
            </p:nvSpPr>
            <p:spPr>
              <a:xfrm>
                <a:off x="4977066" y="3861433"/>
                <a:ext cx="1201848" cy="1203308"/>
              </a:xfrm>
              <a:custGeom>
                <a:avLst/>
                <a:gdLst>
                  <a:gd name="connsiteX0" fmla="*/ 1156843 w 1201848"/>
                  <a:gd name="connsiteY0" fmla="*/ 676467 h 1203308"/>
                  <a:gd name="connsiteX1" fmla="*/ 910145 w 1201848"/>
                  <a:gd name="connsiteY1" fmla="*/ 799816 h 1203308"/>
                  <a:gd name="connsiteX2" fmla="*/ 120903 w 1201848"/>
                  <a:gd name="connsiteY2" fmla="*/ 1194913 h 1203308"/>
                  <a:gd name="connsiteX3" fmla="*/ 83375 w 1201848"/>
                  <a:gd name="connsiteY3" fmla="*/ 1203295 h 1203308"/>
                  <a:gd name="connsiteX4" fmla="*/ 31 w 1201848"/>
                  <a:gd name="connsiteY4" fmla="*/ 1119951 h 1203308"/>
                  <a:gd name="connsiteX5" fmla="*/ 31 w 1201848"/>
                  <a:gd name="connsiteY5" fmla="*/ 83917 h 1203308"/>
                  <a:gd name="connsiteX6" fmla="*/ 120903 w 1201848"/>
                  <a:gd name="connsiteY6" fmla="*/ 8860 h 1203308"/>
                  <a:gd name="connsiteX7" fmla="*/ 1156843 w 1201848"/>
                  <a:gd name="connsiteY7" fmla="*/ 527306 h 1203308"/>
                  <a:gd name="connsiteX8" fmla="*/ 1156843 w 1201848"/>
                  <a:gd name="connsiteY8" fmla="*/ 676467 h 1203308"/>
                  <a:gd name="connsiteX9" fmla="*/ 1156843 w 1201848"/>
                  <a:gd name="connsiteY9" fmla="*/ 676467 h 1203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1848" h="1203308">
                    <a:moveTo>
                      <a:pt x="1156843" y="676467"/>
                    </a:moveTo>
                    <a:lnTo>
                      <a:pt x="910145" y="799816"/>
                    </a:lnTo>
                    <a:lnTo>
                      <a:pt x="120903" y="1194913"/>
                    </a:lnTo>
                    <a:cubicBezTo>
                      <a:pt x="109188" y="1200723"/>
                      <a:pt x="95948" y="1203295"/>
                      <a:pt x="83375" y="1203295"/>
                    </a:cubicBezTo>
                    <a:cubicBezTo>
                      <a:pt x="39179" y="1204152"/>
                      <a:pt x="-826" y="1165004"/>
                      <a:pt x="31" y="1119951"/>
                    </a:cubicBezTo>
                    <a:lnTo>
                      <a:pt x="31" y="83917"/>
                    </a:lnTo>
                    <a:cubicBezTo>
                      <a:pt x="-1683" y="23909"/>
                      <a:pt x="67563" y="-19430"/>
                      <a:pt x="120903" y="8860"/>
                    </a:cubicBezTo>
                    <a:cubicBezTo>
                      <a:pt x="358457" y="128018"/>
                      <a:pt x="925195" y="412244"/>
                      <a:pt x="1156843" y="527306"/>
                    </a:cubicBezTo>
                    <a:cubicBezTo>
                      <a:pt x="1216850" y="555690"/>
                      <a:pt x="1216850" y="649035"/>
                      <a:pt x="1156843" y="676467"/>
                    </a:cubicBezTo>
                    <a:lnTo>
                      <a:pt x="1156843" y="67646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FC3C5F6-975F-3A6C-C1E6-A09E62EAC46D}"/>
                  </a:ext>
                </a:extLst>
              </p:cNvPr>
              <p:cNvSpPr/>
              <p:nvPr/>
            </p:nvSpPr>
            <p:spPr>
              <a:xfrm>
                <a:off x="7048975" y="3171920"/>
                <a:ext cx="684276" cy="684276"/>
              </a:xfrm>
              <a:custGeom>
                <a:avLst/>
                <a:gdLst>
                  <a:gd name="connsiteX0" fmla="*/ 684276 w 684276"/>
                  <a:gd name="connsiteY0" fmla="*/ 83344 h 684276"/>
                  <a:gd name="connsiteX1" fmla="*/ 684276 w 684276"/>
                  <a:gd name="connsiteY1" fmla="*/ 600932 h 684276"/>
                  <a:gd name="connsiteX2" fmla="*/ 600933 w 684276"/>
                  <a:gd name="connsiteY2" fmla="*/ 684276 h 684276"/>
                  <a:gd name="connsiteX3" fmla="*/ 83344 w 684276"/>
                  <a:gd name="connsiteY3" fmla="*/ 684276 h 684276"/>
                  <a:gd name="connsiteX4" fmla="*/ 0 w 684276"/>
                  <a:gd name="connsiteY4" fmla="*/ 600932 h 684276"/>
                  <a:gd name="connsiteX5" fmla="*/ 0 w 684276"/>
                  <a:gd name="connsiteY5" fmla="*/ 83344 h 684276"/>
                  <a:gd name="connsiteX6" fmla="*/ 83344 w 684276"/>
                  <a:gd name="connsiteY6" fmla="*/ 0 h 684276"/>
                  <a:gd name="connsiteX7" fmla="*/ 600933 w 684276"/>
                  <a:gd name="connsiteY7" fmla="*/ 0 h 684276"/>
                  <a:gd name="connsiteX8" fmla="*/ 684276 w 684276"/>
                  <a:gd name="connsiteY8" fmla="*/ 83344 h 6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4276" h="684276">
                    <a:moveTo>
                      <a:pt x="684276" y="83344"/>
                    </a:moveTo>
                    <a:lnTo>
                      <a:pt x="684276" y="600932"/>
                    </a:lnTo>
                    <a:cubicBezTo>
                      <a:pt x="684276" y="646748"/>
                      <a:pt x="647605" y="684276"/>
                      <a:pt x="600933" y="684276"/>
                    </a:cubicBezTo>
                    <a:lnTo>
                      <a:pt x="83344" y="684276"/>
                    </a:lnTo>
                    <a:cubicBezTo>
                      <a:pt x="37529" y="684276"/>
                      <a:pt x="0" y="646748"/>
                      <a:pt x="0" y="600932"/>
                    </a:cubicBezTo>
                    <a:lnTo>
                      <a:pt x="0" y="83344"/>
                    </a:lnTo>
                    <a:cubicBezTo>
                      <a:pt x="0" y="37529"/>
                      <a:pt x="37529" y="0"/>
                      <a:pt x="83344" y="0"/>
                    </a:cubicBezTo>
                    <a:lnTo>
                      <a:pt x="600933" y="0"/>
                    </a:lnTo>
                    <a:cubicBezTo>
                      <a:pt x="647605" y="0"/>
                      <a:pt x="684276" y="37529"/>
                      <a:pt x="684276" y="833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240D7CC-7688-D1E2-1CB1-CADF5C8A4017}"/>
                  </a:ext>
                </a:extLst>
              </p:cNvPr>
              <p:cNvSpPr/>
              <p:nvPr/>
            </p:nvSpPr>
            <p:spPr>
              <a:xfrm>
                <a:off x="7912417" y="2740151"/>
                <a:ext cx="684275" cy="684276"/>
              </a:xfrm>
              <a:custGeom>
                <a:avLst/>
                <a:gdLst>
                  <a:gd name="connsiteX0" fmla="*/ 684276 w 684275"/>
                  <a:gd name="connsiteY0" fmla="*/ 83344 h 684276"/>
                  <a:gd name="connsiteX1" fmla="*/ 684276 w 684275"/>
                  <a:gd name="connsiteY1" fmla="*/ 600932 h 684276"/>
                  <a:gd name="connsiteX2" fmla="*/ 600932 w 684275"/>
                  <a:gd name="connsiteY2" fmla="*/ 684276 h 684276"/>
                  <a:gd name="connsiteX3" fmla="*/ 83344 w 684275"/>
                  <a:gd name="connsiteY3" fmla="*/ 684276 h 684276"/>
                  <a:gd name="connsiteX4" fmla="*/ 0 w 684275"/>
                  <a:gd name="connsiteY4" fmla="*/ 600932 h 684276"/>
                  <a:gd name="connsiteX5" fmla="*/ 0 w 684275"/>
                  <a:gd name="connsiteY5" fmla="*/ 83344 h 684276"/>
                  <a:gd name="connsiteX6" fmla="*/ 83344 w 684275"/>
                  <a:gd name="connsiteY6" fmla="*/ 0 h 684276"/>
                  <a:gd name="connsiteX7" fmla="*/ 600932 w 684275"/>
                  <a:gd name="connsiteY7" fmla="*/ 0 h 684276"/>
                  <a:gd name="connsiteX8" fmla="*/ 684276 w 684275"/>
                  <a:gd name="connsiteY8" fmla="*/ 83344 h 6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4275" h="684276">
                    <a:moveTo>
                      <a:pt x="684276" y="83344"/>
                    </a:moveTo>
                    <a:lnTo>
                      <a:pt x="684276" y="600932"/>
                    </a:lnTo>
                    <a:cubicBezTo>
                      <a:pt x="684276" y="647605"/>
                      <a:pt x="646747" y="684276"/>
                      <a:pt x="600932" y="684276"/>
                    </a:cubicBezTo>
                    <a:lnTo>
                      <a:pt x="83344" y="684276"/>
                    </a:lnTo>
                    <a:cubicBezTo>
                      <a:pt x="36671" y="684276"/>
                      <a:pt x="0" y="647605"/>
                      <a:pt x="0" y="600932"/>
                    </a:cubicBezTo>
                    <a:lnTo>
                      <a:pt x="0" y="83344"/>
                    </a:lnTo>
                    <a:cubicBezTo>
                      <a:pt x="0" y="37529"/>
                      <a:pt x="36671" y="0"/>
                      <a:pt x="83344" y="0"/>
                    </a:cubicBezTo>
                    <a:lnTo>
                      <a:pt x="600932" y="0"/>
                    </a:lnTo>
                    <a:cubicBezTo>
                      <a:pt x="646747" y="0"/>
                      <a:pt x="684276" y="37529"/>
                      <a:pt x="684276" y="833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50670EF-4CCA-5274-DDDE-BBCE110D5D80}"/>
                  </a:ext>
                </a:extLst>
              </p:cNvPr>
              <p:cNvSpPr/>
              <p:nvPr/>
            </p:nvSpPr>
            <p:spPr>
              <a:xfrm>
                <a:off x="6876478" y="2221801"/>
                <a:ext cx="684275" cy="685133"/>
              </a:xfrm>
              <a:custGeom>
                <a:avLst/>
                <a:gdLst>
                  <a:gd name="connsiteX0" fmla="*/ 684276 w 684275"/>
                  <a:gd name="connsiteY0" fmla="*/ 83344 h 685133"/>
                  <a:gd name="connsiteX1" fmla="*/ 684276 w 684275"/>
                  <a:gd name="connsiteY1" fmla="*/ 601790 h 685133"/>
                  <a:gd name="connsiteX2" fmla="*/ 600932 w 684275"/>
                  <a:gd name="connsiteY2" fmla="*/ 685133 h 685133"/>
                  <a:gd name="connsiteX3" fmla="*/ 83344 w 684275"/>
                  <a:gd name="connsiteY3" fmla="*/ 685133 h 685133"/>
                  <a:gd name="connsiteX4" fmla="*/ 0 w 684275"/>
                  <a:gd name="connsiteY4" fmla="*/ 601790 h 685133"/>
                  <a:gd name="connsiteX5" fmla="*/ 0 w 684275"/>
                  <a:gd name="connsiteY5" fmla="*/ 83344 h 685133"/>
                  <a:gd name="connsiteX6" fmla="*/ 83344 w 684275"/>
                  <a:gd name="connsiteY6" fmla="*/ 0 h 685133"/>
                  <a:gd name="connsiteX7" fmla="*/ 600932 w 684275"/>
                  <a:gd name="connsiteY7" fmla="*/ 0 h 685133"/>
                  <a:gd name="connsiteX8" fmla="*/ 684276 w 684275"/>
                  <a:gd name="connsiteY8" fmla="*/ 83344 h 68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4275" h="685133">
                    <a:moveTo>
                      <a:pt x="684276" y="83344"/>
                    </a:moveTo>
                    <a:lnTo>
                      <a:pt x="684276" y="601790"/>
                    </a:lnTo>
                    <a:cubicBezTo>
                      <a:pt x="684276" y="647605"/>
                      <a:pt x="646747" y="685133"/>
                      <a:pt x="600932" y="685133"/>
                    </a:cubicBezTo>
                    <a:lnTo>
                      <a:pt x="83344" y="685133"/>
                    </a:lnTo>
                    <a:cubicBezTo>
                      <a:pt x="36671" y="685133"/>
                      <a:pt x="0" y="647605"/>
                      <a:pt x="0" y="601790"/>
                    </a:cubicBezTo>
                    <a:lnTo>
                      <a:pt x="0" y="83344"/>
                    </a:lnTo>
                    <a:cubicBezTo>
                      <a:pt x="0" y="37528"/>
                      <a:pt x="36671" y="0"/>
                      <a:pt x="83344" y="0"/>
                    </a:cubicBezTo>
                    <a:lnTo>
                      <a:pt x="600932" y="0"/>
                    </a:lnTo>
                    <a:cubicBezTo>
                      <a:pt x="646747" y="0"/>
                      <a:pt x="684276" y="37528"/>
                      <a:pt x="684276" y="833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56D8B93-2C20-6377-866D-B68EB72B1FC9}"/>
                  </a:ext>
                </a:extLst>
              </p:cNvPr>
              <p:cNvSpPr/>
              <p:nvPr/>
            </p:nvSpPr>
            <p:spPr>
              <a:xfrm>
                <a:off x="4256486" y="2207418"/>
                <a:ext cx="1388163" cy="419770"/>
              </a:xfrm>
              <a:custGeom>
                <a:avLst/>
                <a:gdLst>
                  <a:gd name="connsiteX0" fmla="*/ 1304970 w 1388163"/>
                  <a:gd name="connsiteY0" fmla="*/ 419195 h 419770"/>
                  <a:gd name="connsiteX1" fmla="*/ 1363930 w 1388163"/>
                  <a:gd name="connsiteY1" fmla="*/ 276892 h 419770"/>
                  <a:gd name="connsiteX2" fmla="*/ 694417 w 1388163"/>
                  <a:gd name="connsiteY2" fmla="*/ 0 h 419770"/>
                  <a:gd name="connsiteX3" fmla="*/ 24905 w 1388163"/>
                  <a:gd name="connsiteY3" fmla="*/ 276892 h 419770"/>
                  <a:gd name="connsiteX4" fmla="*/ 142824 w 1388163"/>
                  <a:gd name="connsiteY4" fmla="*/ 394716 h 419770"/>
                  <a:gd name="connsiteX5" fmla="*/ 1246105 w 1388163"/>
                  <a:gd name="connsiteY5" fmla="*/ 394716 h 419770"/>
                  <a:gd name="connsiteX6" fmla="*/ 1304970 w 1388163"/>
                  <a:gd name="connsiteY6" fmla="*/ 419195 h 419770"/>
                  <a:gd name="connsiteX7" fmla="*/ 1304970 w 1388163"/>
                  <a:gd name="connsiteY7" fmla="*/ 419195 h 41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8163" h="419770">
                    <a:moveTo>
                      <a:pt x="1304970" y="419195"/>
                    </a:moveTo>
                    <a:cubicBezTo>
                      <a:pt x="1376026" y="421672"/>
                      <a:pt x="1417174" y="326422"/>
                      <a:pt x="1363930" y="276892"/>
                    </a:cubicBezTo>
                    <a:cubicBezTo>
                      <a:pt x="1185336" y="98393"/>
                      <a:pt x="947592" y="0"/>
                      <a:pt x="694417" y="0"/>
                    </a:cubicBezTo>
                    <a:cubicBezTo>
                      <a:pt x="441243" y="0"/>
                      <a:pt x="203499" y="98298"/>
                      <a:pt x="24905" y="276892"/>
                    </a:cubicBezTo>
                    <a:cubicBezTo>
                      <a:pt x="-51486" y="354139"/>
                      <a:pt x="65100" y="471583"/>
                      <a:pt x="142824" y="394716"/>
                    </a:cubicBezTo>
                    <a:cubicBezTo>
                      <a:pt x="432575" y="92678"/>
                      <a:pt x="956355" y="92773"/>
                      <a:pt x="1246105" y="394716"/>
                    </a:cubicBezTo>
                    <a:cubicBezTo>
                      <a:pt x="1262298" y="411004"/>
                      <a:pt x="1283634" y="419195"/>
                      <a:pt x="1304970" y="419195"/>
                    </a:cubicBezTo>
                    <a:lnTo>
                      <a:pt x="1304970" y="41919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ABD428D-FD41-7E0B-22A9-986A929C223A}"/>
                  </a:ext>
                </a:extLst>
              </p:cNvPr>
              <p:cNvSpPr/>
              <p:nvPr/>
            </p:nvSpPr>
            <p:spPr>
              <a:xfrm>
                <a:off x="3901322" y="1706927"/>
                <a:ext cx="2099470" cy="564971"/>
              </a:xfrm>
              <a:custGeom>
                <a:avLst/>
                <a:gdLst>
                  <a:gd name="connsiteX0" fmla="*/ 142802 w 2099470"/>
                  <a:gd name="connsiteY0" fmla="*/ 539925 h 564971"/>
                  <a:gd name="connsiteX1" fmla="*/ 1956457 w 2099470"/>
                  <a:gd name="connsiteY1" fmla="*/ 539925 h 564971"/>
                  <a:gd name="connsiteX2" fmla="*/ 2074472 w 2099470"/>
                  <a:gd name="connsiteY2" fmla="*/ 422196 h 564971"/>
                  <a:gd name="connsiteX3" fmla="*/ 24787 w 2099470"/>
                  <a:gd name="connsiteY3" fmla="*/ 422196 h 564971"/>
                  <a:gd name="connsiteX4" fmla="*/ 142802 w 2099470"/>
                  <a:gd name="connsiteY4" fmla="*/ 539829 h 564971"/>
                  <a:gd name="connsiteX5" fmla="*/ 142802 w 2099470"/>
                  <a:gd name="connsiteY5" fmla="*/ 539829 h 564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9470" h="564971">
                    <a:moveTo>
                      <a:pt x="142802" y="539925"/>
                    </a:moveTo>
                    <a:cubicBezTo>
                      <a:pt x="619147" y="41767"/>
                      <a:pt x="1480112" y="41862"/>
                      <a:pt x="1956457" y="539925"/>
                    </a:cubicBezTo>
                    <a:cubicBezTo>
                      <a:pt x="2033133" y="616601"/>
                      <a:pt x="2151434" y="499824"/>
                      <a:pt x="2074472" y="422196"/>
                    </a:cubicBezTo>
                    <a:cubicBezTo>
                      <a:pt x="1536119" y="-140732"/>
                      <a:pt x="563045" y="-140732"/>
                      <a:pt x="24787" y="422196"/>
                    </a:cubicBezTo>
                    <a:cubicBezTo>
                      <a:pt x="-51318" y="499634"/>
                      <a:pt x="64982" y="616791"/>
                      <a:pt x="142802" y="539829"/>
                    </a:cubicBezTo>
                    <a:lnTo>
                      <a:pt x="142802" y="5398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52896A3-F28F-59C3-87CB-20F644AD5155}"/>
                  </a:ext>
                </a:extLst>
              </p:cNvPr>
              <p:cNvSpPr/>
              <p:nvPr/>
            </p:nvSpPr>
            <p:spPr>
              <a:xfrm>
                <a:off x="3595656" y="1276254"/>
                <a:ext cx="2710828" cy="690101"/>
              </a:xfrm>
              <a:custGeom>
                <a:avLst/>
                <a:gdLst>
                  <a:gd name="connsiteX0" fmla="*/ 2567875 w 2710828"/>
                  <a:gd name="connsiteY0" fmla="*/ 665131 h 690101"/>
                  <a:gd name="connsiteX1" fmla="*/ 2685700 w 2710828"/>
                  <a:gd name="connsiteY1" fmla="*/ 547211 h 690101"/>
                  <a:gd name="connsiteX2" fmla="*/ 24796 w 2710828"/>
                  <a:gd name="connsiteY2" fmla="*/ 547211 h 690101"/>
                  <a:gd name="connsiteX3" fmla="*/ 142715 w 2710828"/>
                  <a:gd name="connsiteY3" fmla="*/ 665036 h 690101"/>
                  <a:gd name="connsiteX4" fmla="*/ 2567875 w 2710828"/>
                  <a:gd name="connsiteY4" fmla="*/ 665131 h 690101"/>
                  <a:gd name="connsiteX5" fmla="*/ 2567875 w 2710828"/>
                  <a:gd name="connsiteY5" fmla="*/ 665131 h 690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0828" h="690101">
                    <a:moveTo>
                      <a:pt x="2567875" y="665131"/>
                    </a:moveTo>
                    <a:cubicBezTo>
                      <a:pt x="2644457" y="741712"/>
                      <a:pt x="2762948" y="624840"/>
                      <a:pt x="2685700" y="547211"/>
                    </a:cubicBezTo>
                    <a:cubicBezTo>
                      <a:pt x="1985707" y="-182404"/>
                      <a:pt x="724788" y="-182404"/>
                      <a:pt x="24796" y="547211"/>
                    </a:cubicBezTo>
                    <a:cubicBezTo>
                      <a:pt x="-51214" y="624459"/>
                      <a:pt x="64610" y="741902"/>
                      <a:pt x="142715" y="665036"/>
                    </a:cubicBezTo>
                    <a:cubicBezTo>
                      <a:pt x="780604" y="191"/>
                      <a:pt x="1929986" y="191"/>
                      <a:pt x="2567875" y="665131"/>
                    </a:cubicBezTo>
                    <a:lnTo>
                      <a:pt x="2567875" y="6651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F600C4F-B6EE-59C5-46C7-F2AEBA5B092F}"/>
                  </a:ext>
                </a:extLst>
              </p:cNvPr>
              <p:cNvSpPr/>
              <p:nvPr/>
            </p:nvSpPr>
            <p:spPr>
              <a:xfrm>
                <a:off x="4612407" y="2711815"/>
                <a:ext cx="676540" cy="271391"/>
              </a:xfrm>
              <a:custGeom>
                <a:avLst/>
                <a:gdLst>
                  <a:gd name="connsiteX0" fmla="*/ 25315 w 676540"/>
                  <a:gd name="connsiteY0" fmla="*/ 128159 h 271391"/>
                  <a:gd name="connsiteX1" fmla="*/ 142567 w 676540"/>
                  <a:gd name="connsiteY1" fmla="*/ 246745 h 271391"/>
                  <a:gd name="connsiteX2" fmla="*/ 534521 w 676540"/>
                  <a:gd name="connsiteY2" fmla="*/ 246745 h 271391"/>
                  <a:gd name="connsiteX3" fmla="*/ 652441 w 676540"/>
                  <a:gd name="connsiteY3" fmla="*/ 246078 h 271391"/>
                  <a:gd name="connsiteX4" fmla="*/ 651774 w 676540"/>
                  <a:gd name="connsiteY4" fmla="*/ 128159 h 271391"/>
                  <a:gd name="connsiteX5" fmla="*/ 25410 w 676540"/>
                  <a:gd name="connsiteY5" fmla="*/ 128159 h 271391"/>
                  <a:gd name="connsiteX6" fmla="*/ 25410 w 676540"/>
                  <a:gd name="connsiteY6" fmla="*/ 128159 h 27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540" h="271391">
                    <a:moveTo>
                      <a:pt x="25315" y="128159"/>
                    </a:moveTo>
                    <a:cubicBezTo>
                      <a:pt x="-51743" y="205121"/>
                      <a:pt x="64462" y="322945"/>
                      <a:pt x="142567" y="246745"/>
                    </a:cubicBezTo>
                    <a:cubicBezTo>
                      <a:pt x="248200" y="142256"/>
                      <a:pt x="428984" y="142446"/>
                      <a:pt x="534521" y="246745"/>
                    </a:cubicBezTo>
                    <a:cubicBezTo>
                      <a:pt x="567192" y="279130"/>
                      <a:pt x="620056" y="278844"/>
                      <a:pt x="652441" y="246078"/>
                    </a:cubicBezTo>
                    <a:cubicBezTo>
                      <a:pt x="684826" y="213408"/>
                      <a:pt x="684540" y="160544"/>
                      <a:pt x="651774" y="128159"/>
                    </a:cubicBezTo>
                    <a:cubicBezTo>
                      <a:pt x="485563" y="-42720"/>
                      <a:pt x="191621" y="-42720"/>
                      <a:pt x="25410" y="128159"/>
                    </a:cubicBezTo>
                    <a:lnTo>
                      <a:pt x="25410" y="1281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64" name="Text Placeholder 3">
              <a:extLst>
                <a:ext uri="{FF2B5EF4-FFF2-40B4-BE49-F238E27FC236}">
                  <a16:creationId xmlns:a16="http://schemas.microsoft.com/office/drawing/2014/main" id="{B9AE53B1-1C64-FF3A-AE8E-84D0666B04AE}"/>
                </a:ext>
              </a:extLst>
            </p:cNvPr>
            <p:cNvSpPr txBox="1">
              <a:spLocks/>
            </p:cNvSpPr>
            <p:nvPr/>
          </p:nvSpPr>
          <p:spPr>
            <a:xfrm>
              <a:off x="1072361" y="3161712"/>
              <a:ext cx="2133434" cy="357647"/>
            </a:xfrm>
            <a:prstGeom prst="rect">
              <a:avLst/>
            </a:prstGeom>
            <a:noFill/>
          </p:spPr>
          <p:txBody>
            <a:bodyPr lIns="0" anchor="ctr"/>
            <a:lstStyle>
              <a:lvl1pPr marL="0" indent="0" algn="r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b="0" kern="120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solidFill>
                    <a:schemeClr val="tx1"/>
                  </a:solidFill>
                  <a:latin typeface="+mn-lt"/>
                </a:rPr>
                <a:t>Streaming company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91F323-F73B-BCF6-03C8-3CD5BF030905}"/>
              </a:ext>
            </a:extLst>
          </p:cNvPr>
          <p:cNvGrpSpPr/>
          <p:nvPr/>
        </p:nvGrpSpPr>
        <p:grpSpPr>
          <a:xfrm>
            <a:off x="724623" y="3720121"/>
            <a:ext cx="882153" cy="537762"/>
            <a:chOff x="-1085850" y="1397516"/>
            <a:chExt cx="6667595" cy="37605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F3417F9-2AFD-05B9-7B1F-10E7C58716DB}"/>
                </a:ext>
              </a:extLst>
            </p:cNvPr>
            <p:cNvSpPr/>
            <p:nvPr/>
          </p:nvSpPr>
          <p:spPr>
            <a:xfrm>
              <a:off x="-1085850" y="1397516"/>
              <a:ext cx="6667595" cy="3760565"/>
            </a:xfrm>
            <a:custGeom>
              <a:avLst/>
              <a:gdLst>
                <a:gd name="connsiteX0" fmla="*/ 329279 w 6667595"/>
                <a:gd name="connsiteY0" fmla="*/ 0 h 3760565"/>
                <a:gd name="connsiteX1" fmla="*/ 6338221 w 6667595"/>
                <a:gd name="connsiteY1" fmla="*/ 0 h 3760565"/>
                <a:gd name="connsiteX2" fmla="*/ 6667596 w 6667595"/>
                <a:gd name="connsiteY2" fmla="*/ 329279 h 3760565"/>
                <a:gd name="connsiteX3" fmla="*/ 6667596 w 6667595"/>
                <a:gd name="connsiteY3" fmla="*/ 3431286 h 3760565"/>
                <a:gd name="connsiteX4" fmla="*/ 6338316 w 6667595"/>
                <a:gd name="connsiteY4" fmla="*/ 3760565 h 3760565"/>
                <a:gd name="connsiteX5" fmla="*/ 329279 w 6667595"/>
                <a:gd name="connsiteY5" fmla="*/ 3760565 h 3760565"/>
                <a:gd name="connsiteX6" fmla="*/ 0 w 6667595"/>
                <a:gd name="connsiteY6" fmla="*/ 3431286 h 3760565"/>
                <a:gd name="connsiteX7" fmla="*/ 0 w 6667595"/>
                <a:gd name="connsiteY7" fmla="*/ 329279 h 3760565"/>
                <a:gd name="connsiteX8" fmla="*/ 329279 w 6667595"/>
                <a:gd name="connsiteY8" fmla="*/ 0 h 3760565"/>
                <a:gd name="connsiteX9" fmla="*/ 329279 w 6667595"/>
                <a:gd name="connsiteY9" fmla="*/ 0 h 3760565"/>
                <a:gd name="connsiteX10" fmla="*/ 155258 w 6667595"/>
                <a:gd name="connsiteY10" fmla="*/ 609029 h 3760565"/>
                <a:gd name="connsiteX11" fmla="*/ 6511290 w 6667595"/>
                <a:gd name="connsiteY11" fmla="*/ 609029 h 3760565"/>
                <a:gd name="connsiteX12" fmla="*/ 6511290 w 6667595"/>
                <a:gd name="connsiteY12" fmla="*/ 329279 h 3760565"/>
                <a:gd name="connsiteX13" fmla="*/ 6338126 w 6667595"/>
                <a:gd name="connsiteY13" fmla="*/ 155258 h 3760565"/>
                <a:gd name="connsiteX14" fmla="*/ 329184 w 6667595"/>
                <a:gd name="connsiteY14" fmla="*/ 155258 h 3760565"/>
                <a:gd name="connsiteX15" fmla="*/ 155162 w 6667595"/>
                <a:gd name="connsiteY15" fmla="*/ 329279 h 3760565"/>
                <a:gd name="connsiteX16" fmla="*/ 155162 w 6667595"/>
                <a:gd name="connsiteY16" fmla="*/ 609029 h 3760565"/>
                <a:gd name="connsiteX17" fmla="*/ 155258 w 6667595"/>
                <a:gd name="connsiteY17" fmla="*/ 609029 h 3760565"/>
                <a:gd name="connsiteX18" fmla="*/ 6511290 w 6667595"/>
                <a:gd name="connsiteY18" fmla="*/ 1190435 h 3760565"/>
                <a:gd name="connsiteX19" fmla="*/ 155258 w 6667595"/>
                <a:gd name="connsiteY19" fmla="*/ 1190435 h 3760565"/>
                <a:gd name="connsiteX20" fmla="*/ 155258 w 6667595"/>
                <a:gd name="connsiteY20" fmla="*/ 3431381 h 3760565"/>
                <a:gd name="connsiteX21" fmla="*/ 329279 w 6667595"/>
                <a:gd name="connsiteY21" fmla="*/ 3605403 h 3760565"/>
                <a:gd name="connsiteX22" fmla="*/ 6338221 w 6667595"/>
                <a:gd name="connsiteY22" fmla="*/ 3605403 h 3760565"/>
                <a:gd name="connsiteX23" fmla="*/ 6511385 w 6667595"/>
                <a:gd name="connsiteY23" fmla="*/ 3431381 h 3760565"/>
                <a:gd name="connsiteX24" fmla="*/ 6511385 w 6667595"/>
                <a:gd name="connsiteY24" fmla="*/ 1190339 h 3760565"/>
                <a:gd name="connsiteX25" fmla="*/ 6511290 w 6667595"/>
                <a:gd name="connsiteY25" fmla="*/ 1190339 h 3760565"/>
                <a:gd name="connsiteX26" fmla="*/ 6511290 w 6667595"/>
                <a:gd name="connsiteY26" fmla="*/ 764381 h 3760565"/>
                <a:gd name="connsiteX27" fmla="*/ 155258 w 6667595"/>
                <a:gd name="connsiteY27" fmla="*/ 764381 h 3760565"/>
                <a:gd name="connsiteX28" fmla="*/ 155258 w 6667595"/>
                <a:gd name="connsiteY28" fmla="*/ 1034320 h 3760565"/>
                <a:gd name="connsiteX29" fmla="*/ 6511290 w 6667595"/>
                <a:gd name="connsiteY29" fmla="*/ 1034320 h 3760565"/>
                <a:gd name="connsiteX30" fmla="*/ 6511290 w 6667595"/>
                <a:gd name="connsiteY30" fmla="*/ 764381 h 3760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667595" h="3760565">
                  <a:moveTo>
                    <a:pt x="329279" y="0"/>
                  </a:moveTo>
                  <a:lnTo>
                    <a:pt x="6338221" y="0"/>
                  </a:lnTo>
                  <a:cubicBezTo>
                    <a:pt x="6519577" y="0"/>
                    <a:pt x="6667596" y="148019"/>
                    <a:pt x="6667596" y="329279"/>
                  </a:cubicBezTo>
                  <a:lnTo>
                    <a:pt x="6667596" y="3431286"/>
                  </a:lnTo>
                  <a:cubicBezTo>
                    <a:pt x="6667596" y="3612642"/>
                    <a:pt x="6518815" y="3760565"/>
                    <a:pt x="6338316" y="3760565"/>
                  </a:cubicBezTo>
                  <a:lnTo>
                    <a:pt x="329279" y="3760565"/>
                  </a:lnTo>
                  <a:cubicBezTo>
                    <a:pt x="148781" y="3760565"/>
                    <a:pt x="0" y="3612547"/>
                    <a:pt x="0" y="3431286"/>
                  </a:cubicBezTo>
                  <a:lnTo>
                    <a:pt x="0" y="329279"/>
                  </a:lnTo>
                  <a:cubicBezTo>
                    <a:pt x="0" y="148019"/>
                    <a:pt x="147923" y="0"/>
                    <a:pt x="329279" y="0"/>
                  </a:cubicBezTo>
                  <a:lnTo>
                    <a:pt x="329279" y="0"/>
                  </a:lnTo>
                  <a:close/>
                  <a:moveTo>
                    <a:pt x="155258" y="609029"/>
                  </a:moveTo>
                  <a:lnTo>
                    <a:pt x="6511290" y="609029"/>
                  </a:lnTo>
                  <a:lnTo>
                    <a:pt x="6511290" y="329279"/>
                  </a:lnTo>
                  <a:cubicBezTo>
                    <a:pt x="6511290" y="234125"/>
                    <a:pt x="6433185" y="155258"/>
                    <a:pt x="6338126" y="155258"/>
                  </a:cubicBezTo>
                  <a:lnTo>
                    <a:pt x="329184" y="155258"/>
                  </a:lnTo>
                  <a:cubicBezTo>
                    <a:pt x="233267" y="155258"/>
                    <a:pt x="155162" y="233363"/>
                    <a:pt x="155162" y="329279"/>
                  </a:cubicBezTo>
                  <a:lnTo>
                    <a:pt x="155162" y="609029"/>
                  </a:lnTo>
                  <a:lnTo>
                    <a:pt x="155258" y="609029"/>
                  </a:lnTo>
                  <a:close/>
                  <a:moveTo>
                    <a:pt x="6511290" y="1190435"/>
                  </a:moveTo>
                  <a:lnTo>
                    <a:pt x="155258" y="1190435"/>
                  </a:lnTo>
                  <a:lnTo>
                    <a:pt x="155258" y="3431381"/>
                  </a:lnTo>
                  <a:cubicBezTo>
                    <a:pt x="155258" y="3527298"/>
                    <a:pt x="233363" y="3605403"/>
                    <a:pt x="329279" y="3605403"/>
                  </a:cubicBezTo>
                  <a:lnTo>
                    <a:pt x="6338221" y="3605403"/>
                  </a:lnTo>
                  <a:cubicBezTo>
                    <a:pt x="6433376" y="3605403"/>
                    <a:pt x="6511385" y="3527298"/>
                    <a:pt x="6511385" y="3431381"/>
                  </a:cubicBezTo>
                  <a:lnTo>
                    <a:pt x="6511385" y="1190339"/>
                  </a:lnTo>
                  <a:lnTo>
                    <a:pt x="6511290" y="1190339"/>
                  </a:lnTo>
                  <a:close/>
                  <a:moveTo>
                    <a:pt x="6511290" y="764381"/>
                  </a:moveTo>
                  <a:lnTo>
                    <a:pt x="155258" y="764381"/>
                  </a:lnTo>
                  <a:lnTo>
                    <a:pt x="155258" y="1034320"/>
                  </a:lnTo>
                  <a:lnTo>
                    <a:pt x="6511290" y="1034320"/>
                  </a:lnTo>
                  <a:lnTo>
                    <a:pt x="6511290" y="764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CE5AAFA-63ED-FD7F-AF4B-211204FA705D}"/>
                </a:ext>
              </a:extLst>
            </p:cNvPr>
            <p:cNvSpPr/>
            <p:nvPr/>
          </p:nvSpPr>
          <p:spPr>
            <a:xfrm>
              <a:off x="3756945" y="3893732"/>
              <a:ext cx="1154620" cy="749808"/>
            </a:xfrm>
            <a:custGeom>
              <a:avLst/>
              <a:gdLst>
                <a:gd name="connsiteX0" fmla="*/ 779812 w 1154620"/>
                <a:gd name="connsiteY0" fmla="*/ 0 h 749808"/>
                <a:gd name="connsiteX1" fmla="*/ 1154621 w 1154620"/>
                <a:gd name="connsiteY1" fmla="*/ 374904 h 749808"/>
                <a:gd name="connsiteX2" fmla="*/ 779812 w 1154620"/>
                <a:gd name="connsiteY2" fmla="*/ 749808 h 749808"/>
                <a:gd name="connsiteX3" fmla="*/ 577310 w 1154620"/>
                <a:gd name="connsiteY3" fmla="*/ 690467 h 749808"/>
                <a:gd name="connsiteX4" fmla="*/ 109728 w 1154620"/>
                <a:gd name="connsiteY4" fmla="*/ 640080 h 749808"/>
                <a:gd name="connsiteX5" fmla="*/ 0 w 1154620"/>
                <a:gd name="connsiteY5" fmla="*/ 374999 h 749808"/>
                <a:gd name="connsiteX6" fmla="*/ 109728 w 1154620"/>
                <a:gd name="connsiteY6" fmla="*/ 109918 h 749808"/>
                <a:gd name="connsiteX7" fmla="*/ 577310 w 1154620"/>
                <a:gd name="connsiteY7" fmla="*/ 59531 h 749808"/>
                <a:gd name="connsiteX8" fmla="*/ 779812 w 1154620"/>
                <a:gd name="connsiteY8" fmla="*/ 190 h 749808"/>
                <a:gd name="connsiteX9" fmla="*/ 779812 w 1154620"/>
                <a:gd name="connsiteY9" fmla="*/ 190 h 749808"/>
                <a:gd name="connsiteX10" fmla="*/ 460248 w 1154620"/>
                <a:gd name="connsiteY10" fmla="*/ 569976 h 749808"/>
                <a:gd name="connsiteX11" fmla="*/ 405003 w 1154620"/>
                <a:gd name="connsiteY11" fmla="*/ 374809 h 749808"/>
                <a:gd name="connsiteX12" fmla="*/ 460248 w 1154620"/>
                <a:gd name="connsiteY12" fmla="*/ 179641 h 749808"/>
                <a:gd name="connsiteX13" fmla="*/ 453771 w 1154620"/>
                <a:gd name="connsiteY13" fmla="*/ 177165 h 749808"/>
                <a:gd name="connsiteX14" fmla="*/ 161830 w 1154620"/>
                <a:gd name="connsiteY14" fmla="*/ 374713 h 749808"/>
                <a:gd name="connsiteX15" fmla="*/ 453771 w 1154620"/>
                <a:gd name="connsiteY15" fmla="*/ 572262 h 749808"/>
                <a:gd name="connsiteX16" fmla="*/ 460248 w 1154620"/>
                <a:gd name="connsiteY16" fmla="*/ 569786 h 749808"/>
                <a:gd name="connsiteX17" fmla="*/ 460248 w 1154620"/>
                <a:gd name="connsiteY17" fmla="*/ 569786 h 749808"/>
                <a:gd name="connsiteX18" fmla="*/ 779812 w 1154620"/>
                <a:gd name="connsiteY18" fmla="*/ 161734 h 749808"/>
                <a:gd name="connsiteX19" fmla="*/ 566738 w 1154620"/>
                <a:gd name="connsiteY19" fmla="*/ 374809 h 749808"/>
                <a:gd name="connsiteX20" fmla="*/ 779812 w 1154620"/>
                <a:gd name="connsiteY20" fmla="*/ 587883 h 749808"/>
                <a:gd name="connsiteX21" fmla="*/ 992886 w 1154620"/>
                <a:gd name="connsiteY21" fmla="*/ 374809 h 749808"/>
                <a:gd name="connsiteX22" fmla="*/ 779812 w 1154620"/>
                <a:gd name="connsiteY22" fmla="*/ 161734 h 74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54620" h="749808">
                  <a:moveTo>
                    <a:pt x="779812" y="0"/>
                  </a:moveTo>
                  <a:cubicBezTo>
                    <a:pt x="986314" y="0"/>
                    <a:pt x="1154621" y="168307"/>
                    <a:pt x="1154621" y="374904"/>
                  </a:cubicBezTo>
                  <a:cubicBezTo>
                    <a:pt x="1154621" y="581501"/>
                    <a:pt x="986314" y="749808"/>
                    <a:pt x="779812" y="749808"/>
                  </a:cubicBezTo>
                  <a:cubicBezTo>
                    <a:pt x="704945" y="749808"/>
                    <a:pt x="635889" y="727900"/>
                    <a:pt x="577310" y="690467"/>
                  </a:cubicBezTo>
                  <a:cubicBezTo>
                    <a:pt x="429387" y="785622"/>
                    <a:pt x="234982" y="764476"/>
                    <a:pt x="109728" y="640080"/>
                  </a:cubicBezTo>
                  <a:cubicBezTo>
                    <a:pt x="41434" y="571786"/>
                    <a:pt x="0" y="478250"/>
                    <a:pt x="0" y="374999"/>
                  </a:cubicBezTo>
                  <a:cubicBezTo>
                    <a:pt x="0" y="271748"/>
                    <a:pt x="41529" y="178213"/>
                    <a:pt x="109728" y="109918"/>
                  </a:cubicBezTo>
                  <a:cubicBezTo>
                    <a:pt x="234982" y="-14478"/>
                    <a:pt x="429292" y="-35624"/>
                    <a:pt x="577310" y="59531"/>
                  </a:cubicBezTo>
                  <a:cubicBezTo>
                    <a:pt x="635794" y="22098"/>
                    <a:pt x="704945" y="190"/>
                    <a:pt x="779812" y="190"/>
                  </a:cubicBezTo>
                  <a:lnTo>
                    <a:pt x="779812" y="190"/>
                  </a:lnTo>
                  <a:close/>
                  <a:moveTo>
                    <a:pt x="460248" y="569976"/>
                  </a:moveTo>
                  <a:cubicBezTo>
                    <a:pt x="425291" y="513016"/>
                    <a:pt x="405003" y="446341"/>
                    <a:pt x="405003" y="374809"/>
                  </a:cubicBezTo>
                  <a:cubicBezTo>
                    <a:pt x="405003" y="303276"/>
                    <a:pt x="425291" y="236601"/>
                    <a:pt x="460248" y="179641"/>
                  </a:cubicBezTo>
                  <a:lnTo>
                    <a:pt x="453771" y="177165"/>
                  </a:lnTo>
                  <a:cubicBezTo>
                    <a:pt x="313087" y="121920"/>
                    <a:pt x="161830" y="224314"/>
                    <a:pt x="161830" y="374713"/>
                  </a:cubicBezTo>
                  <a:cubicBezTo>
                    <a:pt x="161830" y="525113"/>
                    <a:pt x="313087" y="628364"/>
                    <a:pt x="453771" y="572262"/>
                  </a:cubicBezTo>
                  <a:lnTo>
                    <a:pt x="460248" y="569786"/>
                  </a:lnTo>
                  <a:lnTo>
                    <a:pt x="460248" y="569786"/>
                  </a:lnTo>
                  <a:close/>
                  <a:moveTo>
                    <a:pt x="779812" y="161734"/>
                  </a:moveTo>
                  <a:cubicBezTo>
                    <a:pt x="661892" y="161734"/>
                    <a:pt x="566738" y="256889"/>
                    <a:pt x="566738" y="374809"/>
                  </a:cubicBezTo>
                  <a:cubicBezTo>
                    <a:pt x="566738" y="492728"/>
                    <a:pt x="661892" y="587883"/>
                    <a:pt x="779812" y="587883"/>
                  </a:cubicBezTo>
                  <a:cubicBezTo>
                    <a:pt x="897731" y="587883"/>
                    <a:pt x="992886" y="492728"/>
                    <a:pt x="992886" y="374809"/>
                  </a:cubicBezTo>
                  <a:cubicBezTo>
                    <a:pt x="992886" y="256889"/>
                    <a:pt x="897731" y="161734"/>
                    <a:pt x="779812" y="1617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2864198-1DF3-9796-2049-5E44B9EFFF91}"/>
                </a:ext>
              </a:extLst>
            </p:cNvPr>
            <p:cNvSpPr/>
            <p:nvPr/>
          </p:nvSpPr>
          <p:spPr>
            <a:xfrm>
              <a:off x="-398716" y="3448153"/>
              <a:ext cx="465867" cy="465867"/>
            </a:xfrm>
            <a:custGeom>
              <a:avLst/>
              <a:gdLst>
                <a:gd name="connsiteX0" fmla="*/ 81248 w 465867"/>
                <a:gd name="connsiteY0" fmla="*/ 0 h 465867"/>
                <a:gd name="connsiteX1" fmla="*/ 465868 w 465867"/>
                <a:gd name="connsiteY1" fmla="*/ 0 h 465867"/>
                <a:gd name="connsiteX2" fmla="*/ 465868 w 465867"/>
                <a:gd name="connsiteY2" fmla="*/ 465868 h 465867"/>
                <a:gd name="connsiteX3" fmla="*/ 0 w 465867"/>
                <a:gd name="connsiteY3" fmla="*/ 465868 h 465867"/>
                <a:gd name="connsiteX4" fmla="*/ 0 w 465867"/>
                <a:gd name="connsiteY4" fmla="*/ 0 h 465867"/>
                <a:gd name="connsiteX5" fmla="*/ 81344 w 465867"/>
                <a:gd name="connsiteY5" fmla="*/ 0 h 465867"/>
                <a:gd name="connsiteX6" fmla="*/ 304038 w 465867"/>
                <a:gd name="connsiteY6" fmla="*/ 161830 h 465867"/>
                <a:gd name="connsiteX7" fmla="*/ 162496 w 465867"/>
                <a:gd name="connsiteY7" fmla="*/ 161830 h 465867"/>
                <a:gd name="connsiteX8" fmla="*/ 162496 w 465867"/>
                <a:gd name="connsiteY8" fmla="*/ 304133 h 465867"/>
                <a:gd name="connsiteX9" fmla="*/ 303943 w 465867"/>
                <a:gd name="connsiteY9" fmla="*/ 304133 h 465867"/>
                <a:gd name="connsiteX10" fmla="*/ 303943 w 465867"/>
                <a:gd name="connsiteY10" fmla="*/ 161830 h 46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5867" h="465867">
                  <a:moveTo>
                    <a:pt x="81248" y="0"/>
                  </a:moveTo>
                  <a:lnTo>
                    <a:pt x="465868" y="0"/>
                  </a:lnTo>
                  <a:lnTo>
                    <a:pt x="465868" y="465868"/>
                  </a:lnTo>
                  <a:lnTo>
                    <a:pt x="0" y="465868"/>
                  </a:lnTo>
                  <a:lnTo>
                    <a:pt x="0" y="0"/>
                  </a:lnTo>
                  <a:lnTo>
                    <a:pt x="81344" y="0"/>
                  </a:lnTo>
                  <a:close/>
                  <a:moveTo>
                    <a:pt x="304038" y="161830"/>
                  </a:moveTo>
                  <a:lnTo>
                    <a:pt x="162496" y="161830"/>
                  </a:lnTo>
                  <a:lnTo>
                    <a:pt x="162496" y="304133"/>
                  </a:lnTo>
                  <a:lnTo>
                    <a:pt x="303943" y="304133"/>
                  </a:lnTo>
                  <a:lnTo>
                    <a:pt x="303943" y="161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D7B86D1-F971-E29B-EFFB-9D63A3D2E8B1}"/>
                </a:ext>
              </a:extLst>
            </p:cNvPr>
            <p:cNvSpPr/>
            <p:nvPr/>
          </p:nvSpPr>
          <p:spPr>
            <a:xfrm>
              <a:off x="1557623" y="3448153"/>
              <a:ext cx="465867" cy="465867"/>
            </a:xfrm>
            <a:custGeom>
              <a:avLst/>
              <a:gdLst>
                <a:gd name="connsiteX0" fmla="*/ 80486 w 465867"/>
                <a:gd name="connsiteY0" fmla="*/ 0 h 465867"/>
                <a:gd name="connsiteX1" fmla="*/ 465868 w 465867"/>
                <a:gd name="connsiteY1" fmla="*/ 0 h 465867"/>
                <a:gd name="connsiteX2" fmla="*/ 465868 w 465867"/>
                <a:gd name="connsiteY2" fmla="*/ 465868 h 465867"/>
                <a:gd name="connsiteX3" fmla="*/ 0 w 465867"/>
                <a:gd name="connsiteY3" fmla="*/ 465868 h 465867"/>
                <a:gd name="connsiteX4" fmla="*/ 0 w 465867"/>
                <a:gd name="connsiteY4" fmla="*/ 0 h 465867"/>
                <a:gd name="connsiteX5" fmla="*/ 80486 w 465867"/>
                <a:gd name="connsiteY5" fmla="*/ 0 h 465867"/>
                <a:gd name="connsiteX6" fmla="*/ 80486 w 465867"/>
                <a:gd name="connsiteY6" fmla="*/ 0 h 465867"/>
                <a:gd name="connsiteX7" fmla="*/ 303276 w 465867"/>
                <a:gd name="connsiteY7" fmla="*/ 161830 h 465867"/>
                <a:gd name="connsiteX8" fmla="*/ 161735 w 465867"/>
                <a:gd name="connsiteY8" fmla="*/ 161830 h 465867"/>
                <a:gd name="connsiteX9" fmla="*/ 161735 w 465867"/>
                <a:gd name="connsiteY9" fmla="*/ 304133 h 465867"/>
                <a:gd name="connsiteX10" fmla="*/ 303276 w 465867"/>
                <a:gd name="connsiteY10" fmla="*/ 304133 h 465867"/>
                <a:gd name="connsiteX11" fmla="*/ 303276 w 465867"/>
                <a:gd name="connsiteY11" fmla="*/ 161830 h 46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867" h="465867">
                  <a:moveTo>
                    <a:pt x="80486" y="0"/>
                  </a:moveTo>
                  <a:lnTo>
                    <a:pt x="465868" y="0"/>
                  </a:lnTo>
                  <a:lnTo>
                    <a:pt x="465868" y="465868"/>
                  </a:lnTo>
                  <a:lnTo>
                    <a:pt x="0" y="465868"/>
                  </a:lnTo>
                  <a:lnTo>
                    <a:pt x="0" y="0"/>
                  </a:lnTo>
                  <a:lnTo>
                    <a:pt x="80486" y="0"/>
                  </a:lnTo>
                  <a:lnTo>
                    <a:pt x="80486" y="0"/>
                  </a:lnTo>
                  <a:close/>
                  <a:moveTo>
                    <a:pt x="303276" y="161830"/>
                  </a:moveTo>
                  <a:lnTo>
                    <a:pt x="161735" y="161830"/>
                  </a:lnTo>
                  <a:lnTo>
                    <a:pt x="161735" y="304133"/>
                  </a:lnTo>
                  <a:lnTo>
                    <a:pt x="303276" y="304133"/>
                  </a:lnTo>
                  <a:lnTo>
                    <a:pt x="303276" y="161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DC8EB9B-E0B0-0C2A-431F-3E4A1AA620B6}"/>
                </a:ext>
              </a:extLst>
            </p:cNvPr>
            <p:cNvSpPr/>
            <p:nvPr/>
          </p:nvSpPr>
          <p:spPr>
            <a:xfrm>
              <a:off x="543687" y="3448153"/>
              <a:ext cx="465867" cy="465867"/>
            </a:xfrm>
            <a:custGeom>
              <a:avLst/>
              <a:gdLst>
                <a:gd name="connsiteX0" fmla="*/ 81248 w 465867"/>
                <a:gd name="connsiteY0" fmla="*/ 0 h 465867"/>
                <a:gd name="connsiteX1" fmla="*/ 465868 w 465867"/>
                <a:gd name="connsiteY1" fmla="*/ 0 h 465867"/>
                <a:gd name="connsiteX2" fmla="*/ 465868 w 465867"/>
                <a:gd name="connsiteY2" fmla="*/ 465868 h 465867"/>
                <a:gd name="connsiteX3" fmla="*/ 0 w 465867"/>
                <a:gd name="connsiteY3" fmla="*/ 465868 h 465867"/>
                <a:gd name="connsiteX4" fmla="*/ 0 w 465867"/>
                <a:gd name="connsiteY4" fmla="*/ 0 h 465867"/>
                <a:gd name="connsiteX5" fmla="*/ 81343 w 465867"/>
                <a:gd name="connsiteY5" fmla="*/ 0 h 465867"/>
                <a:gd name="connsiteX6" fmla="*/ 304038 w 465867"/>
                <a:gd name="connsiteY6" fmla="*/ 161830 h 465867"/>
                <a:gd name="connsiteX7" fmla="*/ 162592 w 465867"/>
                <a:gd name="connsiteY7" fmla="*/ 161830 h 465867"/>
                <a:gd name="connsiteX8" fmla="*/ 162592 w 465867"/>
                <a:gd name="connsiteY8" fmla="*/ 304133 h 465867"/>
                <a:gd name="connsiteX9" fmla="*/ 304038 w 465867"/>
                <a:gd name="connsiteY9" fmla="*/ 304133 h 465867"/>
                <a:gd name="connsiteX10" fmla="*/ 304038 w 465867"/>
                <a:gd name="connsiteY10" fmla="*/ 161830 h 46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5867" h="465867">
                  <a:moveTo>
                    <a:pt x="81248" y="0"/>
                  </a:moveTo>
                  <a:lnTo>
                    <a:pt x="465868" y="0"/>
                  </a:lnTo>
                  <a:lnTo>
                    <a:pt x="465868" y="465868"/>
                  </a:lnTo>
                  <a:lnTo>
                    <a:pt x="0" y="465868"/>
                  </a:lnTo>
                  <a:lnTo>
                    <a:pt x="0" y="0"/>
                  </a:lnTo>
                  <a:lnTo>
                    <a:pt x="81343" y="0"/>
                  </a:lnTo>
                  <a:close/>
                  <a:moveTo>
                    <a:pt x="304038" y="161830"/>
                  </a:moveTo>
                  <a:lnTo>
                    <a:pt x="162592" y="161830"/>
                  </a:lnTo>
                  <a:lnTo>
                    <a:pt x="162592" y="304133"/>
                  </a:lnTo>
                  <a:lnTo>
                    <a:pt x="304038" y="304133"/>
                  </a:lnTo>
                  <a:lnTo>
                    <a:pt x="304038" y="161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F8D8FD-A4FF-5A5F-72EF-301C1C08D6F8}"/>
                </a:ext>
              </a:extLst>
            </p:cNvPr>
            <p:cNvSpPr/>
            <p:nvPr/>
          </p:nvSpPr>
          <p:spPr>
            <a:xfrm>
              <a:off x="-420719" y="4556482"/>
              <a:ext cx="2040064" cy="156114"/>
            </a:xfrm>
            <a:custGeom>
              <a:avLst/>
              <a:gdLst>
                <a:gd name="connsiteX0" fmla="*/ 0 w 2040064"/>
                <a:gd name="connsiteY0" fmla="*/ 0 h 156114"/>
                <a:gd name="connsiteX1" fmla="*/ 2040065 w 2040064"/>
                <a:gd name="connsiteY1" fmla="*/ 0 h 156114"/>
                <a:gd name="connsiteX2" fmla="*/ 2040065 w 2040064"/>
                <a:gd name="connsiteY2" fmla="*/ 156115 h 156114"/>
                <a:gd name="connsiteX3" fmla="*/ 0 w 2040064"/>
                <a:gd name="connsiteY3" fmla="*/ 156115 h 156114"/>
                <a:gd name="connsiteX4" fmla="*/ 0 w 2040064"/>
                <a:gd name="connsiteY4" fmla="*/ 0 h 15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0064" h="156114">
                  <a:moveTo>
                    <a:pt x="0" y="0"/>
                  </a:moveTo>
                  <a:lnTo>
                    <a:pt x="2040065" y="0"/>
                  </a:lnTo>
                  <a:lnTo>
                    <a:pt x="2040065" y="156115"/>
                  </a:lnTo>
                  <a:lnTo>
                    <a:pt x="0" y="1561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71EF883-FE86-F0C9-6259-E59C30A09A9D}"/>
              </a:ext>
            </a:extLst>
          </p:cNvPr>
          <p:cNvCxnSpPr>
            <a:cxnSpLocks/>
          </p:cNvCxnSpPr>
          <p:nvPr/>
        </p:nvCxnSpPr>
        <p:spPr>
          <a:xfrm>
            <a:off x="2076600" y="3633448"/>
            <a:ext cx="0" cy="1167152"/>
          </a:xfrm>
          <a:prstGeom prst="line">
            <a:avLst/>
          </a:prstGeom>
          <a:ln w="381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C95A6DD-8FEC-DD99-57E7-AE8289BA97BA}"/>
              </a:ext>
            </a:extLst>
          </p:cNvPr>
          <p:cNvGrpSpPr/>
          <p:nvPr/>
        </p:nvGrpSpPr>
        <p:grpSpPr>
          <a:xfrm>
            <a:off x="1836481" y="5025593"/>
            <a:ext cx="552244" cy="552254"/>
            <a:chOff x="3429000" y="762000"/>
            <a:chExt cx="5333904" cy="533399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5EB23A2-42B0-BF5A-66C0-4799220F6B80}"/>
                </a:ext>
              </a:extLst>
            </p:cNvPr>
            <p:cNvSpPr/>
            <p:nvPr/>
          </p:nvSpPr>
          <p:spPr>
            <a:xfrm>
              <a:off x="3489429" y="3902356"/>
              <a:ext cx="233188" cy="410937"/>
            </a:xfrm>
            <a:custGeom>
              <a:avLst/>
              <a:gdLst>
                <a:gd name="connsiteX0" fmla="*/ 229130 w 233188"/>
                <a:gd name="connsiteY0" fmla="*/ 302264 h 410937"/>
                <a:gd name="connsiteX1" fmla="*/ 164836 w 233188"/>
                <a:gd name="connsiteY1" fmla="*/ 65568 h 410937"/>
                <a:gd name="connsiteX2" fmla="*/ 128356 w 233188"/>
                <a:gd name="connsiteY2" fmla="*/ 13181 h 410937"/>
                <a:gd name="connsiteX3" fmla="*/ 65491 w 233188"/>
                <a:gd name="connsiteY3" fmla="*/ 1941 h 410937"/>
                <a:gd name="connsiteX4" fmla="*/ 13103 w 233188"/>
                <a:gd name="connsiteY4" fmla="*/ 38517 h 410937"/>
                <a:gd name="connsiteX5" fmla="*/ 1959 w 233188"/>
                <a:gd name="connsiteY5" fmla="*/ 101382 h 410937"/>
                <a:gd name="connsiteX6" fmla="*/ 70634 w 233188"/>
                <a:gd name="connsiteY6" fmla="*/ 353985 h 410937"/>
                <a:gd name="connsiteX7" fmla="*/ 70634 w 233188"/>
                <a:gd name="connsiteY7" fmla="*/ 353985 h 410937"/>
                <a:gd name="connsiteX8" fmla="*/ 175695 w 233188"/>
                <a:gd name="connsiteY8" fmla="*/ 407421 h 410937"/>
                <a:gd name="connsiteX9" fmla="*/ 224177 w 233188"/>
                <a:gd name="connsiteY9" fmla="*/ 365891 h 410937"/>
                <a:gd name="connsiteX10" fmla="*/ 229130 w 233188"/>
                <a:gd name="connsiteY10" fmla="*/ 302264 h 410937"/>
                <a:gd name="connsiteX11" fmla="*/ 229130 w 233188"/>
                <a:gd name="connsiteY11" fmla="*/ 302264 h 41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3188" h="410937">
                  <a:moveTo>
                    <a:pt x="229130" y="302264"/>
                  </a:moveTo>
                  <a:cubicBezTo>
                    <a:pt x="203984" y="225017"/>
                    <a:pt x="182362" y="145388"/>
                    <a:pt x="164836" y="65568"/>
                  </a:cubicBezTo>
                  <a:cubicBezTo>
                    <a:pt x="160074" y="43947"/>
                    <a:pt x="147025" y="25087"/>
                    <a:pt x="128356" y="13181"/>
                  </a:cubicBezTo>
                  <a:cubicBezTo>
                    <a:pt x="109687" y="1274"/>
                    <a:pt x="87112" y="-2821"/>
                    <a:pt x="65491" y="1941"/>
                  </a:cubicBezTo>
                  <a:cubicBezTo>
                    <a:pt x="43869" y="6704"/>
                    <a:pt x="25009" y="19848"/>
                    <a:pt x="13103" y="38517"/>
                  </a:cubicBezTo>
                  <a:cubicBezTo>
                    <a:pt x="1197" y="57186"/>
                    <a:pt x="-2804" y="79761"/>
                    <a:pt x="1959" y="101382"/>
                  </a:cubicBezTo>
                  <a:cubicBezTo>
                    <a:pt x="20628" y="186536"/>
                    <a:pt x="43774" y="271499"/>
                    <a:pt x="70634" y="353985"/>
                  </a:cubicBezTo>
                  <a:lnTo>
                    <a:pt x="70634" y="353985"/>
                  </a:lnTo>
                  <a:cubicBezTo>
                    <a:pt x="85969" y="396848"/>
                    <a:pt x="132070" y="420279"/>
                    <a:pt x="175695" y="407421"/>
                  </a:cubicBezTo>
                  <a:cubicBezTo>
                    <a:pt x="196745" y="400563"/>
                    <a:pt x="214176" y="385608"/>
                    <a:pt x="224177" y="365891"/>
                  </a:cubicBezTo>
                  <a:cubicBezTo>
                    <a:pt x="234178" y="346175"/>
                    <a:pt x="235893" y="323315"/>
                    <a:pt x="229130" y="302264"/>
                  </a:cubicBezTo>
                  <a:lnTo>
                    <a:pt x="229130" y="3022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461FF63-FACB-E207-9B8B-F699C02B9C98}"/>
                </a:ext>
              </a:extLst>
            </p:cNvPr>
            <p:cNvSpPr/>
            <p:nvPr/>
          </p:nvSpPr>
          <p:spPr>
            <a:xfrm>
              <a:off x="3708241" y="1955511"/>
              <a:ext cx="292610" cy="386354"/>
            </a:xfrm>
            <a:custGeom>
              <a:avLst/>
              <a:gdLst>
                <a:gd name="connsiteX0" fmla="*/ 45561 w 292610"/>
                <a:gd name="connsiteY0" fmla="*/ 377732 h 386354"/>
                <a:gd name="connsiteX1" fmla="*/ 157670 w 292610"/>
                <a:gd name="connsiteY1" fmla="*/ 341156 h 386354"/>
                <a:gd name="connsiteX2" fmla="*/ 279495 w 292610"/>
                <a:gd name="connsiteY2" fmla="*/ 128177 h 386354"/>
                <a:gd name="connsiteX3" fmla="*/ 279495 w 292610"/>
                <a:gd name="connsiteY3" fmla="*/ 128177 h 386354"/>
                <a:gd name="connsiteX4" fmla="*/ 254159 w 292610"/>
                <a:gd name="connsiteY4" fmla="*/ 13115 h 386354"/>
                <a:gd name="connsiteX5" fmla="*/ 139001 w 292610"/>
                <a:gd name="connsiteY5" fmla="*/ 38452 h 386354"/>
                <a:gd name="connsiteX6" fmla="*/ 9080 w 292610"/>
                <a:gd name="connsiteY6" fmla="*/ 265623 h 386354"/>
                <a:gd name="connsiteX7" fmla="*/ 9080 w 292610"/>
                <a:gd name="connsiteY7" fmla="*/ 265623 h 386354"/>
                <a:gd name="connsiteX8" fmla="*/ 45561 w 292610"/>
                <a:gd name="connsiteY8" fmla="*/ 377732 h 386354"/>
                <a:gd name="connsiteX9" fmla="*/ 45561 w 292610"/>
                <a:gd name="connsiteY9" fmla="*/ 377732 h 386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2610" h="386354">
                  <a:moveTo>
                    <a:pt x="45561" y="377732"/>
                  </a:moveTo>
                  <a:cubicBezTo>
                    <a:pt x="86709" y="397830"/>
                    <a:pt x="136335" y="381637"/>
                    <a:pt x="157670" y="341156"/>
                  </a:cubicBezTo>
                  <a:cubicBezTo>
                    <a:pt x="194627" y="268576"/>
                    <a:pt x="235585" y="196853"/>
                    <a:pt x="279495" y="128177"/>
                  </a:cubicBezTo>
                  <a:lnTo>
                    <a:pt x="279495" y="128177"/>
                  </a:lnTo>
                  <a:cubicBezTo>
                    <a:pt x="304260" y="89411"/>
                    <a:pt x="292926" y="37880"/>
                    <a:pt x="254159" y="13115"/>
                  </a:cubicBezTo>
                  <a:cubicBezTo>
                    <a:pt x="215392" y="-11650"/>
                    <a:pt x="163862" y="-315"/>
                    <a:pt x="139001" y="38452"/>
                  </a:cubicBezTo>
                  <a:cubicBezTo>
                    <a:pt x="92139" y="111794"/>
                    <a:pt x="48419" y="188185"/>
                    <a:pt x="9080" y="265623"/>
                  </a:cubicBezTo>
                  <a:lnTo>
                    <a:pt x="9080" y="265623"/>
                  </a:lnTo>
                  <a:cubicBezTo>
                    <a:pt x="-11779" y="306581"/>
                    <a:pt x="4508" y="356777"/>
                    <a:pt x="45561" y="377732"/>
                  </a:cubicBezTo>
                  <a:lnTo>
                    <a:pt x="45561" y="3777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C491C9C-FAF6-3850-B062-04F858DE0563}"/>
                </a:ext>
              </a:extLst>
            </p:cNvPr>
            <p:cNvSpPr/>
            <p:nvPr/>
          </p:nvSpPr>
          <p:spPr>
            <a:xfrm>
              <a:off x="3429000" y="3230737"/>
              <a:ext cx="170345" cy="418395"/>
            </a:xfrm>
            <a:custGeom>
              <a:avLst/>
              <a:gdLst>
                <a:gd name="connsiteX0" fmla="*/ 91916 w 170345"/>
                <a:gd name="connsiteY0" fmla="*/ 418005 h 418395"/>
                <a:gd name="connsiteX1" fmla="*/ 170212 w 170345"/>
                <a:gd name="connsiteY1" fmla="*/ 328565 h 418395"/>
                <a:gd name="connsiteX2" fmla="*/ 166688 w 170345"/>
                <a:gd name="connsiteY2" fmla="*/ 195500 h 418395"/>
                <a:gd name="connsiteX3" fmla="*/ 169069 w 170345"/>
                <a:gd name="connsiteY3" fmla="*/ 86915 h 418395"/>
                <a:gd name="connsiteX4" fmla="*/ 89440 w 170345"/>
                <a:gd name="connsiteY4" fmla="*/ 47 h 418395"/>
                <a:gd name="connsiteX5" fmla="*/ 2572 w 170345"/>
                <a:gd name="connsiteY5" fmla="*/ 79676 h 418395"/>
                <a:gd name="connsiteX6" fmla="*/ 0 w 170345"/>
                <a:gd name="connsiteY6" fmla="*/ 195596 h 418395"/>
                <a:gd name="connsiteX7" fmla="*/ 3620 w 170345"/>
                <a:gd name="connsiteY7" fmla="*/ 335708 h 418395"/>
                <a:gd name="connsiteX8" fmla="*/ 4000 w 170345"/>
                <a:gd name="connsiteY8" fmla="*/ 342185 h 418395"/>
                <a:gd name="connsiteX9" fmla="*/ 86773 w 170345"/>
                <a:gd name="connsiteY9" fmla="*/ 418385 h 418395"/>
                <a:gd name="connsiteX10" fmla="*/ 91916 w 170345"/>
                <a:gd name="connsiteY10" fmla="*/ 418195 h 418395"/>
                <a:gd name="connsiteX11" fmla="*/ 91916 w 170345"/>
                <a:gd name="connsiteY11" fmla="*/ 418195 h 4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0345" h="418395">
                  <a:moveTo>
                    <a:pt x="91916" y="418005"/>
                  </a:moveTo>
                  <a:cubicBezTo>
                    <a:pt x="138017" y="414385"/>
                    <a:pt x="172784" y="374666"/>
                    <a:pt x="170212" y="328565"/>
                  </a:cubicBezTo>
                  <a:cubicBezTo>
                    <a:pt x="167926" y="283892"/>
                    <a:pt x="166688" y="239125"/>
                    <a:pt x="166688" y="195500"/>
                  </a:cubicBezTo>
                  <a:cubicBezTo>
                    <a:pt x="166688" y="159115"/>
                    <a:pt x="167450" y="122920"/>
                    <a:pt x="169069" y="86915"/>
                  </a:cubicBezTo>
                  <a:cubicBezTo>
                    <a:pt x="171069" y="40910"/>
                    <a:pt x="135446" y="2048"/>
                    <a:pt x="89440" y="47"/>
                  </a:cubicBezTo>
                  <a:cubicBezTo>
                    <a:pt x="43625" y="-1477"/>
                    <a:pt x="5048" y="33861"/>
                    <a:pt x="2572" y="79676"/>
                  </a:cubicBezTo>
                  <a:cubicBezTo>
                    <a:pt x="857" y="118157"/>
                    <a:pt x="0" y="156734"/>
                    <a:pt x="0" y="195596"/>
                  </a:cubicBezTo>
                  <a:cubicBezTo>
                    <a:pt x="0" y="242173"/>
                    <a:pt x="1238" y="289798"/>
                    <a:pt x="3620" y="335708"/>
                  </a:cubicBezTo>
                  <a:lnTo>
                    <a:pt x="4000" y="342185"/>
                  </a:lnTo>
                  <a:cubicBezTo>
                    <a:pt x="6858" y="385524"/>
                    <a:pt x="43244" y="419052"/>
                    <a:pt x="86773" y="418385"/>
                  </a:cubicBezTo>
                  <a:cubicBezTo>
                    <a:pt x="88487" y="418385"/>
                    <a:pt x="90202" y="418385"/>
                    <a:pt x="91916" y="418195"/>
                  </a:cubicBezTo>
                  <a:lnTo>
                    <a:pt x="91916" y="4181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5DFFE79-DA2A-AAEF-9A34-C08C97C325AD}"/>
                </a:ext>
              </a:extLst>
            </p:cNvPr>
            <p:cNvSpPr/>
            <p:nvPr/>
          </p:nvSpPr>
          <p:spPr>
            <a:xfrm>
              <a:off x="4601027" y="1052091"/>
              <a:ext cx="385415" cy="294462"/>
            </a:xfrm>
            <a:custGeom>
              <a:avLst/>
              <a:gdLst>
                <a:gd name="connsiteX0" fmla="*/ 83558 w 385415"/>
                <a:gd name="connsiteY0" fmla="*/ 294457 h 294462"/>
                <a:gd name="connsiteX1" fmla="*/ 128993 w 385415"/>
                <a:gd name="connsiteY1" fmla="*/ 281218 h 294462"/>
                <a:gd name="connsiteX2" fmla="*/ 340638 w 385415"/>
                <a:gd name="connsiteY2" fmla="*/ 157297 h 294462"/>
                <a:gd name="connsiteX3" fmla="*/ 375976 w 385415"/>
                <a:gd name="connsiteY3" fmla="*/ 44902 h 294462"/>
                <a:gd name="connsiteX4" fmla="*/ 263676 w 385415"/>
                <a:gd name="connsiteY4" fmla="*/ 9374 h 294462"/>
                <a:gd name="connsiteX5" fmla="*/ 37838 w 385415"/>
                <a:gd name="connsiteY5" fmla="*/ 141581 h 294462"/>
                <a:gd name="connsiteX6" fmla="*/ 37838 w 385415"/>
                <a:gd name="connsiteY6" fmla="*/ 141581 h 294462"/>
                <a:gd name="connsiteX7" fmla="*/ 3453 w 385415"/>
                <a:gd name="connsiteY7" fmla="*/ 235117 h 294462"/>
                <a:gd name="connsiteX8" fmla="*/ 83463 w 385415"/>
                <a:gd name="connsiteY8" fmla="*/ 294457 h 294462"/>
                <a:gd name="connsiteX9" fmla="*/ 83463 w 385415"/>
                <a:gd name="connsiteY9" fmla="*/ 294457 h 29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415" h="294462">
                  <a:moveTo>
                    <a:pt x="83558" y="294457"/>
                  </a:moveTo>
                  <a:cubicBezTo>
                    <a:pt x="99655" y="294648"/>
                    <a:pt x="115562" y="289981"/>
                    <a:pt x="128993" y="281218"/>
                  </a:cubicBezTo>
                  <a:cubicBezTo>
                    <a:pt x="197287" y="236641"/>
                    <a:pt x="268439" y="194921"/>
                    <a:pt x="340638" y="157297"/>
                  </a:cubicBezTo>
                  <a:cubicBezTo>
                    <a:pt x="381405" y="135961"/>
                    <a:pt x="397217" y="85669"/>
                    <a:pt x="375976" y="44902"/>
                  </a:cubicBezTo>
                  <a:cubicBezTo>
                    <a:pt x="354735" y="4040"/>
                    <a:pt x="304443" y="-11771"/>
                    <a:pt x="263676" y="9374"/>
                  </a:cubicBezTo>
                  <a:cubicBezTo>
                    <a:pt x="186619" y="49474"/>
                    <a:pt x="110705" y="93956"/>
                    <a:pt x="37838" y="141581"/>
                  </a:cubicBezTo>
                  <a:lnTo>
                    <a:pt x="37838" y="141581"/>
                  </a:lnTo>
                  <a:cubicBezTo>
                    <a:pt x="6882" y="161679"/>
                    <a:pt x="-7024" y="199779"/>
                    <a:pt x="3453" y="235117"/>
                  </a:cubicBezTo>
                  <a:cubicBezTo>
                    <a:pt x="13931" y="270454"/>
                    <a:pt x="46601" y="294648"/>
                    <a:pt x="83463" y="294457"/>
                  </a:cubicBezTo>
                  <a:lnTo>
                    <a:pt x="83463" y="2944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541BB1F-92CF-687C-E6C2-961268B06826}"/>
                </a:ext>
              </a:extLst>
            </p:cNvPr>
            <p:cNvSpPr/>
            <p:nvPr/>
          </p:nvSpPr>
          <p:spPr>
            <a:xfrm>
              <a:off x="3484046" y="2566543"/>
              <a:ext cx="231087" cy="411781"/>
            </a:xfrm>
            <a:custGeom>
              <a:avLst/>
              <a:gdLst>
                <a:gd name="connsiteX0" fmla="*/ 66111 w 231087"/>
                <a:gd name="connsiteY0" fmla="*/ 410114 h 411781"/>
                <a:gd name="connsiteX1" fmla="*/ 164885 w 231087"/>
                <a:gd name="connsiteY1" fmla="*/ 345725 h 411781"/>
                <a:gd name="connsiteX2" fmla="*/ 227179 w 231087"/>
                <a:gd name="connsiteY2" fmla="*/ 108457 h 411781"/>
                <a:gd name="connsiteX3" fmla="*/ 172791 w 231087"/>
                <a:gd name="connsiteY3" fmla="*/ 3873 h 411781"/>
                <a:gd name="connsiteX4" fmla="*/ 68207 w 231087"/>
                <a:gd name="connsiteY4" fmla="*/ 58261 h 411781"/>
                <a:gd name="connsiteX5" fmla="*/ 1817 w 231087"/>
                <a:gd name="connsiteY5" fmla="*/ 311435 h 411781"/>
                <a:gd name="connsiteX6" fmla="*/ 1817 w 231087"/>
                <a:gd name="connsiteY6" fmla="*/ 311435 h 411781"/>
                <a:gd name="connsiteX7" fmla="*/ 66206 w 231087"/>
                <a:gd name="connsiteY7" fmla="*/ 410114 h 411781"/>
                <a:gd name="connsiteX8" fmla="*/ 66206 w 231087"/>
                <a:gd name="connsiteY8" fmla="*/ 410114 h 41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087" h="411781">
                  <a:moveTo>
                    <a:pt x="66111" y="410114"/>
                  </a:moveTo>
                  <a:cubicBezTo>
                    <a:pt x="111069" y="419163"/>
                    <a:pt x="154979" y="390493"/>
                    <a:pt x="164885" y="345725"/>
                  </a:cubicBezTo>
                  <a:cubicBezTo>
                    <a:pt x="181650" y="266096"/>
                    <a:pt x="202604" y="186277"/>
                    <a:pt x="227179" y="108457"/>
                  </a:cubicBezTo>
                  <a:cubicBezTo>
                    <a:pt x="241085" y="64547"/>
                    <a:pt x="216702" y="17779"/>
                    <a:pt x="172791" y="3873"/>
                  </a:cubicBezTo>
                  <a:cubicBezTo>
                    <a:pt x="128881" y="-9938"/>
                    <a:pt x="82113" y="14350"/>
                    <a:pt x="68207" y="58261"/>
                  </a:cubicBezTo>
                  <a:cubicBezTo>
                    <a:pt x="42013" y="141319"/>
                    <a:pt x="19629" y="226472"/>
                    <a:pt x="1817" y="311435"/>
                  </a:cubicBezTo>
                  <a:lnTo>
                    <a:pt x="1817" y="311435"/>
                  </a:lnTo>
                  <a:cubicBezTo>
                    <a:pt x="-7708" y="356488"/>
                    <a:pt x="21153" y="400684"/>
                    <a:pt x="66206" y="410114"/>
                  </a:cubicBezTo>
                  <a:lnTo>
                    <a:pt x="66206" y="4101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12F69D8-6EB7-A873-AF0C-DD130A0B11DF}"/>
                </a:ext>
              </a:extLst>
            </p:cNvPr>
            <p:cNvSpPr/>
            <p:nvPr/>
          </p:nvSpPr>
          <p:spPr>
            <a:xfrm>
              <a:off x="8468183" y="2539422"/>
              <a:ext cx="233575" cy="411055"/>
            </a:xfrm>
            <a:custGeom>
              <a:avLst/>
              <a:gdLst>
                <a:gd name="connsiteX0" fmla="*/ 4113 w 233575"/>
                <a:gd name="connsiteY0" fmla="*/ 109289 h 411055"/>
                <a:gd name="connsiteX1" fmla="*/ 68788 w 233575"/>
                <a:gd name="connsiteY1" fmla="*/ 345890 h 411055"/>
                <a:gd name="connsiteX2" fmla="*/ 168229 w 233575"/>
                <a:gd name="connsiteY2" fmla="*/ 409327 h 411055"/>
                <a:gd name="connsiteX3" fmla="*/ 231570 w 233575"/>
                <a:gd name="connsiteY3" fmla="*/ 309886 h 411055"/>
                <a:gd name="connsiteX4" fmla="*/ 162514 w 233575"/>
                <a:gd name="connsiteY4" fmla="*/ 57473 h 411055"/>
                <a:gd name="connsiteX5" fmla="*/ 120985 w 233575"/>
                <a:gd name="connsiteY5" fmla="*/ 8991 h 411055"/>
                <a:gd name="connsiteX6" fmla="*/ 57358 w 233575"/>
                <a:gd name="connsiteY6" fmla="*/ 4133 h 411055"/>
                <a:gd name="connsiteX7" fmla="*/ 8971 w 233575"/>
                <a:gd name="connsiteY7" fmla="*/ 45758 h 411055"/>
                <a:gd name="connsiteX8" fmla="*/ 4208 w 233575"/>
                <a:gd name="connsiteY8" fmla="*/ 109384 h 411055"/>
                <a:gd name="connsiteX9" fmla="*/ 4208 w 233575"/>
                <a:gd name="connsiteY9" fmla="*/ 109384 h 41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3575" h="411055">
                  <a:moveTo>
                    <a:pt x="4113" y="109289"/>
                  </a:moveTo>
                  <a:cubicBezTo>
                    <a:pt x="29354" y="186537"/>
                    <a:pt x="51166" y="266071"/>
                    <a:pt x="68788" y="345890"/>
                  </a:cubicBezTo>
                  <a:cubicBezTo>
                    <a:pt x="79361" y="390467"/>
                    <a:pt x="123366" y="418471"/>
                    <a:pt x="168229" y="409327"/>
                  </a:cubicBezTo>
                  <a:cubicBezTo>
                    <a:pt x="213187" y="399326"/>
                    <a:pt x="241571" y="354844"/>
                    <a:pt x="231570" y="309886"/>
                  </a:cubicBezTo>
                  <a:cubicBezTo>
                    <a:pt x="212711" y="224732"/>
                    <a:pt x="189470" y="139864"/>
                    <a:pt x="162514" y="57473"/>
                  </a:cubicBezTo>
                  <a:cubicBezTo>
                    <a:pt x="155656" y="36423"/>
                    <a:pt x="140702" y="18992"/>
                    <a:pt x="120985" y="8991"/>
                  </a:cubicBezTo>
                  <a:cubicBezTo>
                    <a:pt x="101268" y="-1010"/>
                    <a:pt x="78313" y="-2725"/>
                    <a:pt x="57358" y="4133"/>
                  </a:cubicBezTo>
                  <a:cubicBezTo>
                    <a:pt x="36403" y="10991"/>
                    <a:pt x="18877" y="26041"/>
                    <a:pt x="8971" y="45758"/>
                  </a:cubicBezTo>
                  <a:cubicBezTo>
                    <a:pt x="-1030" y="65474"/>
                    <a:pt x="-2745" y="88430"/>
                    <a:pt x="4208" y="109384"/>
                  </a:cubicBezTo>
                  <a:lnTo>
                    <a:pt x="4208" y="1093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0625246-43F2-0D48-5603-E3DAE7D02141}"/>
                </a:ext>
              </a:extLst>
            </p:cNvPr>
            <p:cNvSpPr/>
            <p:nvPr/>
          </p:nvSpPr>
          <p:spPr>
            <a:xfrm>
              <a:off x="5208862" y="821750"/>
              <a:ext cx="411240" cy="233524"/>
            </a:xfrm>
            <a:custGeom>
              <a:avLst/>
              <a:gdLst>
                <a:gd name="connsiteX0" fmla="*/ 83418 w 411240"/>
                <a:gd name="connsiteY0" fmla="*/ 233429 h 233524"/>
                <a:gd name="connsiteX1" fmla="*/ 109231 w 411240"/>
                <a:gd name="connsiteY1" fmla="*/ 229334 h 233524"/>
                <a:gd name="connsiteX2" fmla="*/ 345832 w 411240"/>
                <a:gd name="connsiteY2" fmla="*/ 164754 h 233524"/>
                <a:gd name="connsiteX3" fmla="*/ 409269 w 411240"/>
                <a:gd name="connsiteY3" fmla="*/ 65408 h 233524"/>
                <a:gd name="connsiteX4" fmla="*/ 309923 w 411240"/>
                <a:gd name="connsiteY4" fmla="*/ 1972 h 233524"/>
                <a:gd name="connsiteX5" fmla="*/ 57510 w 411240"/>
                <a:gd name="connsiteY5" fmla="*/ 70838 h 233524"/>
                <a:gd name="connsiteX6" fmla="*/ 57510 w 411240"/>
                <a:gd name="connsiteY6" fmla="*/ 70838 h 233524"/>
                <a:gd name="connsiteX7" fmla="*/ 1027 w 411240"/>
                <a:gd name="connsiteY7" fmla="*/ 163230 h 233524"/>
                <a:gd name="connsiteX8" fmla="*/ 83323 w 411240"/>
                <a:gd name="connsiteY8" fmla="*/ 233525 h 233524"/>
                <a:gd name="connsiteX9" fmla="*/ 83323 w 411240"/>
                <a:gd name="connsiteY9" fmla="*/ 233525 h 23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1240" h="233524">
                  <a:moveTo>
                    <a:pt x="83418" y="233429"/>
                  </a:moveTo>
                  <a:cubicBezTo>
                    <a:pt x="92181" y="233429"/>
                    <a:pt x="100944" y="232001"/>
                    <a:pt x="109231" y="229334"/>
                  </a:cubicBezTo>
                  <a:cubicBezTo>
                    <a:pt x="186574" y="203997"/>
                    <a:pt x="266203" y="182280"/>
                    <a:pt x="345832" y="164754"/>
                  </a:cubicBezTo>
                  <a:cubicBezTo>
                    <a:pt x="390790" y="154848"/>
                    <a:pt x="419174" y="110366"/>
                    <a:pt x="409269" y="65408"/>
                  </a:cubicBezTo>
                  <a:cubicBezTo>
                    <a:pt x="399362" y="20450"/>
                    <a:pt x="354881" y="-7934"/>
                    <a:pt x="309923" y="1972"/>
                  </a:cubicBezTo>
                  <a:cubicBezTo>
                    <a:pt x="225055" y="20641"/>
                    <a:pt x="140092" y="43787"/>
                    <a:pt x="57510" y="70838"/>
                  </a:cubicBezTo>
                  <a:lnTo>
                    <a:pt x="57510" y="70838"/>
                  </a:lnTo>
                  <a:cubicBezTo>
                    <a:pt x="18553" y="83601"/>
                    <a:pt x="-5355" y="122749"/>
                    <a:pt x="1027" y="163230"/>
                  </a:cubicBezTo>
                  <a:cubicBezTo>
                    <a:pt x="7409" y="203711"/>
                    <a:pt x="42365" y="233525"/>
                    <a:pt x="83323" y="233525"/>
                  </a:cubicBezTo>
                  <a:lnTo>
                    <a:pt x="83323" y="2335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77E47C2-E598-274C-4331-9F2B8522F75D}"/>
                </a:ext>
              </a:extLst>
            </p:cNvPr>
            <p:cNvSpPr/>
            <p:nvPr/>
          </p:nvSpPr>
          <p:spPr>
            <a:xfrm>
              <a:off x="7180311" y="1039322"/>
              <a:ext cx="386762" cy="292058"/>
            </a:xfrm>
            <a:custGeom>
              <a:avLst/>
              <a:gdLst>
                <a:gd name="connsiteX0" fmla="*/ 45448 w 386762"/>
                <a:gd name="connsiteY0" fmla="*/ 157684 h 292058"/>
                <a:gd name="connsiteX1" fmla="*/ 258523 w 386762"/>
                <a:gd name="connsiteY1" fmla="*/ 279318 h 292058"/>
                <a:gd name="connsiteX2" fmla="*/ 258523 w 386762"/>
                <a:gd name="connsiteY2" fmla="*/ 279318 h 292058"/>
                <a:gd name="connsiteX3" fmla="*/ 373680 w 386762"/>
                <a:gd name="connsiteY3" fmla="*/ 253886 h 292058"/>
                <a:gd name="connsiteX4" fmla="*/ 348153 w 386762"/>
                <a:gd name="connsiteY4" fmla="*/ 138729 h 292058"/>
                <a:gd name="connsiteX5" fmla="*/ 120982 w 386762"/>
                <a:gd name="connsiteY5" fmla="*/ 8999 h 292058"/>
                <a:gd name="connsiteX6" fmla="*/ 120982 w 386762"/>
                <a:gd name="connsiteY6" fmla="*/ 8999 h 292058"/>
                <a:gd name="connsiteX7" fmla="*/ 9063 w 386762"/>
                <a:gd name="connsiteY7" fmla="*/ 45670 h 292058"/>
                <a:gd name="connsiteX8" fmla="*/ 45544 w 386762"/>
                <a:gd name="connsiteY8" fmla="*/ 157684 h 292058"/>
                <a:gd name="connsiteX9" fmla="*/ 45544 w 386762"/>
                <a:gd name="connsiteY9" fmla="*/ 157684 h 2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6762" h="292058">
                  <a:moveTo>
                    <a:pt x="45448" y="157684"/>
                  </a:moveTo>
                  <a:cubicBezTo>
                    <a:pt x="117934" y="194546"/>
                    <a:pt x="189657" y="235503"/>
                    <a:pt x="258523" y="279318"/>
                  </a:cubicBezTo>
                  <a:lnTo>
                    <a:pt x="258523" y="279318"/>
                  </a:lnTo>
                  <a:cubicBezTo>
                    <a:pt x="297480" y="303512"/>
                    <a:pt x="348534" y="292272"/>
                    <a:pt x="373680" y="253886"/>
                  </a:cubicBezTo>
                  <a:cubicBezTo>
                    <a:pt x="398445" y="215024"/>
                    <a:pt x="387015" y="163494"/>
                    <a:pt x="348153" y="138729"/>
                  </a:cubicBezTo>
                  <a:cubicBezTo>
                    <a:pt x="274810" y="91961"/>
                    <a:pt x="198325" y="48242"/>
                    <a:pt x="120982" y="8999"/>
                  </a:cubicBezTo>
                  <a:lnTo>
                    <a:pt x="120982" y="8999"/>
                  </a:lnTo>
                  <a:cubicBezTo>
                    <a:pt x="79929" y="-11766"/>
                    <a:pt x="29827" y="4617"/>
                    <a:pt x="9063" y="45670"/>
                  </a:cubicBezTo>
                  <a:cubicBezTo>
                    <a:pt x="-11797" y="86627"/>
                    <a:pt x="4586" y="136824"/>
                    <a:pt x="45544" y="157684"/>
                  </a:cubicBezTo>
                  <a:lnTo>
                    <a:pt x="45544" y="1576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8B40F1-1C0F-39C7-8DA4-646B411F5B2C}"/>
                </a:ext>
              </a:extLst>
            </p:cNvPr>
            <p:cNvSpPr/>
            <p:nvPr/>
          </p:nvSpPr>
          <p:spPr>
            <a:xfrm>
              <a:off x="6543985" y="815554"/>
              <a:ext cx="411891" cy="230916"/>
            </a:xfrm>
            <a:custGeom>
              <a:avLst/>
              <a:gdLst>
                <a:gd name="connsiteX0" fmla="*/ 66269 w 411891"/>
                <a:gd name="connsiteY0" fmla="*/ 164949 h 230916"/>
                <a:gd name="connsiteX1" fmla="*/ 303442 w 411891"/>
                <a:gd name="connsiteY1" fmla="*/ 227052 h 230916"/>
                <a:gd name="connsiteX2" fmla="*/ 408026 w 411891"/>
                <a:gd name="connsiteY2" fmla="*/ 172664 h 230916"/>
                <a:gd name="connsiteX3" fmla="*/ 353639 w 411891"/>
                <a:gd name="connsiteY3" fmla="*/ 68079 h 230916"/>
                <a:gd name="connsiteX4" fmla="*/ 100464 w 411891"/>
                <a:gd name="connsiteY4" fmla="*/ 1785 h 230916"/>
                <a:gd name="connsiteX5" fmla="*/ 1785 w 411891"/>
                <a:gd name="connsiteY5" fmla="*/ 66270 h 230916"/>
                <a:gd name="connsiteX6" fmla="*/ 66269 w 411891"/>
                <a:gd name="connsiteY6" fmla="*/ 164949 h 230916"/>
                <a:gd name="connsiteX7" fmla="*/ 66269 w 411891"/>
                <a:gd name="connsiteY7" fmla="*/ 164949 h 23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891" h="230916">
                  <a:moveTo>
                    <a:pt x="66269" y="164949"/>
                  </a:moveTo>
                  <a:cubicBezTo>
                    <a:pt x="146089" y="181617"/>
                    <a:pt x="225909" y="202572"/>
                    <a:pt x="303442" y="227052"/>
                  </a:cubicBezTo>
                  <a:cubicBezTo>
                    <a:pt x="347352" y="240863"/>
                    <a:pt x="394120" y="216479"/>
                    <a:pt x="408026" y="172664"/>
                  </a:cubicBezTo>
                  <a:cubicBezTo>
                    <a:pt x="421838" y="128754"/>
                    <a:pt x="397454" y="81986"/>
                    <a:pt x="353639" y="68079"/>
                  </a:cubicBezTo>
                  <a:cubicBezTo>
                    <a:pt x="270771" y="41886"/>
                    <a:pt x="185618" y="19597"/>
                    <a:pt x="100464" y="1785"/>
                  </a:cubicBezTo>
                  <a:cubicBezTo>
                    <a:pt x="55411" y="-7644"/>
                    <a:pt x="11215" y="21216"/>
                    <a:pt x="1785" y="66270"/>
                  </a:cubicBezTo>
                  <a:cubicBezTo>
                    <a:pt x="-7644" y="111323"/>
                    <a:pt x="21216" y="155519"/>
                    <a:pt x="66269" y="164949"/>
                  </a:cubicBezTo>
                  <a:lnTo>
                    <a:pt x="66269" y="1649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A8AD55D-34FD-7789-228C-53E2F916E9B2}"/>
                </a:ext>
              </a:extLst>
            </p:cNvPr>
            <p:cNvSpPr/>
            <p:nvPr/>
          </p:nvSpPr>
          <p:spPr>
            <a:xfrm>
              <a:off x="4105768" y="5088748"/>
              <a:ext cx="346694" cy="344658"/>
            </a:xfrm>
            <a:custGeom>
              <a:avLst/>
              <a:gdLst>
                <a:gd name="connsiteX0" fmla="*/ 144953 w 346694"/>
                <a:gd name="connsiteY0" fmla="*/ 27129 h 344658"/>
                <a:gd name="connsiteX1" fmla="*/ 87136 w 346694"/>
                <a:gd name="connsiteY1" fmla="*/ 78 h 344658"/>
                <a:gd name="connsiteX2" fmla="*/ 27129 w 346694"/>
                <a:gd name="connsiteY2" fmla="*/ 21890 h 344658"/>
                <a:gd name="connsiteX3" fmla="*/ 78 w 346694"/>
                <a:gd name="connsiteY3" fmla="*/ 79707 h 344658"/>
                <a:gd name="connsiteX4" fmla="*/ 21890 w 346694"/>
                <a:gd name="connsiteY4" fmla="*/ 139714 h 344658"/>
                <a:gd name="connsiteX5" fmla="*/ 207723 w 346694"/>
                <a:gd name="connsiteY5" fmla="*/ 323928 h 344658"/>
                <a:gd name="connsiteX6" fmla="*/ 325357 w 346694"/>
                <a:gd name="connsiteY6" fmla="*/ 317641 h 344658"/>
                <a:gd name="connsiteX7" fmla="*/ 319070 w 346694"/>
                <a:gd name="connsiteY7" fmla="*/ 199912 h 344658"/>
                <a:gd name="connsiteX8" fmla="*/ 144858 w 346694"/>
                <a:gd name="connsiteY8" fmla="*/ 27129 h 344658"/>
                <a:gd name="connsiteX9" fmla="*/ 144858 w 346694"/>
                <a:gd name="connsiteY9" fmla="*/ 27129 h 34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6694" h="344658">
                  <a:moveTo>
                    <a:pt x="144953" y="27129"/>
                  </a:moveTo>
                  <a:cubicBezTo>
                    <a:pt x="129999" y="10841"/>
                    <a:pt x="109234" y="1126"/>
                    <a:pt x="87136" y="78"/>
                  </a:cubicBezTo>
                  <a:cubicBezTo>
                    <a:pt x="65038" y="-875"/>
                    <a:pt x="43417" y="6936"/>
                    <a:pt x="27129" y="21890"/>
                  </a:cubicBezTo>
                  <a:cubicBezTo>
                    <a:pt x="10841" y="36844"/>
                    <a:pt x="1126" y="57609"/>
                    <a:pt x="78" y="79707"/>
                  </a:cubicBezTo>
                  <a:cubicBezTo>
                    <a:pt x="-875" y="101805"/>
                    <a:pt x="6936" y="123426"/>
                    <a:pt x="21890" y="139714"/>
                  </a:cubicBezTo>
                  <a:cubicBezTo>
                    <a:pt x="80469" y="203722"/>
                    <a:pt x="142953" y="265635"/>
                    <a:pt x="207723" y="323928"/>
                  </a:cubicBezTo>
                  <a:cubicBezTo>
                    <a:pt x="242203" y="353836"/>
                    <a:pt x="294305" y="351074"/>
                    <a:pt x="325357" y="317641"/>
                  </a:cubicBezTo>
                  <a:cubicBezTo>
                    <a:pt x="356122" y="283447"/>
                    <a:pt x="353265" y="230773"/>
                    <a:pt x="319070" y="199912"/>
                  </a:cubicBezTo>
                  <a:cubicBezTo>
                    <a:pt x="258396" y="145334"/>
                    <a:pt x="199722" y="87136"/>
                    <a:pt x="144858" y="27129"/>
                  </a:cubicBezTo>
                  <a:lnTo>
                    <a:pt x="144858" y="271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ACD189A-99FD-4D2B-7AD5-6A954D759F7A}"/>
                </a:ext>
              </a:extLst>
            </p:cNvPr>
            <p:cNvSpPr/>
            <p:nvPr/>
          </p:nvSpPr>
          <p:spPr>
            <a:xfrm>
              <a:off x="8189049" y="4517879"/>
              <a:ext cx="292943" cy="386109"/>
            </a:xfrm>
            <a:custGeom>
              <a:avLst/>
              <a:gdLst>
                <a:gd name="connsiteX0" fmla="*/ 247433 w 292943"/>
                <a:gd name="connsiteY0" fmla="*/ 9163 h 386109"/>
                <a:gd name="connsiteX1" fmla="*/ 183806 w 292943"/>
                <a:gd name="connsiteY1" fmla="*/ 4019 h 386109"/>
                <a:gd name="connsiteX2" fmla="*/ 135324 w 292943"/>
                <a:gd name="connsiteY2" fmla="*/ 45453 h 386109"/>
                <a:gd name="connsiteX3" fmla="*/ 13214 w 292943"/>
                <a:gd name="connsiteY3" fmla="*/ 258241 h 386109"/>
                <a:gd name="connsiteX4" fmla="*/ 13214 w 292943"/>
                <a:gd name="connsiteY4" fmla="*/ 258241 h 386109"/>
                <a:gd name="connsiteX5" fmla="*/ 38359 w 292943"/>
                <a:gd name="connsiteY5" fmla="*/ 373398 h 386109"/>
                <a:gd name="connsiteX6" fmla="*/ 153517 w 292943"/>
                <a:gd name="connsiteY6" fmla="*/ 348253 h 386109"/>
                <a:gd name="connsiteX7" fmla="*/ 283819 w 292943"/>
                <a:gd name="connsiteY7" fmla="*/ 121177 h 386109"/>
                <a:gd name="connsiteX8" fmla="*/ 283819 w 292943"/>
                <a:gd name="connsiteY8" fmla="*/ 121177 h 386109"/>
                <a:gd name="connsiteX9" fmla="*/ 247433 w 292943"/>
                <a:gd name="connsiteY9" fmla="*/ 9067 h 386109"/>
                <a:gd name="connsiteX10" fmla="*/ 247433 w 292943"/>
                <a:gd name="connsiteY10" fmla="*/ 9067 h 38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943" h="386109">
                  <a:moveTo>
                    <a:pt x="247433" y="9163"/>
                  </a:moveTo>
                  <a:cubicBezTo>
                    <a:pt x="227717" y="-934"/>
                    <a:pt x="204856" y="-2744"/>
                    <a:pt x="183806" y="4019"/>
                  </a:cubicBezTo>
                  <a:cubicBezTo>
                    <a:pt x="162756" y="10782"/>
                    <a:pt x="145325" y="25736"/>
                    <a:pt x="135324" y="45453"/>
                  </a:cubicBezTo>
                  <a:cubicBezTo>
                    <a:pt x="98272" y="118129"/>
                    <a:pt x="57124" y="189756"/>
                    <a:pt x="13214" y="258241"/>
                  </a:cubicBezTo>
                  <a:lnTo>
                    <a:pt x="13214" y="258241"/>
                  </a:lnTo>
                  <a:cubicBezTo>
                    <a:pt x="-11647" y="297008"/>
                    <a:pt x="-407" y="348538"/>
                    <a:pt x="38359" y="373398"/>
                  </a:cubicBezTo>
                  <a:cubicBezTo>
                    <a:pt x="77222" y="397497"/>
                    <a:pt x="128276" y="386353"/>
                    <a:pt x="153517" y="348253"/>
                  </a:cubicBezTo>
                  <a:cubicBezTo>
                    <a:pt x="200380" y="275196"/>
                    <a:pt x="244195" y="198805"/>
                    <a:pt x="283819" y="121177"/>
                  </a:cubicBezTo>
                  <a:lnTo>
                    <a:pt x="283819" y="121177"/>
                  </a:lnTo>
                  <a:cubicBezTo>
                    <a:pt x="304774" y="80219"/>
                    <a:pt x="288391" y="30022"/>
                    <a:pt x="247433" y="9067"/>
                  </a:cubicBezTo>
                  <a:lnTo>
                    <a:pt x="247433" y="90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BA53CE6-0F3D-FECE-9240-BCF3DB7F9DB9}"/>
                </a:ext>
              </a:extLst>
            </p:cNvPr>
            <p:cNvSpPr/>
            <p:nvPr/>
          </p:nvSpPr>
          <p:spPr>
            <a:xfrm>
              <a:off x="8175947" y="1931572"/>
              <a:ext cx="294930" cy="385111"/>
            </a:xfrm>
            <a:custGeom>
              <a:avLst/>
              <a:gdLst>
                <a:gd name="connsiteX0" fmla="*/ 137663 w 294930"/>
                <a:gd name="connsiteY0" fmla="*/ 340617 h 385111"/>
                <a:gd name="connsiteX1" fmla="*/ 250153 w 294930"/>
                <a:gd name="connsiteY1" fmla="*/ 375954 h 385111"/>
                <a:gd name="connsiteX2" fmla="*/ 285491 w 294930"/>
                <a:gd name="connsiteY2" fmla="*/ 263464 h 385111"/>
                <a:gd name="connsiteX3" fmla="*/ 153094 w 294930"/>
                <a:gd name="connsiteY3" fmla="*/ 37721 h 385111"/>
                <a:gd name="connsiteX4" fmla="*/ 37746 w 294930"/>
                <a:gd name="connsiteY4" fmla="*/ 13623 h 385111"/>
                <a:gd name="connsiteX5" fmla="*/ 13647 w 294930"/>
                <a:gd name="connsiteY5" fmla="*/ 129066 h 385111"/>
                <a:gd name="connsiteX6" fmla="*/ 137663 w 294930"/>
                <a:gd name="connsiteY6" fmla="*/ 340617 h 385111"/>
                <a:gd name="connsiteX7" fmla="*/ 137663 w 294930"/>
                <a:gd name="connsiteY7" fmla="*/ 340617 h 38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4930" h="385111">
                  <a:moveTo>
                    <a:pt x="137663" y="340617"/>
                  </a:moveTo>
                  <a:cubicBezTo>
                    <a:pt x="159285" y="381002"/>
                    <a:pt x="209291" y="396719"/>
                    <a:pt x="250153" y="375954"/>
                  </a:cubicBezTo>
                  <a:cubicBezTo>
                    <a:pt x="290920" y="354618"/>
                    <a:pt x="306732" y="304326"/>
                    <a:pt x="285491" y="263464"/>
                  </a:cubicBezTo>
                  <a:cubicBezTo>
                    <a:pt x="245295" y="186407"/>
                    <a:pt x="200814" y="110492"/>
                    <a:pt x="153094" y="37721"/>
                  </a:cubicBezTo>
                  <a:cubicBezTo>
                    <a:pt x="127947" y="-760"/>
                    <a:pt x="76227" y="-11618"/>
                    <a:pt x="37746" y="13623"/>
                  </a:cubicBezTo>
                  <a:cubicBezTo>
                    <a:pt x="-830" y="38865"/>
                    <a:pt x="-11594" y="90490"/>
                    <a:pt x="13647" y="129066"/>
                  </a:cubicBezTo>
                  <a:cubicBezTo>
                    <a:pt x="58320" y="197265"/>
                    <a:pt x="100039" y="268512"/>
                    <a:pt x="137663" y="340617"/>
                  </a:cubicBezTo>
                  <a:lnTo>
                    <a:pt x="137663" y="3406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94B58E2-3F97-B3C1-1ED7-C5CFFD6A6651}"/>
                </a:ext>
              </a:extLst>
            </p:cNvPr>
            <p:cNvSpPr/>
            <p:nvPr/>
          </p:nvSpPr>
          <p:spPr>
            <a:xfrm>
              <a:off x="7754490" y="5073456"/>
              <a:ext cx="345490" cy="346354"/>
            </a:xfrm>
            <a:custGeom>
              <a:avLst/>
              <a:gdLst>
                <a:gd name="connsiteX0" fmla="*/ 200027 w 345490"/>
                <a:gd name="connsiteY0" fmla="*/ 27753 h 346354"/>
                <a:gd name="connsiteX1" fmla="*/ 27149 w 345490"/>
                <a:gd name="connsiteY1" fmla="*/ 201965 h 346354"/>
                <a:gd name="connsiteX2" fmla="*/ 27149 w 345490"/>
                <a:gd name="connsiteY2" fmla="*/ 201965 h 346354"/>
                <a:gd name="connsiteX3" fmla="*/ 21815 w 345490"/>
                <a:gd name="connsiteY3" fmla="*/ 319789 h 346354"/>
                <a:gd name="connsiteX4" fmla="*/ 139544 w 345490"/>
                <a:gd name="connsiteY4" fmla="*/ 325028 h 346354"/>
                <a:gd name="connsiteX5" fmla="*/ 323852 w 345490"/>
                <a:gd name="connsiteY5" fmla="*/ 139291 h 346354"/>
                <a:gd name="connsiteX6" fmla="*/ 345379 w 345490"/>
                <a:gd name="connsiteY6" fmla="*/ 79093 h 346354"/>
                <a:gd name="connsiteX7" fmla="*/ 317947 w 345490"/>
                <a:gd name="connsiteY7" fmla="*/ 21371 h 346354"/>
                <a:gd name="connsiteX8" fmla="*/ 257654 w 345490"/>
                <a:gd name="connsiteY8" fmla="*/ 130 h 346354"/>
                <a:gd name="connsiteX9" fmla="*/ 200027 w 345490"/>
                <a:gd name="connsiteY9" fmla="*/ 27848 h 346354"/>
                <a:gd name="connsiteX10" fmla="*/ 200027 w 345490"/>
                <a:gd name="connsiteY10" fmla="*/ 27848 h 346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5490" h="346354">
                  <a:moveTo>
                    <a:pt x="200027" y="27753"/>
                  </a:moveTo>
                  <a:cubicBezTo>
                    <a:pt x="145449" y="88332"/>
                    <a:pt x="87251" y="147006"/>
                    <a:pt x="27149" y="201965"/>
                  </a:cubicBezTo>
                  <a:lnTo>
                    <a:pt x="27149" y="201965"/>
                  </a:lnTo>
                  <a:cubicBezTo>
                    <a:pt x="-6856" y="233016"/>
                    <a:pt x="-9237" y="285785"/>
                    <a:pt x="21815" y="319789"/>
                  </a:cubicBezTo>
                  <a:cubicBezTo>
                    <a:pt x="53152" y="353032"/>
                    <a:pt x="105349" y="355413"/>
                    <a:pt x="139544" y="325028"/>
                  </a:cubicBezTo>
                  <a:cubicBezTo>
                    <a:pt x="203647" y="266449"/>
                    <a:pt x="265750" y="203965"/>
                    <a:pt x="323852" y="139291"/>
                  </a:cubicBezTo>
                  <a:cubicBezTo>
                    <a:pt x="338807" y="122907"/>
                    <a:pt x="346522" y="101190"/>
                    <a:pt x="345379" y="79093"/>
                  </a:cubicBezTo>
                  <a:cubicBezTo>
                    <a:pt x="344236" y="56995"/>
                    <a:pt x="334425" y="36135"/>
                    <a:pt x="317947" y="21371"/>
                  </a:cubicBezTo>
                  <a:cubicBezTo>
                    <a:pt x="301469" y="6512"/>
                    <a:pt x="279752" y="-1108"/>
                    <a:pt x="257654" y="130"/>
                  </a:cubicBezTo>
                  <a:cubicBezTo>
                    <a:pt x="235556" y="1273"/>
                    <a:pt x="214791" y="11370"/>
                    <a:pt x="200027" y="27848"/>
                  </a:cubicBezTo>
                  <a:lnTo>
                    <a:pt x="200027" y="278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65D5838-F57C-6CA8-510A-EFDC0CC915DC}"/>
                </a:ext>
              </a:extLst>
            </p:cNvPr>
            <p:cNvSpPr/>
            <p:nvPr/>
          </p:nvSpPr>
          <p:spPr>
            <a:xfrm>
              <a:off x="8475712" y="3882051"/>
              <a:ext cx="231482" cy="411723"/>
            </a:xfrm>
            <a:custGeom>
              <a:avLst/>
              <a:gdLst>
                <a:gd name="connsiteX0" fmla="*/ 165367 w 231482"/>
                <a:gd name="connsiteY0" fmla="*/ 1862 h 411723"/>
                <a:gd name="connsiteX1" fmla="*/ 102597 w 231482"/>
                <a:gd name="connsiteY1" fmla="*/ 13483 h 411723"/>
                <a:gd name="connsiteX2" fmla="*/ 66498 w 231482"/>
                <a:gd name="connsiteY2" fmla="*/ 66156 h 411723"/>
                <a:gd name="connsiteX3" fmla="*/ 3918 w 231482"/>
                <a:gd name="connsiteY3" fmla="*/ 303328 h 411723"/>
                <a:gd name="connsiteX4" fmla="*/ 3918 w 231482"/>
                <a:gd name="connsiteY4" fmla="*/ 303328 h 411723"/>
                <a:gd name="connsiteX5" fmla="*/ 58116 w 231482"/>
                <a:gd name="connsiteY5" fmla="*/ 408008 h 411723"/>
                <a:gd name="connsiteX6" fmla="*/ 162795 w 231482"/>
                <a:gd name="connsiteY6" fmla="*/ 353811 h 411723"/>
                <a:gd name="connsiteX7" fmla="*/ 229661 w 231482"/>
                <a:gd name="connsiteY7" fmla="*/ 100732 h 411723"/>
                <a:gd name="connsiteX8" fmla="*/ 229661 w 231482"/>
                <a:gd name="connsiteY8" fmla="*/ 100732 h 411723"/>
                <a:gd name="connsiteX9" fmla="*/ 165367 w 231482"/>
                <a:gd name="connsiteY9" fmla="*/ 1862 h 411723"/>
                <a:gd name="connsiteX10" fmla="*/ 165367 w 231482"/>
                <a:gd name="connsiteY10" fmla="*/ 1862 h 41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482" h="411723">
                  <a:moveTo>
                    <a:pt x="165367" y="1862"/>
                  </a:moveTo>
                  <a:cubicBezTo>
                    <a:pt x="143745" y="-2805"/>
                    <a:pt x="121171" y="1386"/>
                    <a:pt x="102597" y="13483"/>
                  </a:cubicBezTo>
                  <a:cubicBezTo>
                    <a:pt x="84023" y="25579"/>
                    <a:pt x="71069" y="44439"/>
                    <a:pt x="66498" y="66156"/>
                  </a:cubicBezTo>
                  <a:cubicBezTo>
                    <a:pt x="49638" y="145785"/>
                    <a:pt x="28588" y="225604"/>
                    <a:pt x="3918" y="303328"/>
                  </a:cubicBezTo>
                  <a:lnTo>
                    <a:pt x="3918" y="303328"/>
                  </a:lnTo>
                  <a:cubicBezTo>
                    <a:pt x="-9988" y="347239"/>
                    <a:pt x="14301" y="394102"/>
                    <a:pt x="58116" y="408008"/>
                  </a:cubicBezTo>
                  <a:cubicBezTo>
                    <a:pt x="101930" y="421438"/>
                    <a:pt x="148412" y="397340"/>
                    <a:pt x="162795" y="353811"/>
                  </a:cubicBezTo>
                  <a:cubicBezTo>
                    <a:pt x="189180" y="270848"/>
                    <a:pt x="211563" y="185695"/>
                    <a:pt x="229661" y="100732"/>
                  </a:cubicBezTo>
                  <a:lnTo>
                    <a:pt x="229661" y="100732"/>
                  </a:lnTo>
                  <a:cubicBezTo>
                    <a:pt x="239186" y="55678"/>
                    <a:pt x="210420" y="11387"/>
                    <a:pt x="165367" y="1862"/>
                  </a:cubicBezTo>
                  <a:lnTo>
                    <a:pt x="165367" y="18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457887D-5479-F242-3ABE-E756985759C1}"/>
                </a:ext>
              </a:extLst>
            </p:cNvPr>
            <p:cNvSpPr/>
            <p:nvPr/>
          </p:nvSpPr>
          <p:spPr>
            <a:xfrm>
              <a:off x="8592216" y="3202303"/>
              <a:ext cx="170688" cy="427673"/>
            </a:xfrm>
            <a:custGeom>
              <a:avLst/>
              <a:gdLst>
                <a:gd name="connsiteX0" fmla="*/ 166974 w 170688"/>
                <a:gd name="connsiteY0" fmla="*/ 85536 h 427673"/>
                <a:gd name="connsiteX1" fmla="*/ 166593 w 170688"/>
                <a:gd name="connsiteY1" fmla="*/ 79249 h 427673"/>
                <a:gd name="connsiteX2" fmla="*/ 166593 w 170688"/>
                <a:gd name="connsiteY2" fmla="*/ 79249 h 427673"/>
                <a:gd name="connsiteX3" fmla="*/ 79344 w 170688"/>
                <a:gd name="connsiteY3" fmla="*/ 96 h 427673"/>
                <a:gd name="connsiteX4" fmla="*/ 96 w 170688"/>
                <a:gd name="connsiteY4" fmla="*/ 87155 h 427673"/>
                <a:gd name="connsiteX5" fmla="*/ 572 w 170688"/>
                <a:gd name="connsiteY5" fmla="*/ 95156 h 427673"/>
                <a:gd name="connsiteX6" fmla="*/ 4096 w 170688"/>
                <a:gd name="connsiteY6" fmla="*/ 228220 h 427673"/>
                <a:gd name="connsiteX7" fmla="*/ 1525 w 170688"/>
                <a:gd name="connsiteY7" fmla="*/ 340520 h 427673"/>
                <a:gd name="connsiteX8" fmla="*/ 1525 w 170688"/>
                <a:gd name="connsiteY8" fmla="*/ 340520 h 427673"/>
                <a:gd name="connsiteX9" fmla="*/ 80963 w 170688"/>
                <a:gd name="connsiteY9" fmla="*/ 427674 h 427673"/>
                <a:gd name="connsiteX10" fmla="*/ 84868 w 170688"/>
                <a:gd name="connsiteY10" fmla="*/ 427674 h 427673"/>
                <a:gd name="connsiteX11" fmla="*/ 168022 w 170688"/>
                <a:gd name="connsiteY11" fmla="*/ 348045 h 427673"/>
                <a:gd name="connsiteX12" fmla="*/ 170689 w 170688"/>
                <a:gd name="connsiteY12" fmla="*/ 228125 h 427673"/>
                <a:gd name="connsiteX13" fmla="*/ 166879 w 170688"/>
                <a:gd name="connsiteY13" fmla="*/ 85345 h 427673"/>
                <a:gd name="connsiteX14" fmla="*/ 166879 w 170688"/>
                <a:gd name="connsiteY14" fmla="*/ 85345 h 42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0688" h="427673">
                  <a:moveTo>
                    <a:pt x="166974" y="85536"/>
                  </a:moveTo>
                  <a:lnTo>
                    <a:pt x="166593" y="79249"/>
                  </a:lnTo>
                  <a:lnTo>
                    <a:pt x="166593" y="79249"/>
                  </a:lnTo>
                  <a:cubicBezTo>
                    <a:pt x="164307" y="33339"/>
                    <a:pt x="125254" y="-2094"/>
                    <a:pt x="79344" y="96"/>
                  </a:cubicBezTo>
                  <a:cubicBezTo>
                    <a:pt x="33434" y="2287"/>
                    <a:pt x="-2095" y="41244"/>
                    <a:pt x="96" y="87155"/>
                  </a:cubicBezTo>
                  <a:lnTo>
                    <a:pt x="572" y="95156"/>
                  </a:lnTo>
                  <a:cubicBezTo>
                    <a:pt x="2858" y="139828"/>
                    <a:pt x="4096" y="184596"/>
                    <a:pt x="4096" y="228220"/>
                  </a:cubicBezTo>
                  <a:cubicBezTo>
                    <a:pt x="4096" y="265844"/>
                    <a:pt x="3239" y="303277"/>
                    <a:pt x="1525" y="340520"/>
                  </a:cubicBezTo>
                  <a:lnTo>
                    <a:pt x="1525" y="340520"/>
                  </a:lnTo>
                  <a:cubicBezTo>
                    <a:pt x="-571" y="386621"/>
                    <a:pt x="35053" y="425578"/>
                    <a:pt x="80963" y="427674"/>
                  </a:cubicBezTo>
                  <a:cubicBezTo>
                    <a:pt x="82297" y="427674"/>
                    <a:pt x="83535" y="427674"/>
                    <a:pt x="84868" y="427674"/>
                  </a:cubicBezTo>
                  <a:cubicBezTo>
                    <a:pt x="129445" y="427674"/>
                    <a:pt x="166021" y="392622"/>
                    <a:pt x="168022" y="348045"/>
                  </a:cubicBezTo>
                  <a:cubicBezTo>
                    <a:pt x="169832" y="308326"/>
                    <a:pt x="170689" y="268320"/>
                    <a:pt x="170689" y="228125"/>
                  </a:cubicBezTo>
                  <a:cubicBezTo>
                    <a:pt x="170689" y="181548"/>
                    <a:pt x="169450" y="133923"/>
                    <a:pt x="166879" y="85345"/>
                  </a:cubicBezTo>
                  <a:lnTo>
                    <a:pt x="166879" y="853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E5DF737-852A-4942-4CF8-FAC824530401}"/>
                </a:ext>
              </a:extLst>
            </p:cNvPr>
            <p:cNvSpPr/>
            <p:nvPr/>
          </p:nvSpPr>
          <p:spPr>
            <a:xfrm>
              <a:off x="7238809" y="5512165"/>
              <a:ext cx="348694" cy="294357"/>
            </a:xfrm>
            <a:custGeom>
              <a:avLst/>
              <a:gdLst>
                <a:gd name="connsiteX0" fmla="*/ 219932 w 348694"/>
                <a:gd name="connsiteY0" fmla="*/ 13382 h 294357"/>
                <a:gd name="connsiteX1" fmla="*/ 215360 w 348694"/>
                <a:gd name="connsiteY1" fmla="*/ 16240 h 294357"/>
                <a:gd name="connsiteX2" fmla="*/ 0 w 348694"/>
                <a:gd name="connsiteY2" fmla="*/ 279511 h 294357"/>
                <a:gd name="connsiteX3" fmla="*/ 84963 w 348694"/>
                <a:gd name="connsiteY3" fmla="*/ 284940 h 294357"/>
                <a:gd name="connsiteX4" fmla="*/ 310991 w 348694"/>
                <a:gd name="connsiteY4" fmla="*/ 153114 h 294357"/>
                <a:gd name="connsiteX5" fmla="*/ 335185 w 348694"/>
                <a:gd name="connsiteY5" fmla="*/ 37862 h 294357"/>
                <a:gd name="connsiteX6" fmla="*/ 220027 w 348694"/>
                <a:gd name="connsiteY6" fmla="*/ 13382 h 294357"/>
                <a:gd name="connsiteX7" fmla="*/ 220027 w 348694"/>
                <a:gd name="connsiteY7" fmla="*/ 13382 h 29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694" h="294357">
                  <a:moveTo>
                    <a:pt x="219932" y="13382"/>
                  </a:moveTo>
                  <a:cubicBezTo>
                    <a:pt x="218408" y="14335"/>
                    <a:pt x="216884" y="15287"/>
                    <a:pt x="215360" y="16240"/>
                  </a:cubicBezTo>
                  <a:cubicBezTo>
                    <a:pt x="152971" y="111204"/>
                    <a:pt x="80772" y="199406"/>
                    <a:pt x="0" y="279511"/>
                  </a:cubicBezTo>
                  <a:cubicBezTo>
                    <a:pt x="25051" y="297132"/>
                    <a:pt x="57912" y="299228"/>
                    <a:pt x="84963" y="284940"/>
                  </a:cubicBezTo>
                  <a:cubicBezTo>
                    <a:pt x="162020" y="244935"/>
                    <a:pt x="238030" y="200549"/>
                    <a:pt x="310991" y="153114"/>
                  </a:cubicBezTo>
                  <a:cubicBezTo>
                    <a:pt x="349472" y="127968"/>
                    <a:pt x="360235" y="76438"/>
                    <a:pt x="335185" y="37862"/>
                  </a:cubicBezTo>
                  <a:cubicBezTo>
                    <a:pt x="310134" y="-619"/>
                    <a:pt x="258604" y="-11573"/>
                    <a:pt x="220027" y="13382"/>
                  </a:cubicBezTo>
                  <a:lnTo>
                    <a:pt x="220027" y="133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692A65-445C-6683-2AC7-B671D5D56290}"/>
                </a:ext>
              </a:extLst>
            </p:cNvPr>
            <p:cNvSpPr/>
            <p:nvPr/>
          </p:nvSpPr>
          <p:spPr>
            <a:xfrm>
              <a:off x="4621774" y="5523280"/>
              <a:ext cx="344941" cy="292559"/>
            </a:xfrm>
            <a:custGeom>
              <a:avLst/>
              <a:gdLst>
                <a:gd name="connsiteX0" fmla="*/ 13185 w 344941"/>
                <a:gd name="connsiteY0" fmla="*/ 38176 h 292559"/>
                <a:gd name="connsiteX1" fmla="*/ 38427 w 344941"/>
                <a:gd name="connsiteY1" fmla="*/ 153333 h 292559"/>
                <a:gd name="connsiteX2" fmla="*/ 265503 w 344941"/>
                <a:gd name="connsiteY2" fmla="*/ 283445 h 292559"/>
                <a:gd name="connsiteX3" fmla="*/ 344941 w 344941"/>
                <a:gd name="connsiteY3" fmla="*/ 281254 h 292559"/>
                <a:gd name="connsiteX4" fmla="*/ 117579 w 344941"/>
                <a:gd name="connsiteY4" fmla="*/ 7506 h 292559"/>
                <a:gd name="connsiteX5" fmla="*/ 13185 w 344941"/>
                <a:gd name="connsiteY5" fmla="*/ 38272 h 292559"/>
                <a:gd name="connsiteX6" fmla="*/ 13185 w 344941"/>
                <a:gd name="connsiteY6" fmla="*/ 38272 h 292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4941" h="292559">
                  <a:moveTo>
                    <a:pt x="13185" y="38176"/>
                  </a:moveTo>
                  <a:cubicBezTo>
                    <a:pt x="-11675" y="76943"/>
                    <a:pt x="-340" y="128473"/>
                    <a:pt x="38427" y="153333"/>
                  </a:cubicBezTo>
                  <a:cubicBezTo>
                    <a:pt x="111674" y="200197"/>
                    <a:pt x="188064" y="244011"/>
                    <a:pt x="265503" y="283445"/>
                  </a:cubicBezTo>
                  <a:cubicBezTo>
                    <a:pt x="290649" y="296303"/>
                    <a:pt x="320557" y="295542"/>
                    <a:pt x="344941" y="281254"/>
                  </a:cubicBezTo>
                  <a:cubicBezTo>
                    <a:pt x="259407" y="198577"/>
                    <a:pt x="183207" y="106756"/>
                    <a:pt x="117579" y="7506"/>
                  </a:cubicBezTo>
                  <a:cubicBezTo>
                    <a:pt x="79956" y="-9639"/>
                    <a:pt x="35474" y="3410"/>
                    <a:pt x="13185" y="38272"/>
                  </a:cubicBezTo>
                  <a:lnTo>
                    <a:pt x="13185" y="382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F0AB0EE-A1B7-FDA3-924C-5EB99F1914D5}"/>
                </a:ext>
              </a:extLst>
            </p:cNvPr>
            <p:cNvSpPr/>
            <p:nvPr/>
          </p:nvSpPr>
          <p:spPr>
            <a:xfrm>
              <a:off x="4090739" y="1439286"/>
              <a:ext cx="343785" cy="346841"/>
            </a:xfrm>
            <a:custGeom>
              <a:avLst/>
              <a:gdLst>
                <a:gd name="connsiteX0" fmla="*/ 82163 w 343785"/>
                <a:gd name="connsiteY0" fmla="*/ 346746 h 346841"/>
                <a:gd name="connsiteX1" fmla="*/ 144266 w 343785"/>
                <a:gd name="connsiteY1" fmla="*/ 319029 h 346841"/>
                <a:gd name="connsiteX2" fmla="*/ 316859 w 343785"/>
                <a:gd name="connsiteY2" fmla="*/ 144626 h 346841"/>
                <a:gd name="connsiteX3" fmla="*/ 316859 w 343785"/>
                <a:gd name="connsiteY3" fmla="*/ 144626 h 346841"/>
                <a:gd name="connsiteX4" fmla="*/ 321907 w 343785"/>
                <a:gd name="connsiteY4" fmla="*/ 26992 h 346841"/>
                <a:gd name="connsiteX5" fmla="*/ 204273 w 343785"/>
                <a:gd name="connsiteY5" fmla="*/ 21753 h 346841"/>
                <a:gd name="connsiteX6" fmla="*/ 20250 w 343785"/>
                <a:gd name="connsiteY6" fmla="*/ 207777 h 346841"/>
                <a:gd name="connsiteX7" fmla="*/ 7296 w 343785"/>
                <a:gd name="connsiteY7" fmla="*/ 296835 h 346841"/>
                <a:gd name="connsiteX8" fmla="*/ 82163 w 343785"/>
                <a:gd name="connsiteY8" fmla="*/ 346842 h 346841"/>
                <a:gd name="connsiteX9" fmla="*/ 82163 w 343785"/>
                <a:gd name="connsiteY9" fmla="*/ 346842 h 34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3785" h="346841">
                  <a:moveTo>
                    <a:pt x="82163" y="346746"/>
                  </a:moveTo>
                  <a:cubicBezTo>
                    <a:pt x="105785" y="346746"/>
                    <a:pt x="128454" y="336745"/>
                    <a:pt x="144266" y="319029"/>
                  </a:cubicBezTo>
                  <a:cubicBezTo>
                    <a:pt x="198844" y="258259"/>
                    <a:pt x="256851" y="199585"/>
                    <a:pt x="316859" y="144626"/>
                  </a:cubicBezTo>
                  <a:lnTo>
                    <a:pt x="316859" y="144626"/>
                  </a:lnTo>
                  <a:cubicBezTo>
                    <a:pt x="350673" y="113479"/>
                    <a:pt x="352958" y="60806"/>
                    <a:pt x="321907" y="26992"/>
                  </a:cubicBezTo>
                  <a:cubicBezTo>
                    <a:pt x="290856" y="-6822"/>
                    <a:pt x="238182" y="-9203"/>
                    <a:pt x="204273" y="21753"/>
                  </a:cubicBezTo>
                  <a:cubicBezTo>
                    <a:pt x="140360" y="80427"/>
                    <a:pt x="78448" y="143007"/>
                    <a:pt x="20250" y="207777"/>
                  </a:cubicBezTo>
                  <a:cubicBezTo>
                    <a:pt x="-895" y="232446"/>
                    <a:pt x="-5944" y="267117"/>
                    <a:pt x="7296" y="296835"/>
                  </a:cubicBezTo>
                  <a:cubicBezTo>
                    <a:pt x="20536" y="326553"/>
                    <a:pt x="49683" y="345984"/>
                    <a:pt x="82163" y="346842"/>
                  </a:cubicBezTo>
                  <a:lnTo>
                    <a:pt x="82163" y="3468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D71C956-2D0F-B07E-3416-9F373F8015B3}"/>
                </a:ext>
              </a:extLst>
            </p:cNvPr>
            <p:cNvSpPr/>
            <p:nvPr/>
          </p:nvSpPr>
          <p:spPr>
            <a:xfrm>
              <a:off x="7736341" y="1419971"/>
              <a:ext cx="347282" cy="344778"/>
            </a:xfrm>
            <a:custGeom>
              <a:avLst/>
              <a:gdLst>
                <a:gd name="connsiteX0" fmla="*/ 202461 w 347282"/>
                <a:gd name="connsiteY0" fmla="*/ 318246 h 344778"/>
                <a:gd name="connsiteX1" fmla="*/ 320285 w 347282"/>
                <a:gd name="connsiteY1" fmla="*/ 323294 h 344778"/>
                <a:gd name="connsiteX2" fmla="*/ 325333 w 347282"/>
                <a:gd name="connsiteY2" fmla="*/ 205470 h 344778"/>
                <a:gd name="connsiteX3" fmla="*/ 139215 w 347282"/>
                <a:gd name="connsiteY3" fmla="*/ 21542 h 344778"/>
                <a:gd name="connsiteX4" fmla="*/ 78921 w 347282"/>
                <a:gd name="connsiteY4" fmla="*/ 111 h 344778"/>
                <a:gd name="connsiteX5" fmla="*/ 21200 w 347282"/>
                <a:gd name="connsiteY5" fmla="*/ 27734 h 344778"/>
                <a:gd name="connsiteX6" fmla="*/ 150 w 347282"/>
                <a:gd name="connsiteY6" fmla="*/ 88122 h 344778"/>
                <a:gd name="connsiteX7" fmla="*/ 28058 w 347282"/>
                <a:gd name="connsiteY7" fmla="*/ 145653 h 344778"/>
                <a:gd name="connsiteX8" fmla="*/ 202556 w 347282"/>
                <a:gd name="connsiteY8" fmla="*/ 318056 h 344778"/>
                <a:gd name="connsiteX9" fmla="*/ 202556 w 347282"/>
                <a:gd name="connsiteY9" fmla="*/ 318056 h 34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282" h="344778">
                  <a:moveTo>
                    <a:pt x="202461" y="318246"/>
                  </a:moveTo>
                  <a:cubicBezTo>
                    <a:pt x="233893" y="351584"/>
                    <a:pt x="286185" y="353774"/>
                    <a:pt x="320285" y="323294"/>
                  </a:cubicBezTo>
                  <a:cubicBezTo>
                    <a:pt x="354194" y="292148"/>
                    <a:pt x="356480" y="239474"/>
                    <a:pt x="325333" y="205470"/>
                  </a:cubicBezTo>
                  <a:cubicBezTo>
                    <a:pt x="266564" y="141462"/>
                    <a:pt x="203889" y="79550"/>
                    <a:pt x="139215" y="21542"/>
                  </a:cubicBezTo>
                  <a:cubicBezTo>
                    <a:pt x="122736" y="6683"/>
                    <a:pt x="101115" y="-1032"/>
                    <a:pt x="78921" y="111"/>
                  </a:cubicBezTo>
                  <a:cubicBezTo>
                    <a:pt x="56728" y="1254"/>
                    <a:pt x="35964" y="11255"/>
                    <a:pt x="21200" y="27734"/>
                  </a:cubicBezTo>
                  <a:cubicBezTo>
                    <a:pt x="6436" y="44212"/>
                    <a:pt x="-1184" y="66024"/>
                    <a:pt x="150" y="88122"/>
                  </a:cubicBezTo>
                  <a:cubicBezTo>
                    <a:pt x="1483" y="110220"/>
                    <a:pt x="11485" y="130985"/>
                    <a:pt x="28058" y="145653"/>
                  </a:cubicBezTo>
                  <a:cubicBezTo>
                    <a:pt x="88732" y="200041"/>
                    <a:pt x="147406" y="258048"/>
                    <a:pt x="202556" y="318056"/>
                  </a:cubicBezTo>
                  <a:lnTo>
                    <a:pt x="202556" y="318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A195E4B-FAAC-41BB-CDDC-0BD4E2D813D7}"/>
                </a:ext>
              </a:extLst>
            </p:cNvPr>
            <p:cNvSpPr/>
            <p:nvPr/>
          </p:nvSpPr>
          <p:spPr>
            <a:xfrm>
              <a:off x="3719219" y="4536369"/>
              <a:ext cx="294637" cy="384593"/>
            </a:xfrm>
            <a:custGeom>
              <a:avLst/>
              <a:gdLst>
                <a:gd name="connsiteX0" fmla="*/ 157360 w 294637"/>
                <a:gd name="connsiteY0" fmla="*/ 44870 h 384593"/>
                <a:gd name="connsiteX1" fmla="*/ 44870 w 294637"/>
                <a:gd name="connsiteY1" fmla="*/ 9437 h 384593"/>
                <a:gd name="connsiteX2" fmla="*/ 9437 w 294637"/>
                <a:gd name="connsiteY2" fmla="*/ 121832 h 384593"/>
                <a:gd name="connsiteX3" fmla="*/ 141453 w 294637"/>
                <a:gd name="connsiteY3" fmla="*/ 347765 h 384593"/>
                <a:gd name="connsiteX4" fmla="*/ 141453 w 294637"/>
                <a:gd name="connsiteY4" fmla="*/ 347765 h 384593"/>
                <a:gd name="connsiteX5" fmla="*/ 256801 w 294637"/>
                <a:gd name="connsiteY5" fmla="*/ 372054 h 384593"/>
                <a:gd name="connsiteX6" fmla="*/ 281090 w 294637"/>
                <a:gd name="connsiteY6" fmla="*/ 256706 h 384593"/>
                <a:gd name="connsiteX7" fmla="*/ 157360 w 294637"/>
                <a:gd name="connsiteY7" fmla="*/ 44965 h 384593"/>
                <a:gd name="connsiteX8" fmla="*/ 157360 w 294637"/>
                <a:gd name="connsiteY8" fmla="*/ 44965 h 38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637" h="384593">
                  <a:moveTo>
                    <a:pt x="157360" y="44870"/>
                  </a:moveTo>
                  <a:cubicBezTo>
                    <a:pt x="136119" y="4008"/>
                    <a:pt x="85732" y="-11804"/>
                    <a:pt x="44870" y="9437"/>
                  </a:cubicBezTo>
                  <a:cubicBezTo>
                    <a:pt x="4008" y="30678"/>
                    <a:pt x="-11804" y="81065"/>
                    <a:pt x="9437" y="121832"/>
                  </a:cubicBezTo>
                  <a:cubicBezTo>
                    <a:pt x="49632" y="198984"/>
                    <a:pt x="94019" y="274994"/>
                    <a:pt x="141453" y="347765"/>
                  </a:cubicBezTo>
                  <a:lnTo>
                    <a:pt x="141453" y="347765"/>
                  </a:lnTo>
                  <a:cubicBezTo>
                    <a:pt x="167457" y="385008"/>
                    <a:pt x="217939" y="395675"/>
                    <a:pt x="256801" y="372054"/>
                  </a:cubicBezTo>
                  <a:cubicBezTo>
                    <a:pt x="295377" y="346908"/>
                    <a:pt x="306236" y="295282"/>
                    <a:pt x="281090" y="256706"/>
                  </a:cubicBezTo>
                  <a:cubicBezTo>
                    <a:pt x="236703" y="188507"/>
                    <a:pt x="194984" y="117260"/>
                    <a:pt x="157360" y="44965"/>
                  </a:cubicBezTo>
                  <a:lnTo>
                    <a:pt x="157360" y="449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25ECF57-A8A0-6146-8199-B25E4BFC85FD}"/>
                </a:ext>
              </a:extLst>
            </p:cNvPr>
            <p:cNvSpPr/>
            <p:nvPr/>
          </p:nvSpPr>
          <p:spPr>
            <a:xfrm>
              <a:off x="5220935" y="762000"/>
              <a:ext cx="1750181" cy="2301906"/>
            </a:xfrm>
            <a:custGeom>
              <a:avLst/>
              <a:gdLst>
                <a:gd name="connsiteX0" fmla="*/ 6956 w 1750181"/>
                <a:gd name="connsiteY0" fmla="*/ 977075 h 2301906"/>
                <a:gd name="connsiteX1" fmla="*/ 83251 w 1750181"/>
                <a:gd name="connsiteY1" fmla="*/ 1026890 h 2301906"/>
                <a:gd name="connsiteX2" fmla="*/ 465680 w 1750181"/>
                <a:gd name="connsiteY2" fmla="*/ 1026890 h 2301906"/>
                <a:gd name="connsiteX3" fmla="*/ 465680 w 1750181"/>
                <a:gd name="connsiteY3" fmla="*/ 2301907 h 2301906"/>
                <a:gd name="connsiteX4" fmla="*/ 632367 w 1750181"/>
                <a:gd name="connsiteY4" fmla="*/ 2267807 h 2301906"/>
                <a:gd name="connsiteX5" fmla="*/ 632367 w 1750181"/>
                <a:gd name="connsiteY5" fmla="*/ 943547 h 2301906"/>
                <a:gd name="connsiteX6" fmla="*/ 549024 w 1750181"/>
                <a:gd name="connsiteY6" fmla="*/ 860203 h 2301906"/>
                <a:gd name="connsiteX7" fmla="*/ 273084 w 1750181"/>
                <a:gd name="connsiteY7" fmla="*/ 860203 h 2301906"/>
                <a:gd name="connsiteX8" fmla="*/ 875064 w 1750181"/>
                <a:gd name="connsiteY8" fmla="*/ 205359 h 2301906"/>
                <a:gd name="connsiteX9" fmla="*/ 1477044 w 1750181"/>
                <a:gd name="connsiteY9" fmla="*/ 860203 h 2301906"/>
                <a:gd name="connsiteX10" fmla="*/ 1201105 w 1750181"/>
                <a:gd name="connsiteY10" fmla="*/ 860203 h 2301906"/>
                <a:gd name="connsiteX11" fmla="*/ 1117761 w 1750181"/>
                <a:gd name="connsiteY11" fmla="*/ 943547 h 2301906"/>
                <a:gd name="connsiteX12" fmla="*/ 1117761 w 1750181"/>
                <a:gd name="connsiteY12" fmla="*/ 2267807 h 2301906"/>
                <a:gd name="connsiteX13" fmla="*/ 1284449 w 1750181"/>
                <a:gd name="connsiteY13" fmla="*/ 2301907 h 2301906"/>
                <a:gd name="connsiteX14" fmla="*/ 1284449 w 1750181"/>
                <a:gd name="connsiteY14" fmla="*/ 1026986 h 2301906"/>
                <a:gd name="connsiteX15" fmla="*/ 1666878 w 1750181"/>
                <a:gd name="connsiteY15" fmla="*/ 1026986 h 2301906"/>
                <a:gd name="connsiteX16" fmla="*/ 1743173 w 1750181"/>
                <a:gd name="connsiteY16" fmla="*/ 977170 h 2301906"/>
                <a:gd name="connsiteX17" fmla="*/ 1728219 w 1750181"/>
                <a:gd name="connsiteY17" fmla="*/ 887254 h 2301906"/>
                <a:gd name="connsiteX18" fmla="*/ 936405 w 1750181"/>
                <a:gd name="connsiteY18" fmla="*/ 25718 h 2301906"/>
                <a:gd name="connsiteX19" fmla="*/ 875064 w 1750181"/>
                <a:gd name="connsiteY19" fmla="*/ 0 h 2301906"/>
                <a:gd name="connsiteX20" fmla="*/ 813723 w 1750181"/>
                <a:gd name="connsiteY20" fmla="*/ 25718 h 2301906"/>
                <a:gd name="connsiteX21" fmla="*/ 22005 w 1750181"/>
                <a:gd name="connsiteY21" fmla="*/ 887159 h 2301906"/>
                <a:gd name="connsiteX22" fmla="*/ 7051 w 1750181"/>
                <a:gd name="connsiteY22" fmla="*/ 977075 h 2301906"/>
                <a:gd name="connsiteX23" fmla="*/ 7051 w 1750181"/>
                <a:gd name="connsiteY23" fmla="*/ 977075 h 230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50181" h="2301906">
                  <a:moveTo>
                    <a:pt x="6956" y="977075"/>
                  </a:moveTo>
                  <a:cubicBezTo>
                    <a:pt x="20196" y="1007364"/>
                    <a:pt x="50199" y="1026890"/>
                    <a:pt x="83251" y="1026890"/>
                  </a:cubicBezTo>
                  <a:lnTo>
                    <a:pt x="465680" y="1026890"/>
                  </a:lnTo>
                  <a:lnTo>
                    <a:pt x="465680" y="2301907"/>
                  </a:lnTo>
                  <a:cubicBezTo>
                    <a:pt x="520639" y="2287619"/>
                    <a:pt x="576265" y="2276189"/>
                    <a:pt x="632367" y="2267807"/>
                  </a:cubicBezTo>
                  <a:lnTo>
                    <a:pt x="632367" y="943547"/>
                  </a:lnTo>
                  <a:cubicBezTo>
                    <a:pt x="632367" y="897541"/>
                    <a:pt x="595029" y="860203"/>
                    <a:pt x="549024" y="860203"/>
                  </a:cubicBezTo>
                  <a:lnTo>
                    <a:pt x="273084" y="860203"/>
                  </a:lnTo>
                  <a:lnTo>
                    <a:pt x="875064" y="205359"/>
                  </a:lnTo>
                  <a:lnTo>
                    <a:pt x="1477044" y="860203"/>
                  </a:lnTo>
                  <a:lnTo>
                    <a:pt x="1201105" y="860203"/>
                  </a:lnTo>
                  <a:cubicBezTo>
                    <a:pt x="1155099" y="860203"/>
                    <a:pt x="1117761" y="897541"/>
                    <a:pt x="1117761" y="943547"/>
                  </a:cubicBezTo>
                  <a:lnTo>
                    <a:pt x="1117761" y="2267807"/>
                  </a:lnTo>
                  <a:cubicBezTo>
                    <a:pt x="1173864" y="2276189"/>
                    <a:pt x="1229490" y="2287619"/>
                    <a:pt x="1284449" y="2301907"/>
                  </a:cubicBezTo>
                  <a:lnTo>
                    <a:pt x="1284449" y="1026986"/>
                  </a:lnTo>
                  <a:lnTo>
                    <a:pt x="1666878" y="1026986"/>
                  </a:lnTo>
                  <a:cubicBezTo>
                    <a:pt x="1699929" y="1026986"/>
                    <a:pt x="1729933" y="1007459"/>
                    <a:pt x="1743173" y="977170"/>
                  </a:cubicBezTo>
                  <a:cubicBezTo>
                    <a:pt x="1756413" y="946880"/>
                    <a:pt x="1750602" y="911638"/>
                    <a:pt x="1728219" y="887254"/>
                  </a:cubicBezTo>
                  <a:lnTo>
                    <a:pt x="936405" y="25718"/>
                  </a:lnTo>
                  <a:cubicBezTo>
                    <a:pt x="920213" y="9239"/>
                    <a:pt x="898115" y="0"/>
                    <a:pt x="875064" y="0"/>
                  </a:cubicBezTo>
                  <a:cubicBezTo>
                    <a:pt x="852014" y="0"/>
                    <a:pt x="829821" y="9335"/>
                    <a:pt x="813723" y="25718"/>
                  </a:cubicBezTo>
                  <a:lnTo>
                    <a:pt x="22005" y="887159"/>
                  </a:lnTo>
                  <a:cubicBezTo>
                    <a:pt x="-378" y="911543"/>
                    <a:pt x="-6284" y="946785"/>
                    <a:pt x="7051" y="977075"/>
                  </a:cubicBezTo>
                  <a:lnTo>
                    <a:pt x="7051" y="9770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CA2015F-CCDC-8D58-C0E9-C10D2405A8A9}"/>
                </a:ext>
              </a:extLst>
            </p:cNvPr>
            <p:cNvSpPr/>
            <p:nvPr/>
          </p:nvSpPr>
          <p:spPr>
            <a:xfrm>
              <a:off x="4636865" y="3178301"/>
              <a:ext cx="2917698" cy="2917698"/>
            </a:xfrm>
            <a:custGeom>
              <a:avLst/>
              <a:gdLst>
                <a:gd name="connsiteX0" fmla="*/ 1459135 w 2917698"/>
                <a:gd name="connsiteY0" fmla="*/ 0 h 2917698"/>
                <a:gd name="connsiteX1" fmla="*/ 427482 w 2917698"/>
                <a:gd name="connsiteY1" fmla="*/ 427101 h 2917698"/>
                <a:gd name="connsiteX2" fmla="*/ 0 w 2917698"/>
                <a:gd name="connsiteY2" fmla="*/ 1458659 h 2917698"/>
                <a:gd name="connsiteX3" fmla="*/ 427196 w 2917698"/>
                <a:gd name="connsiteY3" fmla="*/ 2490312 h 2917698"/>
                <a:gd name="connsiteX4" fmla="*/ 1458754 w 2917698"/>
                <a:gd name="connsiteY4" fmla="*/ 2917698 h 2917698"/>
                <a:gd name="connsiteX5" fmla="*/ 2490407 w 2917698"/>
                <a:gd name="connsiteY5" fmla="*/ 2490502 h 2917698"/>
                <a:gd name="connsiteX6" fmla="*/ 2917698 w 2917698"/>
                <a:gd name="connsiteY6" fmla="*/ 1458944 h 2917698"/>
                <a:gd name="connsiteX7" fmla="*/ 2490121 w 2917698"/>
                <a:gd name="connsiteY7" fmla="*/ 427958 h 2917698"/>
                <a:gd name="connsiteX8" fmla="*/ 1459230 w 2917698"/>
                <a:gd name="connsiteY8" fmla="*/ 191 h 2917698"/>
                <a:gd name="connsiteX9" fmla="*/ 1459230 w 2917698"/>
                <a:gd name="connsiteY9" fmla="*/ 191 h 2917698"/>
                <a:gd name="connsiteX10" fmla="*/ 1459135 w 2917698"/>
                <a:gd name="connsiteY10" fmla="*/ 2750915 h 2917698"/>
                <a:gd name="connsiteX11" fmla="*/ 545402 w 2917698"/>
                <a:gd name="connsiteY11" fmla="*/ 2372678 h 2917698"/>
                <a:gd name="connsiteX12" fmla="*/ 166783 w 2917698"/>
                <a:gd name="connsiteY12" fmla="*/ 1459040 h 2917698"/>
                <a:gd name="connsiteX13" fmla="*/ 545116 w 2917698"/>
                <a:gd name="connsiteY13" fmla="*/ 545306 h 2917698"/>
                <a:gd name="connsiteX14" fmla="*/ 1458849 w 2917698"/>
                <a:gd name="connsiteY14" fmla="*/ 166783 h 2917698"/>
                <a:gd name="connsiteX15" fmla="*/ 2372582 w 2917698"/>
                <a:gd name="connsiteY15" fmla="*/ 545211 h 2917698"/>
                <a:gd name="connsiteX16" fmla="*/ 2751011 w 2917698"/>
                <a:gd name="connsiteY16" fmla="*/ 1458944 h 2917698"/>
                <a:gd name="connsiteX17" fmla="*/ 2372297 w 2917698"/>
                <a:gd name="connsiteY17" fmla="*/ 2372106 h 2917698"/>
                <a:gd name="connsiteX18" fmla="*/ 1459230 w 2917698"/>
                <a:gd name="connsiteY18" fmla="*/ 2751106 h 2917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17698" h="2917698">
                  <a:moveTo>
                    <a:pt x="1459135" y="0"/>
                  </a:moveTo>
                  <a:cubicBezTo>
                    <a:pt x="1072229" y="-95"/>
                    <a:pt x="701040" y="153543"/>
                    <a:pt x="427482" y="427101"/>
                  </a:cubicBezTo>
                  <a:cubicBezTo>
                    <a:pt x="153829" y="700659"/>
                    <a:pt x="0" y="1071753"/>
                    <a:pt x="0" y="1458659"/>
                  </a:cubicBezTo>
                  <a:cubicBezTo>
                    <a:pt x="0" y="1845564"/>
                    <a:pt x="153543" y="2216658"/>
                    <a:pt x="427196" y="2490312"/>
                  </a:cubicBezTo>
                  <a:cubicBezTo>
                    <a:pt x="700754" y="2763965"/>
                    <a:pt x="1071848" y="2917698"/>
                    <a:pt x="1458754" y="2917698"/>
                  </a:cubicBezTo>
                  <a:cubicBezTo>
                    <a:pt x="1845659" y="2917698"/>
                    <a:pt x="2216753" y="2764060"/>
                    <a:pt x="2490407" y="2490502"/>
                  </a:cubicBezTo>
                  <a:cubicBezTo>
                    <a:pt x="2764060" y="2216944"/>
                    <a:pt x="2917698" y="1845850"/>
                    <a:pt x="2917698" y="1458944"/>
                  </a:cubicBezTo>
                  <a:cubicBezTo>
                    <a:pt x="2917317" y="1072229"/>
                    <a:pt x="2763488" y="701421"/>
                    <a:pt x="2490121" y="427958"/>
                  </a:cubicBezTo>
                  <a:cubicBezTo>
                    <a:pt x="2216658" y="154496"/>
                    <a:pt x="1845945" y="667"/>
                    <a:pt x="1459230" y="191"/>
                  </a:cubicBezTo>
                  <a:lnTo>
                    <a:pt x="1459230" y="191"/>
                  </a:lnTo>
                  <a:close/>
                  <a:moveTo>
                    <a:pt x="1459135" y="2750915"/>
                  </a:moveTo>
                  <a:cubicBezTo>
                    <a:pt x="1116425" y="2750915"/>
                    <a:pt x="787718" y="2614899"/>
                    <a:pt x="545402" y="2372678"/>
                  </a:cubicBezTo>
                  <a:cubicBezTo>
                    <a:pt x="302990" y="2130362"/>
                    <a:pt x="166783" y="1801749"/>
                    <a:pt x="166783" y="1459040"/>
                  </a:cubicBezTo>
                  <a:cubicBezTo>
                    <a:pt x="166783" y="1116330"/>
                    <a:pt x="302800" y="787718"/>
                    <a:pt x="545116" y="545306"/>
                  </a:cubicBezTo>
                  <a:cubicBezTo>
                    <a:pt x="787432" y="302895"/>
                    <a:pt x="1116140" y="166783"/>
                    <a:pt x="1458849" y="166783"/>
                  </a:cubicBezTo>
                  <a:cubicBezTo>
                    <a:pt x="1801559" y="166783"/>
                    <a:pt x="2130171" y="302895"/>
                    <a:pt x="2372582" y="545211"/>
                  </a:cubicBezTo>
                  <a:cubicBezTo>
                    <a:pt x="2614898" y="787527"/>
                    <a:pt x="2751011" y="1116235"/>
                    <a:pt x="2751011" y="1458944"/>
                  </a:cubicBezTo>
                  <a:cubicBezTo>
                    <a:pt x="2750630" y="1801463"/>
                    <a:pt x="2614422" y="2129886"/>
                    <a:pt x="2372297" y="2372106"/>
                  </a:cubicBezTo>
                  <a:cubicBezTo>
                    <a:pt x="2130076" y="2614327"/>
                    <a:pt x="1801749" y="2750630"/>
                    <a:pt x="1459230" y="27511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502A034-327C-B6BC-CB1A-B4EE896C1B6E}"/>
                </a:ext>
              </a:extLst>
            </p:cNvPr>
            <p:cNvSpPr/>
            <p:nvPr/>
          </p:nvSpPr>
          <p:spPr>
            <a:xfrm>
              <a:off x="5053774" y="3595116"/>
              <a:ext cx="2084070" cy="2084165"/>
            </a:xfrm>
            <a:custGeom>
              <a:avLst/>
              <a:gdLst>
                <a:gd name="connsiteX0" fmla="*/ 1042226 w 2084070"/>
                <a:gd name="connsiteY0" fmla="*/ 0 h 2084165"/>
                <a:gd name="connsiteX1" fmla="*/ 305276 w 2084070"/>
                <a:gd name="connsiteY1" fmla="*/ 305086 h 2084165"/>
                <a:gd name="connsiteX2" fmla="*/ 0 w 2084070"/>
                <a:gd name="connsiteY2" fmla="*/ 1041940 h 2084165"/>
                <a:gd name="connsiteX3" fmla="*/ 305086 w 2084070"/>
                <a:gd name="connsiteY3" fmla="*/ 1778794 h 2084165"/>
                <a:gd name="connsiteX4" fmla="*/ 1041940 w 2084070"/>
                <a:gd name="connsiteY4" fmla="*/ 2084165 h 2084165"/>
                <a:gd name="connsiteX5" fmla="*/ 1778794 w 2084070"/>
                <a:gd name="connsiteY5" fmla="*/ 1778984 h 2084165"/>
                <a:gd name="connsiteX6" fmla="*/ 2084070 w 2084070"/>
                <a:gd name="connsiteY6" fmla="*/ 1042130 h 2084165"/>
                <a:gd name="connsiteX7" fmla="*/ 1778603 w 2084070"/>
                <a:gd name="connsiteY7" fmla="*/ 305657 h 2084165"/>
                <a:gd name="connsiteX8" fmla="*/ 1042226 w 2084070"/>
                <a:gd name="connsiteY8" fmla="*/ 95 h 2084165"/>
                <a:gd name="connsiteX9" fmla="*/ 1042226 w 2084070"/>
                <a:gd name="connsiteY9" fmla="*/ 95 h 2084165"/>
                <a:gd name="connsiteX10" fmla="*/ 1042226 w 2084070"/>
                <a:gd name="connsiteY10" fmla="*/ 1917287 h 2084165"/>
                <a:gd name="connsiteX11" fmla="*/ 1042226 w 2084070"/>
                <a:gd name="connsiteY11" fmla="*/ 1917287 h 2084165"/>
                <a:gd name="connsiteX12" fmla="*/ 423196 w 2084070"/>
                <a:gd name="connsiteY12" fmla="*/ 1661065 h 2084165"/>
                <a:gd name="connsiteX13" fmla="*/ 166688 w 2084070"/>
                <a:gd name="connsiteY13" fmla="*/ 1042130 h 2084165"/>
                <a:gd name="connsiteX14" fmla="*/ 423005 w 2084070"/>
                <a:gd name="connsiteY14" fmla="*/ 423100 h 2084165"/>
                <a:gd name="connsiteX15" fmla="*/ 1041940 w 2084070"/>
                <a:gd name="connsiteY15" fmla="*/ 166688 h 2084165"/>
                <a:gd name="connsiteX16" fmla="*/ 1660874 w 2084070"/>
                <a:gd name="connsiteY16" fmla="*/ 423005 h 2084165"/>
                <a:gd name="connsiteX17" fmla="*/ 1917287 w 2084070"/>
                <a:gd name="connsiteY17" fmla="*/ 1041940 h 2084165"/>
                <a:gd name="connsiteX18" fmla="*/ 1660684 w 2084070"/>
                <a:gd name="connsiteY18" fmla="*/ 1660589 h 2084165"/>
                <a:gd name="connsiteX19" fmla="*/ 1042130 w 2084070"/>
                <a:gd name="connsiteY19" fmla="*/ 1917287 h 2084165"/>
                <a:gd name="connsiteX20" fmla="*/ 1042130 w 2084070"/>
                <a:gd name="connsiteY20" fmla="*/ 1917287 h 208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84070" h="2084165">
                  <a:moveTo>
                    <a:pt x="1042226" y="0"/>
                  </a:moveTo>
                  <a:cubicBezTo>
                    <a:pt x="765810" y="0"/>
                    <a:pt x="500729" y="109728"/>
                    <a:pt x="305276" y="305086"/>
                  </a:cubicBezTo>
                  <a:cubicBezTo>
                    <a:pt x="109823" y="500539"/>
                    <a:pt x="0" y="765524"/>
                    <a:pt x="0" y="1041940"/>
                  </a:cubicBezTo>
                  <a:cubicBezTo>
                    <a:pt x="0" y="1318355"/>
                    <a:pt x="109728" y="1583341"/>
                    <a:pt x="305086" y="1778794"/>
                  </a:cubicBezTo>
                  <a:cubicBezTo>
                    <a:pt x="500539" y="1974247"/>
                    <a:pt x="765524" y="2084070"/>
                    <a:pt x="1041940" y="2084165"/>
                  </a:cubicBezTo>
                  <a:cubicBezTo>
                    <a:pt x="1318355" y="2084165"/>
                    <a:pt x="1583341" y="1974437"/>
                    <a:pt x="1778794" y="1778984"/>
                  </a:cubicBezTo>
                  <a:cubicBezTo>
                    <a:pt x="1974247" y="1583531"/>
                    <a:pt x="2084070" y="1318546"/>
                    <a:pt x="2084070" y="1042130"/>
                  </a:cubicBezTo>
                  <a:cubicBezTo>
                    <a:pt x="2083784" y="765905"/>
                    <a:pt x="1973961" y="501110"/>
                    <a:pt x="1778603" y="305657"/>
                  </a:cubicBezTo>
                  <a:cubicBezTo>
                    <a:pt x="1583341" y="110299"/>
                    <a:pt x="1318451" y="381"/>
                    <a:pt x="1042226" y="95"/>
                  </a:cubicBezTo>
                  <a:lnTo>
                    <a:pt x="1042226" y="95"/>
                  </a:lnTo>
                  <a:close/>
                  <a:moveTo>
                    <a:pt x="1042226" y="1917287"/>
                  </a:moveTo>
                  <a:lnTo>
                    <a:pt x="1042226" y="1917287"/>
                  </a:lnTo>
                  <a:cubicBezTo>
                    <a:pt x="810006" y="1917287"/>
                    <a:pt x="587407" y="1825181"/>
                    <a:pt x="423196" y="1661065"/>
                  </a:cubicBezTo>
                  <a:cubicBezTo>
                    <a:pt x="258985" y="1496949"/>
                    <a:pt x="166783" y="1274255"/>
                    <a:pt x="166688" y="1042130"/>
                  </a:cubicBezTo>
                  <a:cubicBezTo>
                    <a:pt x="166688" y="809911"/>
                    <a:pt x="258889" y="587312"/>
                    <a:pt x="423005" y="423100"/>
                  </a:cubicBezTo>
                  <a:cubicBezTo>
                    <a:pt x="587121" y="258985"/>
                    <a:pt x="809816" y="166688"/>
                    <a:pt x="1041940" y="166688"/>
                  </a:cubicBezTo>
                  <a:cubicBezTo>
                    <a:pt x="1274159" y="166688"/>
                    <a:pt x="1496759" y="258889"/>
                    <a:pt x="1660874" y="423005"/>
                  </a:cubicBezTo>
                  <a:cubicBezTo>
                    <a:pt x="1824990" y="587121"/>
                    <a:pt x="1917287" y="809815"/>
                    <a:pt x="1917287" y="1041940"/>
                  </a:cubicBezTo>
                  <a:cubicBezTo>
                    <a:pt x="1917097" y="1273969"/>
                    <a:pt x="1824800" y="1496473"/>
                    <a:pt x="1660684" y="1660589"/>
                  </a:cubicBezTo>
                  <a:cubicBezTo>
                    <a:pt x="1496663" y="1824704"/>
                    <a:pt x="1274159" y="1917002"/>
                    <a:pt x="1042130" y="1917287"/>
                  </a:cubicBezTo>
                  <a:lnTo>
                    <a:pt x="1042130" y="19172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8194A48-93F6-B807-3261-FC3C1066C5A8}"/>
                </a:ext>
              </a:extLst>
            </p:cNvPr>
            <p:cNvSpPr/>
            <p:nvPr/>
          </p:nvSpPr>
          <p:spPr>
            <a:xfrm>
              <a:off x="5762625" y="3970305"/>
              <a:ext cx="666753" cy="1333785"/>
            </a:xfrm>
            <a:custGeom>
              <a:avLst/>
              <a:gdLst>
                <a:gd name="connsiteX0" fmla="*/ 375856 w 666753"/>
                <a:gd name="connsiteY0" fmla="*/ 592550 h 1333785"/>
                <a:gd name="connsiteX1" fmla="*/ 290227 w 666753"/>
                <a:gd name="connsiteY1" fmla="*/ 592550 h 1333785"/>
                <a:gd name="connsiteX2" fmla="*/ 203740 w 666753"/>
                <a:gd name="connsiteY2" fmla="*/ 565118 h 1333785"/>
                <a:gd name="connsiteX3" fmla="*/ 166688 w 666753"/>
                <a:gd name="connsiteY3" fmla="*/ 482346 h 1333785"/>
                <a:gd name="connsiteX4" fmla="*/ 203740 w 666753"/>
                <a:gd name="connsiteY4" fmla="*/ 399479 h 1333785"/>
                <a:gd name="connsiteX5" fmla="*/ 290227 w 666753"/>
                <a:gd name="connsiteY5" fmla="*/ 372047 h 1333785"/>
                <a:gd name="connsiteX6" fmla="*/ 530162 w 666753"/>
                <a:gd name="connsiteY6" fmla="*/ 372047 h 1333785"/>
                <a:gd name="connsiteX7" fmla="*/ 530162 w 666753"/>
                <a:gd name="connsiteY7" fmla="*/ 372047 h 1333785"/>
                <a:gd name="connsiteX8" fmla="*/ 613505 w 666753"/>
                <a:gd name="connsiteY8" fmla="*/ 288703 h 1333785"/>
                <a:gd name="connsiteX9" fmla="*/ 530162 w 666753"/>
                <a:gd name="connsiteY9" fmla="*/ 205359 h 1333785"/>
                <a:gd name="connsiteX10" fmla="*/ 467963 w 666753"/>
                <a:gd name="connsiteY10" fmla="*/ 205359 h 1333785"/>
                <a:gd name="connsiteX11" fmla="*/ 467963 w 666753"/>
                <a:gd name="connsiteY11" fmla="*/ 83344 h 1333785"/>
                <a:gd name="connsiteX12" fmla="*/ 384620 w 666753"/>
                <a:gd name="connsiteY12" fmla="*/ 0 h 1333785"/>
                <a:gd name="connsiteX13" fmla="*/ 301276 w 666753"/>
                <a:gd name="connsiteY13" fmla="*/ 83344 h 1333785"/>
                <a:gd name="connsiteX14" fmla="*/ 301276 w 666753"/>
                <a:gd name="connsiteY14" fmla="*/ 205359 h 1333785"/>
                <a:gd name="connsiteX15" fmla="*/ 290227 w 666753"/>
                <a:gd name="connsiteY15" fmla="*/ 205359 h 1333785"/>
                <a:gd name="connsiteX16" fmla="*/ 85820 w 666753"/>
                <a:gd name="connsiteY16" fmla="*/ 281750 h 1333785"/>
                <a:gd name="connsiteX17" fmla="*/ 0 w 666753"/>
                <a:gd name="connsiteY17" fmla="*/ 482346 h 1333785"/>
                <a:gd name="connsiteX18" fmla="*/ 85820 w 666753"/>
                <a:gd name="connsiteY18" fmla="*/ 682943 h 1333785"/>
                <a:gd name="connsiteX19" fmla="*/ 290227 w 666753"/>
                <a:gd name="connsiteY19" fmla="*/ 759333 h 1333785"/>
                <a:gd name="connsiteX20" fmla="*/ 375856 w 666753"/>
                <a:gd name="connsiteY20" fmla="*/ 759333 h 1333785"/>
                <a:gd name="connsiteX21" fmla="*/ 500063 w 666753"/>
                <a:gd name="connsiteY21" fmla="*/ 867156 h 1333785"/>
                <a:gd name="connsiteX22" fmla="*/ 463677 w 666753"/>
                <a:gd name="connsiteY22" fmla="*/ 951834 h 1333785"/>
                <a:gd name="connsiteX23" fmla="*/ 375952 w 666753"/>
                <a:gd name="connsiteY23" fmla="*/ 979837 h 1333785"/>
                <a:gd name="connsiteX24" fmla="*/ 135922 w 666753"/>
                <a:gd name="connsiteY24" fmla="*/ 979837 h 1333785"/>
                <a:gd name="connsiteX25" fmla="*/ 52578 w 666753"/>
                <a:gd name="connsiteY25" fmla="*/ 1063181 h 1333785"/>
                <a:gd name="connsiteX26" fmla="*/ 135922 w 666753"/>
                <a:gd name="connsiteY26" fmla="*/ 1146525 h 1333785"/>
                <a:gd name="connsiteX27" fmla="*/ 301276 w 666753"/>
                <a:gd name="connsiteY27" fmla="*/ 1146525 h 1333785"/>
                <a:gd name="connsiteX28" fmla="*/ 301276 w 666753"/>
                <a:gd name="connsiteY28" fmla="*/ 1250442 h 1333785"/>
                <a:gd name="connsiteX29" fmla="*/ 384620 w 666753"/>
                <a:gd name="connsiteY29" fmla="*/ 1333786 h 1333785"/>
                <a:gd name="connsiteX30" fmla="*/ 467963 w 666753"/>
                <a:gd name="connsiteY30" fmla="*/ 1250442 h 1333785"/>
                <a:gd name="connsiteX31" fmla="*/ 467963 w 666753"/>
                <a:gd name="connsiteY31" fmla="*/ 1132237 h 1333785"/>
                <a:gd name="connsiteX32" fmla="*/ 611505 w 666753"/>
                <a:gd name="connsiteY32" fmla="*/ 1032701 h 1333785"/>
                <a:gd name="connsiteX33" fmla="*/ 666750 w 666753"/>
                <a:gd name="connsiteY33" fmla="*/ 867061 h 1333785"/>
                <a:gd name="connsiteX34" fmla="*/ 580930 w 666753"/>
                <a:gd name="connsiteY34" fmla="*/ 666655 h 1333785"/>
                <a:gd name="connsiteX35" fmla="*/ 375856 w 666753"/>
                <a:gd name="connsiteY35" fmla="*/ 592550 h 1333785"/>
                <a:gd name="connsiteX36" fmla="*/ 375856 w 666753"/>
                <a:gd name="connsiteY36" fmla="*/ 592550 h 133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66753" h="1333785">
                  <a:moveTo>
                    <a:pt x="375856" y="592550"/>
                  </a:moveTo>
                  <a:lnTo>
                    <a:pt x="290227" y="592550"/>
                  </a:lnTo>
                  <a:cubicBezTo>
                    <a:pt x="258794" y="596170"/>
                    <a:pt x="227362" y="586169"/>
                    <a:pt x="203740" y="565118"/>
                  </a:cubicBezTo>
                  <a:cubicBezTo>
                    <a:pt x="180118" y="544068"/>
                    <a:pt x="166688" y="513969"/>
                    <a:pt x="166688" y="482346"/>
                  </a:cubicBezTo>
                  <a:cubicBezTo>
                    <a:pt x="166688" y="450723"/>
                    <a:pt x="180118" y="420624"/>
                    <a:pt x="203740" y="399479"/>
                  </a:cubicBezTo>
                  <a:cubicBezTo>
                    <a:pt x="227362" y="378428"/>
                    <a:pt x="258794" y="368427"/>
                    <a:pt x="290227" y="372047"/>
                  </a:cubicBezTo>
                  <a:lnTo>
                    <a:pt x="530162" y="372047"/>
                  </a:lnTo>
                  <a:lnTo>
                    <a:pt x="530162" y="372047"/>
                  </a:lnTo>
                  <a:cubicBezTo>
                    <a:pt x="576263" y="372047"/>
                    <a:pt x="613505" y="334709"/>
                    <a:pt x="613505" y="288703"/>
                  </a:cubicBezTo>
                  <a:cubicBezTo>
                    <a:pt x="613505" y="242697"/>
                    <a:pt x="576167" y="205359"/>
                    <a:pt x="530162" y="205359"/>
                  </a:cubicBezTo>
                  <a:lnTo>
                    <a:pt x="467963" y="205359"/>
                  </a:lnTo>
                  <a:lnTo>
                    <a:pt x="467963" y="83344"/>
                  </a:lnTo>
                  <a:cubicBezTo>
                    <a:pt x="467963" y="37338"/>
                    <a:pt x="430625" y="0"/>
                    <a:pt x="384620" y="0"/>
                  </a:cubicBezTo>
                  <a:cubicBezTo>
                    <a:pt x="338614" y="0"/>
                    <a:pt x="301276" y="37338"/>
                    <a:pt x="301276" y="83344"/>
                  </a:cubicBezTo>
                  <a:lnTo>
                    <a:pt x="301276" y="205359"/>
                  </a:lnTo>
                  <a:lnTo>
                    <a:pt x="290227" y="205359"/>
                  </a:lnTo>
                  <a:cubicBezTo>
                    <a:pt x="214503" y="201740"/>
                    <a:pt x="140684" y="229362"/>
                    <a:pt x="85820" y="281750"/>
                  </a:cubicBezTo>
                  <a:cubicBezTo>
                    <a:pt x="31051" y="334042"/>
                    <a:pt x="0" y="406527"/>
                    <a:pt x="0" y="482346"/>
                  </a:cubicBezTo>
                  <a:cubicBezTo>
                    <a:pt x="0" y="558165"/>
                    <a:pt x="31051" y="630650"/>
                    <a:pt x="85820" y="682943"/>
                  </a:cubicBezTo>
                  <a:cubicBezTo>
                    <a:pt x="140684" y="735330"/>
                    <a:pt x="214503" y="762858"/>
                    <a:pt x="290227" y="759333"/>
                  </a:cubicBezTo>
                  <a:lnTo>
                    <a:pt x="375856" y="759333"/>
                  </a:lnTo>
                  <a:cubicBezTo>
                    <a:pt x="467392" y="759333"/>
                    <a:pt x="500063" y="814959"/>
                    <a:pt x="500063" y="867156"/>
                  </a:cubicBezTo>
                  <a:cubicBezTo>
                    <a:pt x="500729" y="899351"/>
                    <a:pt x="487489" y="930212"/>
                    <a:pt x="463677" y="951834"/>
                  </a:cubicBezTo>
                  <a:cubicBezTo>
                    <a:pt x="439864" y="973455"/>
                    <a:pt x="407861" y="983647"/>
                    <a:pt x="375952" y="979837"/>
                  </a:cubicBezTo>
                  <a:lnTo>
                    <a:pt x="135922" y="979837"/>
                  </a:lnTo>
                  <a:cubicBezTo>
                    <a:pt x="89916" y="979837"/>
                    <a:pt x="52578" y="1017175"/>
                    <a:pt x="52578" y="1063181"/>
                  </a:cubicBezTo>
                  <a:cubicBezTo>
                    <a:pt x="52578" y="1109186"/>
                    <a:pt x="89916" y="1146525"/>
                    <a:pt x="135922" y="1146525"/>
                  </a:cubicBezTo>
                  <a:lnTo>
                    <a:pt x="301276" y="1146525"/>
                  </a:lnTo>
                  <a:lnTo>
                    <a:pt x="301276" y="1250442"/>
                  </a:lnTo>
                  <a:cubicBezTo>
                    <a:pt x="301276" y="1296448"/>
                    <a:pt x="338614" y="1333786"/>
                    <a:pt x="384620" y="1333786"/>
                  </a:cubicBezTo>
                  <a:cubicBezTo>
                    <a:pt x="430625" y="1333786"/>
                    <a:pt x="467963" y="1296448"/>
                    <a:pt x="467963" y="1250442"/>
                  </a:cubicBezTo>
                  <a:lnTo>
                    <a:pt x="467963" y="1132237"/>
                  </a:lnTo>
                  <a:cubicBezTo>
                    <a:pt x="525304" y="1115378"/>
                    <a:pt x="575596" y="1080516"/>
                    <a:pt x="611505" y="1032701"/>
                  </a:cubicBezTo>
                  <a:cubicBezTo>
                    <a:pt x="647414" y="984885"/>
                    <a:pt x="666750" y="926783"/>
                    <a:pt x="666750" y="867061"/>
                  </a:cubicBezTo>
                  <a:cubicBezTo>
                    <a:pt x="667131" y="791242"/>
                    <a:pt x="636080" y="718661"/>
                    <a:pt x="580930" y="666655"/>
                  </a:cubicBezTo>
                  <a:cubicBezTo>
                    <a:pt x="525780" y="614648"/>
                    <a:pt x="451485" y="587788"/>
                    <a:pt x="375856" y="592550"/>
                  </a:cubicBezTo>
                  <a:lnTo>
                    <a:pt x="375856" y="5925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C7E7B380-7BF3-F8FA-DC8A-F453FADD6C6C}"/>
              </a:ext>
            </a:extLst>
          </p:cNvPr>
          <p:cNvSpPr txBox="1">
            <a:spLocks/>
          </p:cNvSpPr>
          <p:nvPr/>
        </p:nvSpPr>
        <p:spPr>
          <a:xfrm>
            <a:off x="1045861" y="5720376"/>
            <a:ext cx="2133434" cy="357647"/>
          </a:xfrm>
          <a:prstGeom prst="rect">
            <a:avLst/>
          </a:prstGeom>
          <a:noFill/>
        </p:spPr>
        <p:txBody>
          <a:bodyPr lIns="0" anchor="ctr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tx1"/>
                </a:solidFill>
                <a:latin typeface="+mn-lt"/>
              </a:rPr>
              <a:t>User</a:t>
            </a:r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E9E69255-3162-CA37-480B-DF9DDC74CB8C}"/>
              </a:ext>
            </a:extLst>
          </p:cNvPr>
          <p:cNvSpPr txBox="1">
            <a:spLocks/>
          </p:cNvSpPr>
          <p:nvPr/>
        </p:nvSpPr>
        <p:spPr>
          <a:xfrm>
            <a:off x="126068" y="4371012"/>
            <a:ext cx="2133434" cy="357647"/>
          </a:xfrm>
          <a:prstGeom prst="rect">
            <a:avLst/>
          </a:prstGeom>
          <a:noFill/>
        </p:spPr>
        <p:txBody>
          <a:bodyPr lIns="0" anchor="ctr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tx1"/>
                </a:solidFill>
                <a:latin typeface="+mn-lt"/>
              </a:rPr>
              <a:t>Subscription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0DEB642-FE69-ECDD-693D-F299920A8158}"/>
              </a:ext>
            </a:extLst>
          </p:cNvPr>
          <p:cNvSpPr txBox="1"/>
          <p:nvPr/>
        </p:nvSpPr>
        <p:spPr>
          <a:xfrm>
            <a:off x="7730142" y="1589727"/>
            <a:ext cx="2546120" cy="5062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+mj-lt"/>
                <a:cs typeface="Calibri"/>
              </a:rPr>
              <a:t>Blockchain model</a:t>
            </a:r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1C4F1684-80B6-8854-9C4B-BB27872DC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4175" y="2356312"/>
            <a:ext cx="3364064" cy="3364064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7244F36-A43F-9196-AC1E-BD8EACF7C2E6}"/>
              </a:ext>
            </a:extLst>
          </p:cNvPr>
          <p:cNvCxnSpPr/>
          <p:nvPr/>
        </p:nvCxnSpPr>
        <p:spPr>
          <a:xfrm>
            <a:off x="4362450" y="1924050"/>
            <a:ext cx="0" cy="3975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D9606C1-8B0D-0886-81CC-BADC96BD9EB2}"/>
              </a:ext>
            </a:extLst>
          </p:cNvPr>
          <p:cNvGrpSpPr/>
          <p:nvPr/>
        </p:nvGrpSpPr>
        <p:grpSpPr>
          <a:xfrm>
            <a:off x="4817851" y="1839077"/>
            <a:ext cx="2133434" cy="1270837"/>
            <a:chOff x="1072361" y="2248522"/>
            <a:chExt cx="2133434" cy="1270837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3084282-1BEC-8284-4A4D-F8E8D8251507}"/>
                </a:ext>
              </a:extLst>
            </p:cNvPr>
            <p:cNvGrpSpPr/>
            <p:nvPr/>
          </p:nvGrpSpPr>
          <p:grpSpPr>
            <a:xfrm>
              <a:off x="1717143" y="2248522"/>
              <a:ext cx="877336" cy="755532"/>
              <a:chOff x="3595656" y="1276254"/>
              <a:chExt cx="5001036" cy="430672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9F94106-F6D7-036A-99B2-91FAC3371A1E}"/>
                  </a:ext>
                </a:extLst>
              </p:cNvPr>
              <p:cNvSpPr/>
              <p:nvPr/>
            </p:nvSpPr>
            <p:spPr>
              <a:xfrm>
                <a:off x="3941158" y="3344322"/>
                <a:ext cx="3274599" cy="2238660"/>
              </a:xfrm>
              <a:custGeom>
                <a:avLst/>
                <a:gdLst>
                  <a:gd name="connsiteX0" fmla="*/ 3274505 w 3274599"/>
                  <a:gd name="connsiteY0" fmla="*/ 1119378 h 2238660"/>
                  <a:gd name="connsiteX1" fmla="*/ 3274505 w 3274599"/>
                  <a:gd name="connsiteY1" fmla="*/ 2155317 h 2238660"/>
                  <a:gd name="connsiteX2" fmla="*/ 3191161 w 3274599"/>
                  <a:gd name="connsiteY2" fmla="*/ 2238661 h 2238660"/>
                  <a:gd name="connsiteX3" fmla="*/ 2238566 w 3274599"/>
                  <a:gd name="connsiteY3" fmla="*/ 2238661 h 2238660"/>
                  <a:gd name="connsiteX4" fmla="*/ 2238566 w 3274599"/>
                  <a:gd name="connsiteY4" fmla="*/ 2071973 h 2238660"/>
                  <a:gd name="connsiteX5" fmla="*/ 3107817 w 3274599"/>
                  <a:gd name="connsiteY5" fmla="*/ 2071973 h 2238660"/>
                  <a:gd name="connsiteX6" fmla="*/ 3107817 w 3274599"/>
                  <a:gd name="connsiteY6" fmla="*/ 1202722 h 2238660"/>
                  <a:gd name="connsiteX7" fmla="*/ 2672715 w 3274599"/>
                  <a:gd name="connsiteY7" fmla="*/ 1202722 h 2238660"/>
                  <a:gd name="connsiteX8" fmla="*/ 2589371 w 3274599"/>
                  <a:gd name="connsiteY8" fmla="*/ 1119378 h 2238660"/>
                  <a:gd name="connsiteX9" fmla="*/ 2589371 w 3274599"/>
                  <a:gd name="connsiteY9" fmla="*/ 684276 h 2238660"/>
                  <a:gd name="connsiteX10" fmla="*/ 2155127 w 3274599"/>
                  <a:gd name="connsiteY10" fmla="*/ 684276 h 2238660"/>
                  <a:gd name="connsiteX11" fmla="*/ 2071783 w 3274599"/>
                  <a:gd name="connsiteY11" fmla="*/ 600932 h 2238660"/>
                  <a:gd name="connsiteX12" fmla="*/ 2071783 w 3274599"/>
                  <a:gd name="connsiteY12" fmla="*/ 166688 h 2238660"/>
                  <a:gd name="connsiteX13" fmla="*/ 166688 w 3274599"/>
                  <a:gd name="connsiteY13" fmla="*/ 166688 h 2238660"/>
                  <a:gd name="connsiteX14" fmla="*/ 166688 w 3274599"/>
                  <a:gd name="connsiteY14" fmla="*/ 2071878 h 2238660"/>
                  <a:gd name="connsiteX15" fmla="*/ 1738503 w 3274599"/>
                  <a:gd name="connsiteY15" fmla="*/ 2071878 h 2238660"/>
                  <a:gd name="connsiteX16" fmla="*/ 1738503 w 3274599"/>
                  <a:gd name="connsiteY16" fmla="*/ 2238566 h 2238660"/>
                  <a:gd name="connsiteX17" fmla="*/ 83344 w 3274599"/>
                  <a:gd name="connsiteY17" fmla="*/ 2238566 h 2238660"/>
                  <a:gd name="connsiteX18" fmla="*/ 0 w 3274599"/>
                  <a:gd name="connsiteY18" fmla="*/ 2155222 h 2238660"/>
                  <a:gd name="connsiteX19" fmla="*/ 0 w 3274599"/>
                  <a:gd name="connsiteY19" fmla="*/ 83344 h 2238660"/>
                  <a:gd name="connsiteX20" fmla="*/ 83344 w 3274599"/>
                  <a:gd name="connsiteY20" fmla="*/ 0 h 2238660"/>
                  <a:gd name="connsiteX21" fmla="*/ 2155222 w 3274599"/>
                  <a:gd name="connsiteY21" fmla="*/ 0 h 2238660"/>
                  <a:gd name="connsiteX22" fmla="*/ 2238566 w 3274599"/>
                  <a:gd name="connsiteY22" fmla="*/ 83344 h 2238660"/>
                  <a:gd name="connsiteX23" fmla="*/ 2238566 w 3274599"/>
                  <a:gd name="connsiteY23" fmla="*/ 517589 h 2238660"/>
                  <a:gd name="connsiteX24" fmla="*/ 2672810 w 3274599"/>
                  <a:gd name="connsiteY24" fmla="*/ 517589 h 2238660"/>
                  <a:gd name="connsiteX25" fmla="*/ 2756154 w 3274599"/>
                  <a:gd name="connsiteY25" fmla="*/ 600932 h 2238660"/>
                  <a:gd name="connsiteX26" fmla="*/ 2756154 w 3274599"/>
                  <a:gd name="connsiteY26" fmla="*/ 1036034 h 2238660"/>
                  <a:gd name="connsiteX27" fmla="*/ 3191256 w 3274599"/>
                  <a:gd name="connsiteY27" fmla="*/ 1036034 h 2238660"/>
                  <a:gd name="connsiteX28" fmla="*/ 3274600 w 3274599"/>
                  <a:gd name="connsiteY28" fmla="*/ 1119378 h 2238660"/>
                  <a:gd name="connsiteX29" fmla="*/ 3274600 w 3274599"/>
                  <a:gd name="connsiteY29" fmla="*/ 1119378 h 223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274599" h="2238660">
                    <a:moveTo>
                      <a:pt x="3274505" y="1119378"/>
                    </a:moveTo>
                    <a:lnTo>
                      <a:pt x="3274505" y="2155317"/>
                    </a:lnTo>
                    <a:cubicBezTo>
                      <a:pt x="3274505" y="2201132"/>
                      <a:pt x="3236976" y="2238661"/>
                      <a:pt x="3191161" y="2238661"/>
                    </a:cubicBezTo>
                    <a:lnTo>
                      <a:pt x="2238566" y="2238661"/>
                    </a:lnTo>
                    <a:cubicBezTo>
                      <a:pt x="2129409" y="2237804"/>
                      <a:pt x="2130171" y="2071973"/>
                      <a:pt x="2238566" y="2071973"/>
                    </a:cubicBezTo>
                    <a:lnTo>
                      <a:pt x="3107817" y="2071973"/>
                    </a:lnTo>
                    <a:lnTo>
                      <a:pt x="3107817" y="1202722"/>
                    </a:lnTo>
                    <a:lnTo>
                      <a:pt x="2672715" y="1202722"/>
                    </a:lnTo>
                    <a:cubicBezTo>
                      <a:pt x="2626900" y="1202722"/>
                      <a:pt x="2589371" y="1165193"/>
                      <a:pt x="2589371" y="1119378"/>
                    </a:cubicBezTo>
                    <a:lnTo>
                      <a:pt x="2589371" y="684276"/>
                    </a:lnTo>
                    <a:lnTo>
                      <a:pt x="2155127" y="684276"/>
                    </a:lnTo>
                    <a:cubicBezTo>
                      <a:pt x="2109311" y="684276"/>
                      <a:pt x="2071783" y="646748"/>
                      <a:pt x="2071783" y="600932"/>
                    </a:cubicBezTo>
                    <a:lnTo>
                      <a:pt x="2071783" y="166688"/>
                    </a:lnTo>
                    <a:lnTo>
                      <a:pt x="166688" y="166688"/>
                    </a:lnTo>
                    <a:lnTo>
                      <a:pt x="166688" y="2071878"/>
                    </a:lnTo>
                    <a:lnTo>
                      <a:pt x="1738503" y="2071878"/>
                    </a:lnTo>
                    <a:cubicBezTo>
                      <a:pt x="1847660" y="2072735"/>
                      <a:pt x="1846898" y="2237708"/>
                      <a:pt x="1738503" y="2238566"/>
                    </a:cubicBezTo>
                    <a:lnTo>
                      <a:pt x="83344" y="2238566"/>
                    </a:lnTo>
                    <a:cubicBezTo>
                      <a:pt x="37528" y="2238566"/>
                      <a:pt x="0" y="2201037"/>
                      <a:pt x="0" y="2155222"/>
                    </a:cubicBezTo>
                    <a:lnTo>
                      <a:pt x="0" y="83344"/>
                    </a:lnTo>
                    <a:cubicBezTo>
                      <a:pt x="0" y="37529"/>
                      <a:pt x="37528" y="0"/>
                      <a:pt x="83344" y="0"/>
                    </a:cubicBezTo>
                    <a:lnTo>
                      <a:pt x="2155222" y="0"/>
                    </a:lnTo>
                    <a:cubicBezTo>
                      <a:pt x="2201037" y="0"/>
                      <a:pt x="2238566" y="37529"/>
                      <a:pt x="2238566" y="83344"/>
                    </a:cubicBezTo>
                    <a:lnTo>
                      <a:pt x="2238566" y="517589"/>
                    </a:lnTo>
                    <a:lnTo>
                      <a:pt x="2672810" y="517589"/>
                    </a:lnTo>
                    <a:cubicBezTo>
                      <a:pt x="2718626" y="517589"/>
                      <a:pt x="2756154" y="555117"/>
                      <a:pt x="2756154" y="600932"/>
                    </a:cubicBezTo>
                    <a:lnTo>
                      <a:pt x="2756154" y="1036034"/>
                    </a:lnTo>
                    <a:lnTo>
                      <a:pt x="3191256" y="1036034"/>
                    </a:lnTo>
                    <a:cubicBezTo>
                      <a:pt x="3237071" y="1036034"/>
                      <a:pt x="3274600" y="1073563"/>
                      <a:pt x="3274600" y="1119378"/>
                    </a:cubicBezTo>
                    <a:lnTo>
                      <a:pt x="3274600" y="111937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96AC1637-B62C-B2B1-320F-A73991146873}"/>
                  </a:ext>
                </a:extLst>
              </p:cNvPr>
              <p:cNvSpPr/>
              <p:nvPr/>
            </p:nvSpPr>
            <p:spPr>
              <a:xfrm>
                <a:off x="4977066" y="3861433"/>
                <a:ext cx="1201848" cy="1203308"/>
              </a:xfrm>
              <a:custGeom>
                <a:avLst/>
                <a:gdLst>
                  <a:gd name="connsiteX0" fmla="*/ 1156843 w 1201848"/>
                  <a:gd name="connsiteY0" fmla="*/ 676467 h 1203308"/>
                  <a:gd name="connsiteX1" fmla="*/ 910145 w 1201848"/>
                  <a:gd name="connsiteY1" fmla="*/ 799816 h 1203308"/>
                  <a:gd name="connsiteX2" fmla="*/ 120903 w 1201848"/>
                  <a:gd name="connsiteY2" fmla="*/ 1194913 h 1203308"/>
                  <a:gd name="connsiteX3" fmla="*/ 83375 w 1201848"/>
                  <a:gd name="connsiteY3" fmla="*/ 1203295 h 1203308"/>
                  <a:gd name="connsiteX4" fmla="*/ 31 w 1201848"/>
                  <a:gd name="connsiteY4" fmla="*/ 1119951 h 1203308"/>
                  <a:gd name="connsiteX5" fmla="*/ 31 w 1201848"/>
                  <a:gd name="connsiteY5" fmla="*/ 83917 h 1203308"/>
                  <a:gd name="connsiteX6" fmla="*/ 120903 w 1201848"/>
                  <a:gd name="connsiteY6" fmla="*/ 8860 h 1203308"/>
                  <a:gd name="connsiteX7" fmla="*/ 1156843 w 1201848"/>
                  <a:gd name="connsiteY7" fmla="*/ 527306 h 1203308"/>
                  <a:gd name="connsiteX8" fmla="*/ 1156843 w 1201848"/>
                  <a:gd name="connsiteY8" fmla="*/ 676467 h 1203308"/>
                  <a:gd name="connsiteX9" fmla="*/ 1156843 w 1201848"/>
                  <a:gd name="connsiteY9" fmla="*/ 676467 h 1203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1848" h="1203308">
                    <a:moveTo>
                      <a:pt x="1156843" y="676467"/>
                    </a:moveTo>
                    <a:lnTo>
                      <a:pt x="910145" y="799816"/>
                    </a:lnTo>
                    <a:lnTo>
                      <a:pt x="120903" y="1194913"/>
                    </a:lnTo>
                    <a:cubicBezTo>
                      <a:pt x="109188" y="1200723"/>
                      <a:pt x="95948" y="1203295"/>
                      <a:pt x="83375" y="1203295"/>
                    </a:cubicBezTo>
                    <a:cubicBezTo>
                      <a:pt x="39179" y="1204152"/>
                      <a:pt x="-826" y="1165004"/>
                      <a:pt x="31" y="1119951"/>
                    </a:cubicBezTo>
                    <a:lnTo>
                      <a:pt x="31" y="83917"/>
                    </a:lnTo>
                    <a:cubicBezTo>
                      <a:pt x="-1683" y="23909"/>
                      <a:pt x="67563" y="-19430"/>
                      <a:pt x="120903" y="8860"/>
                    </a:cubicBezTo>
                    <a:cubicBezTo>
                      <a:pt x="358457" y="128018"/>
                      <a:pt x="925195" y="412244"/>
                      <a:pt x="1156843" y="527306"/>
                    </a:cubicBezTo>
                    <a:cubicBezTo>
                      <a:pt x="1216850" y="555690"/>
                      <a:pt x="1216850" y="649035"/>
                      <a:pt x="1156843" y="676467"/>
                    </a:cubicBezTo>
                    <a:lnTo>
                      <a:pt x="1156843" y="67646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E94679F-4654-0863-0C20-945085798DEB}"/>
                  </a:ext>
                </a:extLst>
              </p:cNvPr>
              <p:cNvSpPr/>
              <p:nvPr/>
            </p:nvSpPr>
            <p:spPr>
              <a:xfrm>
                <a:off x="7048975" y="3171920"/>
                <a:ext cx="684276" cy="684276"/>
              </a:xfrm>
              <a:custGeom>
                <a:avLst/>
                <a:gdLst>
                  <a:gd name="connsiteX0" fmla="*/ 684276 w 684276"/>
                  <a:gd name="connsiteY0" fmla="*/ 83344 h 684276"/>
                  <a:gd name="connsiteX1" fmla="*/ 684276 w 684276"/>
                  <a:gd name="connsiteY1" fmla="*/ 600932 h 684276"/>
                  <a:gd name="connsiteX2" fmla="*/ 600933 w 684276"/>
                  <a:gd name="connsiteY2" fmla="*/ 684276 h 684276"/>
                  <a:gd name="connsiteX3" fmla="*/ 83344 w 684276"/>
                  <a:gd name="connsiteY3" fmla="*/ 684276 h 684276"/>
                  <a:gd name="connsiteX4" fmla="*/ 0 w 684276"/>
                  <a:gd name="connsiteY4" fmla="*/ 600932 h 684276"/>
                  <a:gd name="connsiteX5" fmla="*/ 0 w 684276"/>
                  <a:gd name="connsiteY5" fmla="*/ 83344 h 684276"/>
                  <a:gd name="connsiteX6" fmla="*/ 83344 w 684276"/>
                  <a:gd name="connsiteY6" fmla="*/ 0 h 684276"/>
                  <a:gd name="connsiteX7" fmla="*/ 600933 w 684276"/>
                  <a:gd name="connsiteY7" fmla="*/ 0 h 684276"/>
                  <a:gd name="connsiteX8" fmla="*/ 684276 w 684276"/>
                  <a:gd name="connsiteY8" fmla="*/ 83344 h 6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4276" h="684276">
                    <a:moveTo>
                      <a:pt x="684276" y="83344"/>
                    </a:moveTo>
                    <a:lnTo>
                      <a:pt x="684276" y="600932"/>
                    </a:lnTo>
                    <a:cubicBezTo>
                      <a:pt x="684276" y="646748"/>
                      <a:pt x="647605" y="684276"/>
                      <a:pt x="600933" y="684276"/>
                    </a:cubicBezTo>
                    <a:lnTo>
                      <a:pt x="83344" y="684276"/>
                    </a:lnTo>
                    <a:cubicBezTo>
                      <a:pt x="37529" y="684276"/>
                      <a:pt x="0" y="646748"/>
                      <a:pt x="0" y="600932"/>
                    </a:cubicBezTo>
                    <a:lnTo>
                      <a:pt x="0" y="83344"/>
                    </a:lnTo>
                    <a:cubicBezTo>
                      <a:pt x="0" y="37529"/>
                      <a:pt x="37529" y="0"/>
                      <a:pt x="83344" y="0"/>
                    </a:cubicBezTo>
                    <a:lnTo>
                      <a:pt x="600933" y="0"/>
                    </a:lnTo>
                    <a:cubicBezTo>
                      <a:pt x="647605" y="0"/>
                      <a:pt x="684276" y="37529"/>
                      <a:pt x="684276" y="833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762A8CF-E755-94D1-238B-926C60F4EFB8}"/>
                  </a:ext>
                </a:extLst>
              </p:cNvPr>
              <p:cNvSpPr/>
              <p:nvPr/>
            </p:nvSpPr>
            <p:spPr>
              <a:xfrm>
                <a:off x="7912417" y="2740151"/>
                <a:ext cx="684275" cy="684276"/>
              </a:xfrm>
              <a:custGeom>
                <a:avLst/>
                <a:gdLst>
                  <a:gd name="connsiteX0" fmla="*/ 684276 w 684275"/>
                  <a:gd name="connsiteY0" fmla="*/ 83344 h 684276"/>
                  <a:gd name="connsiteX1" fmla="*/ 684276 w 684275"/>
                  <a:gd name="connsiteY1" fmla="*/ 600932 h 684276"/>
                  <a:gd name="connsiteX2" fmla="*/ 600932 w 684275"/>
                  <a:gd name="connsiteY2" fmla="*/ 684276 h 684276"/>
                  <a:gd name="connsiteX3" fmla="*/ 83344 w 684275"/>
                  <a:gd name="connsiteY3" fmla="*/ 684276 h 684276"/>
                  <a:gd name="connsiteX4" fmla="*/ 0 w 684275"/>
                  <a:gd name="connsiteY4" fmla="*/ 600932 h 684276"/>
                  <a:gd name="connsiteX5" fmla="*/ 0 w 684275"/>
                  <a:gd name="connsiteY5" fmla="*/ 83344 h 684276"/>
                  <a:gd name="connsiteX6" fmla="*/ 83344 w 684275"/>
                  <a:gd name="connsiteY6" fmla="*/ 0 h 684276"/>
                  <a:gd name="connsiteX7" fmla="*/ 600932 w 684275"/>
                  <a:gd name="connsiteY7" fmla="*/ 0 h 684276"/>
                  <a:gd name="connsiteX8" fmla="*/ 684276 w 684275"/>
                  <a:gd name="connsiteY8" fmla="*/ 83344 h 6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4275" h="684276">
                    <a:moveTo>
                      <a:pt x="684276" y="83344"/>
                    </a:moveTo>
                    <a:lnTo>
                      <a:pt x="684276" y="600932"/>
                    </a:lnTo>
                    <a:cubicBezTo>
                      <a:pt x="684276" y="647605"/>
                      <a:pt x="646747" y="684276"/>
                      <a:pt x="600932" y="684276"/>
                    </a:cubicBezTo>
                    <a:lnTo>
                      <a:pt x="83344" y="684276"/>
                    </a:lnTo>
                    <a:cubicBezTo>
                      <a:pt x="36671" y="684276"/>
                      <a:pt x="0" y="647605"/>
                      <a:pt x="0" y="600932"/>
                    </a:cubicBezTo>
                    <a:lnTo>
                      <a:pt x="0" y="83344"/>
                    </a:lnTo>
                    <a:cubicBezTo>
                      <a:pt x="0" y="37529"/>
                      <a:pt x="36671" y="0"/>
                      <a:pt x="83344" y="0"/>
                    </a:cubicBezTo>
                    <a:lnTo>
                      <a:pt x="600932" y="0"/>
                    </a:lnTo>
                    <a:cubicBezTo>
                      <a:pt x="646747" y="0"/>
                      <a:pt x="684276" y="37529"/>
                      <a:pt x="684276" y="833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585A378-5807-D233-952F-C42C8CC15339}"/>
                  </a:ext>
                </a:extLst>
              </p:cNvPr>
              <p:cNvSpPr/>
              <p:nvPr/>
            </p:nvSpPr>
            <p:spPr>
              <a:xfrm>
                <a:off x="6876478" y="2221801"/>
                <a:ext cx="684275" cy="685133"/>
              </a:xfrm>
              <a:custGeom>
                <a:avLst/>
                <a:gdLst>
                  <a:gd name="connsiteX0" fmla="*/ 684276 w 684275"/>
                  <a:gd name="connsiteY0" fmla="*/ 83344 h 685133"/>
                  <a:gd name="connsiteX1" fmla="*/ 684276 w 684275"/>
                  <a:gd name="connsiteY1" fmla="*/ 601790 h 685133"/>
                  <a:gd name="connsiteX2" fmla="*/ 600932 w 684275"/>
                  <a:gd name="connsiteY2" fmla="*/ 685133 h 685133"/>
                  <a:gd name="connsiteX3" fmla="*/ 83344 w 684275"/>
                  <a:gd name="connsiteY3" fmla="*/ 685133 h 685133"/>
                  <a:gd name="connsiteX4" fmla="*/ 0 w 684275"/>
                  <a:gd name="connsiteY4" fmla="*/ 601790 h 685133"/>
                  <a:gd name="connsiteX5" fmla="*/ 0 w 684275"/>
                  <a:gd name="connsiteY5" fmla="*/ 83344 h 685133"/>
                  <a:gd name="connsiteX6" fmla="*/ 83344 w 684275"/>
                  <a:gd name="connsiteY6" fmla="*/ 0 h 685133"/>
                  <a:gd name="connsiteX7" fmla="*/ 600932 w 684275"/>
                  <a:gd name="connsiteY7" fmla="*/ 0 h 685133"/>
                  <a:gd name="connsiteX8" fmla="*/ 684276 w 684275"/>
                  <a:gd name="connsiteY8" fmla="*/ 83344 h 68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4275" h="685133">
                    <a:moveTo>
                      <a:pt x="684276" y="83344"/>
                    </a:moveTo>
                    <a:lnTo>
                      <a:pt x="684276" y="601790"/>
                    </a:lnTo>
                    <a:cubicBezTo>
                      <a:pt x="684276" y="647605"/>
                      <a:pt x="646747" y="685133"/>
                      <a:pt x="600932" y="685133"/>
                    </a:cubicBezTo>
                    <a:lnTo>
                      <a:pt x="83344" y="685133"/>
                    </a:lnTo>
                    <a:cubicBezTo>
                      <a:pt x="36671" y="685133"/>
                      <a:pt x="0" y="647605"/>
                      <a:pt x="0" y="601790"/>
                    </a:cubicBezTo>
                    <a:lnTo>
                      <a:pt x="0" y="83344"/>
                    </a:lnTo>
                    <a:cubicBezTo>
                      <a:pt x="0" y="37528"/>
                      <a:pt x="36671" y="0"/>
                      <a:pt x="83344" y="0"/>
                    </a:cubicBezTo>
                    <a:lnTo>
                      <a:pt x="600932" y="0"/>
                    </a:lnTo>
                    <a:cubicBezTo>
                      <a:pt x="646747" y="0"/>
                      <a:pt x="684276" y="37528"/>
                      <a:pt x="684276" y="833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61AD9F82-3932-28FE-1156-9FF3B733592B}"/>
                  </a:ext>
                </a:extLst>
              </p:cNvPr>
              <p:cNvSpPr/>
              <p:nvPr/>
            </p:nvSpPr>
            <p:spPr>
              <a:xfrm>
                <a:off x="4256486" y="2207418"/>
                <a:ext cx="1388163" cy="419770"/>
              </a:xfrm>
              <a:custGeom>
                <a:avLst/>
                <a:gdLst>
                  <a:gd name="connsiteX0" fmla="*/ 1304970 w 1388163"/>
                  <a:gd name="connsiteY0" fmla="*/ 419195 h 419770"/>
                  <a:gd name="connsiteX1" fmla="*/ 1363930 w 1388163"/>
                  <a:gd name="connsiteY1" fmla="*/ 276892 h 419770"/>
                  <a:gd name="connsiteX2" fmla="*/ 694417 w 1388163"/>
                  <a:gd name="connsiteY2" fmla="*/ 0 h 419770"/>
                  <a:gd name="connsiteX3" fmla="*/ 24905 w 1388163"/>
                  <a:gd name="connsiteY3" fmla="*/ 276892 h 419770"/>
                  <a:gd name="connsiteX4" fmla="*/ 142824 w 1388163"/>
                  <a:gd name="connsiteY4" fmla="*/ 394716 h 419770"/>
                  <a:gd name="connsiteX5" fmla="*/ 1246105 w 1388163"/>
                  <a:gd name="connsiteY5" fmla="*/ 394716 h 419770"/>
                  <a:gd name="connsiteX6" fmla="*/ 1304970 w 1388163"/>
                  <a:gd name="connsiteY6" fmla="*/ 419195 h 419770"/>
                  <a:gd name="connsiteX7" fmla="*/ 1304970 w 1388163"/>
                  <a:gd name="connsiteY7" fmla="*/ 419195 h 41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8163" h="419770">
                    <a:moveTo>
                      <a:pt x="1304970" y="419195"/>
                    </a:moveTo>
                    <a:cubicBezTo>
                      <a:pt x="1376026" y="421672"/>
                      <a:pt x="1417174" y="326422"/>
                      <a:pt x="1363930" y="276892"/>
                    </a:cubicBezTo>
                    <a:cubicBezTo>
                      <a:pt x="1185336" y="98393"/>
                      <a:pt x="947592" y="0"/>
                      <a:pt x="694417" y="0"/>
                    </a:cubicBezTo>
                    <a:cubicBezTo>
                      <a:pt x="441243" y="0"/>
                      <a:pt x="203499" y="98298"/>
                      <a:pt x="24905" y="276892"/>
                    </a:cubicBezTo>
                    <a:cubicBezTo>
                      <a:pt x="-51486" y="354139"/>
                      <a:pt x="65100" y="471583"/>
                      <a:pt x="142824" y="394716"/>
                    </a:cubicBezTo>
                    <a:cubicBezTo>
                      <a:pt x="432575" y="92678"/>
                      <a:pt x="956355" y="92773"/>
                      <a:pt x="1246105" y="394716"/>
                    </a:cubicBezTo>
                    <a:cubicBezTo>
                      <a:pt x="1262298" y="411004"/>
                      <a:pt x="1283634" y="419195"/>
                      <a:pt x="1304970" y="419195"/>
                    </a:cubicBezTo>
                    <a:lnTo>
                      <a:pt x="1304970" y="41919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412D8EE-DAF6-3F04-40EE-70BCBDF2555F}"/>
                  </a:ext>
                </a:extLst>
              </p:cNvPr>
              <p:cNvSpPr/>
              <p:nvPr/>
            </p:nvSpPr>
            <p:spPr>
              <a:xfrm>
                <a:off x="3901322" y="1706927"/>
                <a:ext cx="2099470" cy="564971"/>
              </a:xfrm>
              <a:custGeom>
                <a:avLst/>
                <a:gdLst>
                  <a:gd name="connsiteX0" fmla="*/ 142802 w 2099470"/>
                  <a:gd name="connsiteY0" fmla="*/ 539925 h 564971"/>
                  <a:gd name="connsiteX1" fmla="*/ 1956457 w 2099470"/>
                  <a:gd name="connsiteY1" fmla="*/ 539925 h 564971"/>
                  <a:gd name="connsiteX2" fmla="*/ 2074472 w 2099470"/>
                  <a:gd name="connsiteY2" fmla="*/ 422196 h 564971"/>
                  <a:gd name="connsiteX3" fmla="*/ 24787 w 2099470"/>
                  <a:gd name="connsiteY3" fmla="*/ 422196 h 564971"/>
                  <a:gd name="connsiteX4" fmla="*/ 142802 w 2099470"/>
                  <a:gd name="connsiteY4" fmla="*/ 539829 h 564971"/>
                  <a:gd name="connsiteX5" fmla="*/ 142802 w 2099470"/>
                  <a:gd name="connsiteY5" fmla="*/ 539829 h 564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9470" h="564971">
                    <a:moveTo>
                      <a:pt x="142802" y="539925"/>
                    </a:moveTo>
                    <a:cubicBezTo>
                      <a:pt x="619147" y="41767"/>
                      <a:pt x="1480112" y="41862"/>
                      <a:pt x="1956457" y="539925"/>
                    </a:cubicBezTo>
                    <a:cubicBezTo>
                      <a:pt x="2033133" y="616601"/>
                      <a:pt x="2151434" y="499824"/>
                      <a:pt x="2074472" y="422196"/>
                    </a:cubicBezTo>
                    <a:cubicBezTo>
                      <a:pt x="1536119" y="-140732"/>
                      <a:pt x="563045" y="-140732"/>
                      <a:pt x="24787" y="422196"/>
                    </a:cubicBezTo>
                    <a:cubicBezTo>
                      <a:pt x="-51318" y="499634"/>
                      <a:pt x="64982" y="616791"/>
                      <a:pt x="142802" y="539829"/>
                    </a:cubicBezTo>
                    <a:lnTo>
                      <a:pt x="142802" y="5398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48B34B1-70E3-5C8B-A0C8-2D1601188DB3}"/>
                  </a:ext>
                </a:extLst>
              </p:cNvPr>
              <p:cNvSpPr/>
              <p:nvPr/>
            </p:nvSpPr>
            <p:spPr>
              <a:xfrm>
                <a:off x="3595656" y="1276254"/>
                <a:ext cx="2710828" cy="690101"/>
              </a:xfrm>
              <a:custGeom>
                <a:avLst/>
                <a:gdLst>
                  <a:gd name="connsiteX0" fmla="*/ 2567875 w 2710828"/>
                  <a:gd name="connsiteY0" fmla="*/ 665131 h 690101"/>
                  <a:gd name="connsiteX1" fmla="*/ 2685700 w 2710828"/>
                  <a:gd name="connsiteY1" fmla="*/ 547211 h 690101"/>
                  <a:gd name="connsiteX2" fmla="*/ 24796 w 2710828"/>
                  <a:gd name="connsiteY2" fmla="*/ 547211 h 690101"/>
                  <a:gd name="connsiteX3" fmla="*/ 142715 w 2710828"/>
                  <a:gd name="connsiteY3" fmla="*/ 665036 h 690101"/>
                  <a:gd name="connsiteX4" fmla="*/ 2567875 w 2710828"/>
                  <a:gd name="connsiteY4" fmla="*/ 665131 h 690101"/>
                  <a:gd name="connsiteX5" fmla="*/ 2567875 w 2710828"/>
                  <a:gd name="connsiteY5" fmla="*/ 665131 h 690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0828" h="690101">
                    <a:moveTo>
                      <a:pt x="2567875" y="665131"/>
                    </a:moveTo>
                    <a:cubicBezTo>
                      <a:pt x="2644457" y="741712"/>
                      <a:pt x="2762948" y="624840"/>
                      <a:pt x="2685700" y="547211"/>
                    </a:cubicBezTo>
                    <a:cubicBezTo>
                      <a:pt x="1985707" y="-182404"/>
                      <a:pt x="724788" y="-182404"/>
                      <a:pt x="24796" y="547211"/>
                    </a:cubicBezTo>
                    <a:cubicBezTo>
                      <a:pt x="-51214" y="624459"/>
                      <a:pt x="64610" y="741902"/>
                      <a:pt x="142715" y="665036"/>
                    </a:cubicBezTo>
                    <a:cubicBezTo>
                      <a:pt x="780604" y="191"/>
                      <a:pt x="1929986" y="191"/>
                      <a:pt x="2567875" y="665131"/>
                    </a:cubicBezTo>
                    <a:lnTo>
                      <a:pt x="2567875" y="6651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5A7538E8-B635-64DF-CDE8-BD32062B7395}"/>
                  </a:ext>
                </a:extLst>
              </p:cNvPr>
              <p:cNvSpPr/>
              <p:nvPr/>
            </p:nvSpPr>
            <p:spPr>
              <a:xfrm>
                <a:off x="4612407" y="2711815"/>
                <a:ext cx="676540" cy="271391"/>
              </a:xfrm>
              <a:custGeom>
                <a:avLst/>
                <a:gdLst>
                  <a:gd name="connsiteX0" fmla="*/ 25315 w 676540"/>
                  <a:gd name="connsiteY0" fmla="*/ 128159 h 271391"/>
                  <a:gd name="connsiteX1" fmla="*/ 142567 w 676540"/>
                  <a:gd name="connsiteY1" fmla="*/ 246745 h 271391"/>
                  <a:gd name="connsiteX2" fmla="*/ 534521 w 676540"/>
                  <a:gd name="connsiteY2" fmla="*/ 246745 h 271391"/>
                  <a:gd name="connsiteX3" fmla="*/ 652441 w 676540"/>
                  <a:gd name="connsiteY3" fmla="*/ 246078 h 271391"/>
                  <a:gd name="connsiteX4" fmla="*/ 651774 w 676540"/>
                  <a:gd name="connsiteY4" fmla="*/ 128159 h 271391"/>
                  <a:gd name="connsiteX5" fmla="*/ 25410 w 676540"/>
                  <a:gd name="connsiteY5" fmla="*/ 128159 h 271391"/>
                  <a:gd name="connsiteX6" fmla="*/ 25410 w 676540"/>
                  <a:gd name="connsiteY6" fmla="*/ 128159 h 27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540" h="271391">
                    <a:moveTo>
                      <a:pt x="25315" y="128159"/>
                    </a:moveTo>
                    <a:cubicBezTo>
                      <a:pt x="-51743" y="205121"/>
                      <a:pt x="64462" y="322945"/>
                      <a:pt x="142567" y="246745"/>
                    </a:cubicBezTo>
                    <a:cubicBezTo>
                      <a:pt x="248200" y="142256"/>
                      <a:pt x="428984" y="142446"/>
                      <a:pt x="534521" y="246745"/>
                    </a:cubicBezTo>
                    <a:cubicBezTo>
                      <a:pt x="567192" y="279130"/>
                      <a:pt x="620056" y="278844"/>
                      <a:pt x="652441" y="246078"/>
                    </a:cubicBezTo>
                    <a:cubicBezTo>
                      <a:pt x="684826" y="213408"/>
                      <a:pt x="684540" y="160544"/>
                      <a:pt x="651774" y="128159"/>
                    </a:cubicBezTo>
                    <a:cubicBezTo>
                      <a:pt x="485563" y="-42720"/>
                      <a:pt x="191621" y="-42720"/>
                      <a:pt x="25410" y="128159"/>
                    </a:cubicBezTo>
                    <a:lnTo>
                      <a:pt x="25410" y="1281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23" name="Text Placeholder 3">
              <a:extLst>
                <a:ext uri="{FF2B5EF4-FFF2-40B4-BE49-F238E27FC236}">
                  <a16:creationId xmlns:a16="http://schemas.microsoft.com/office/drawing/2014/main" id="{D794DED4-9EA2-7CA8-8BD2-38FD4AA8CF18}"/>
                </a:ext>
              </a:extLst>
            </p:cNvPr>
            <p:cNvSpPr txBox="1">
              <a:spLocks/>
            </p:cNvSpPr>
            <p:nvPr/>
          </p:nvSpPr>
          <p:spPr>
            <a:xfrm>
              <a:off x="1072361" y="3161712"/>
              <a:ext cx="2133434" cy="357647"/>
            </a:xfrm>
            <a:prstGeom prst="rect">
              <a:avLst/>
            </a:prstGeom>
            <a:noFill/>
          </p:spPr>
          <p:txBody>
            <a:bodyPr lIns="0" anchor="ctr"/>
            <a:lstStyle>
              <a:lvl1pPr marL="0" indent="0" algn="r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b="0" kern="120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solidFill>
                    <a:schemeClr val="tx1"/>
                  </a:solidFill>
                  <a:latin typeface="+mn-lt"/>
                </a:rPr>
                <a:t>Streaming company</a:t>
              </a:r>
            </a:p>
          </p:txBody>
        </p:sp>
      </p:grp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9B9D904-700D-A3ED-6FA3-4152D1636DFE}"/>
              </a:ext>
            </a:extLst>
          </p:cNvPr>
          <p:cNvCxnSpPr>
            <a:cxnSpLocks/>
          </p:cNvCxnSpPr>
          <p:nvPr/>
        </p:nvCxnSpPr>
        <p:spPr>
          <a:xfrm>
            <a:off x="6641805" y="2287447"/>
            <a:ext cx="764880" cy="46482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D413E28D-732D-B0D6-36D6-7D9F554B9B6E}"/>
              </a:ext>
            </a:extLst>
          </p:cNvPr>
          <p:cNvCxnSpPr>
            <a:cxnSpLocks/>
          </p:cNvCxnSpPr>
          <p:nvPr/>
        </p:nvCxnSpPr>
        <p:spPr>
          <a:xfrm>
            <a:off x="5833921" y="3133090"/>
            <a:ext cx="0" cy="108393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8A965AE-F360-F947-9D2A-003204EBF024}"/>
              </a:ext>
            </a:extLst>
          </p:cNvPr>
          <p:cNvGrpSpPr/>
          <p:nvPr/>
        </p:nvGrpSpPr>
        <p:grpSpPr>
          <a:xfrm>
            <a:off x="5418562" y="4305956"/>
            <a:ext cx="829502" cy="860664"/>
            <a:chOff x="6810785" y="5313948"/>
            <a:chExt cx="829502" cy="860664"/>
          </a:xfrm>
          <a:solidFill>
            <a:schemeClr val="tx1"/>
          </a:solidFill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221DA48C-D0F6-FF41-CC4F-6EDD89995EB0}"/>
                </a:ext>
              </a:extLst>
            </p:cNvPr>
            <p:cNvGrpSpPr/>
            <p:nvPr/>
          </p:nvGrpSpPr>
          <p:grpSpPr>
            <a:xfrm>
              <a:off x="6810785" y="5365968"/>
              <a:ext cx="829502" cy="808644"/>
              <a:chOff x="3629120" y="1023937"/>
              <a:chExt cx="4930019" cy="4806055"/>
            </a:xfrm>
            <a:grpFill/>
          </p:grpSpPr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8FFB3F58-0BFE-235F-0452-2CB610AD1B76}"/>
                  </a:ext>
                </a:extLst>
              </p:cNvPr>
              <p:cNvSpPr/>
              <p:nvPr/>
            </p:nvSpPr>
            <p:spPr>
              <a:xfrm>
                <a:off x="3629120" y="2401076"/>
                <a:ext cx="4930019" cy="3428916"/>
              </a:xfrm>
              <a:custGeom>
                <a:avLst/>
                <a:gdLst>
                  <a:gd name="connsiteX0" fmla="*/ 4922139 w 4930019"/>
                  <a:gd name="connsiteY0" fmla="*/ 1182704 h 3428916"/>
                  <a:gd name="connsiteX1" fmla="*/ 4870609 w 4930019"/>
                  <a:gd name="connsiteY1" fmla="*/ 1132031 h 3428916"/>
                  <a:gd name="connsiteX2" fmla="*/ 4798314 w 4930019"/>
                  <a:gd name="connsiteY2" fmla="*/ 1132603 h 3428916"/>
                  <a:gd name="connsiteX3" fmla="*/ 4627626 w 4930019"/>
                  <a:gd name="connsiteY3" fmla="*/ 1148605 h 3428916"/>
                  <a:gd name="connsiteX4" fmla="*/ 4632389 w 4930019"/>
                  <a:gd name="connsiteY4" fmla="*/ 625301 h 3428916"/>
                  <a:gd name="connsiteX5" fmla="*/ 4503706 w 4930019"/>
                  <a:gd name="connsiteY5" fmla="*/ 500238 h 3428916"/>
                  <a:gd name="connsiteX6" fmla="*/ 4328351 w 4930019"/>
                  <a:gd name="connsiteY6" fmla="*/ 461567 h 3428916"/>
                  <a:gd name="connsiteX7" fmla="*/ 4171474 w 4930019"/>
                  <a:gd name="connsiteY7" fmla="*/ 531004 h 3428916"/>
                  <a:gd name="connsiteX8" fmla="*/ 4078129 w 4930019"/>
                  <a:gd name="connsiteY8" fmla="*/ 674927 h 3428916"/>
                  <a:gd name="connsiteX9" fmla="*/ 4238149 w 4930019"/>
                  <a:gd name="connsiteY9" fmla="*/ 1146414 h 3428916"/>
                  <a:gd name="connsiteX10" fmla="*/ 4362926 w 4930019"/>
                  <a:gd name="connsiteY10" fmla="*/ 1242426 h 3428916"/>
                  <a:gd name="connsiteX11" fmla="*/ 4209288 w 4930019"/>
                  <a:gd name="connsiteY11" fmla="*/ 1349106 h 3428916"/>
                  <a:gd name="connsiteX12" fmla="*/ 3963924 w 4930019"/>
                  <a:gd name="connsiteY12" fmla="*/ 1272811 h 3428916"/>
                  <a:gd name="connsiteX13" fmla="*/ 3466243 w 4930019"/>
                  <a:gd name="connsiteY13" fmla="*/ 509001 h 3428916"/>
                  <a:gd name="connsiteX14" fmla="*/ 3395472 w 4930019"/>
                  <a:gd name="connsiteY14" fmla="*/ 483379 h 3428916"/>
                  <a:gd name="connsiteX15" fmla="*/ 3328416 w 4930019"/>
                  <a:gd name="connsiteY15" fmla="*/ 517764 h 3428916"/>
                  <a:gd name="connsiteX16" fmla="*/ 3307842 w 4930019"/>
                  <a:gd name="connsiteY16" fmla="*/ 590249 h 3428916"/>
                  <a:gd name="connsiteX17" fmla="*/ 3346799 w 4930019"/>
                  <a:gd name="connsiteY17" fmla="*/ 654734 h 3428916"/>
                  <a:gd name="connsiteX18" fmla="*/ 3807619 w 4930019"/>
                  <a:gd name="connsiteY18" fmla="*/ 1570562 h 3428916"/>
                  <a:gd name="connsiteX19" fmla="*/ 3241739 w 4930019"/>
                  <a:gd name="connsiteY19" fmla="*/ 2562210 h 3428916"/>
                  <a:gd name="connsiteX20" fmla="*/ 3241739 w 4930019"/>
                  <a:gd name="connsiteY20" fmla="*/ 2562210 h 3428916"/>
                  <a:gd name="connsiteX21" fmla="*/ 3202781 w 4930019"/>
                  <a:gd name="connsiteY21" fmla="*/ 2658222 h 3428916"/>
                  <a:gd name="connsiteX22" fmla="*/ 3318510 w 4930019"/>
                  <a:gd name="connsiteY22" fmla="*/ 3238580 h 3428916"/>
                  <a:gd name="connsiteX23" fmla="*/ 2802731 w 4930019"/>
                  <a:gd name="connsiteY23" fmla="*/ 3238580 h 3428916"/>
                  <a:gd name="connsiteX24" fmla="*/ 2768537 w 4930019"/>
                  <a:gd name="connsiteY24" fmla="*/ 3215149 h 3428916"/>
                  <a:gd name="connsiteX25" fmla="*/ 2703481 w 4930019"/>
                  <a:gd name="connsiteY25" fmla="*/ 2904158 h 3428916"/>
                  <a:gd name="connsiteX26" fmla="*/ 2592610 w 4930019"/>
                  <a:gd name="connsiteY26" fmla="*/ 2831577 h 3428916"/>
                  <a:gd name="connsiteX27" fmla="*/ 1727930 w 4930019"/>
                  <a:gd name="connsiteY27" fmla="*/ 2831577 h 3428916"/>
                  <a:gd name="connsiteX28" fmla="*/ 1616964 w 4930019"/>
                  <a:gd name="connsiteY28" fmla="*/ 2904158 h 3428916"/>
                  <a:gd name="connsiteX29" fmla="*/ 1551908 w 4930019"/>
                  <a:gd name="connsiteY29" fmla="*/ 3210291 h 3428916"/>
                  <a:gd name="connsiteX30" fmla="*/ 1517809 w 4930019"/>
                  <a:gd name="connsiteY30" fmla="*/ 3233723 h 3428916"/>
                  <a:gd name="connsiteX31" fmla="*/ 1002506 w 4930019"/>
                  <a:gd name="connsiteY31" fmla="*/ 3233723 h 3428916"/>
                  <a:gd name="connsiteX32" fmla="*/ 1117759 w 4930019"/>
                  <a:gd name="connsiteY32" fmla="*/ 2697656 h 3428916"/>
                  <a:gd name="connsiteX33" fmla="*/ 1117759 w 4930019"/>
                  <a:gd name="connsiteY33" fmla="*/ 2697656 h 3428916"/>
                  <a:gd name="connsiteX34" fmla="*/ 1053179 w 4930019"/>
                  <a:gd name="connsiteY34" fmla="*/ 2587261 h 3428916"/>
                  <a:gd name="connsiteX35" fmla="*/ 594455 w 4930019"/>
                  <a:gd name="connsiteY35" fmla="*/ 2145587 h 3428916"/>
                  <a:gd name="connsiteX36" fmla="*/ 507492 w 4930019"/>
                  <a:gd name="connsiteY36" fmla="*/ 2086913 h 3428916"/>
                  <a:gd name="connsiteX37" fmla="*/ 252508 w 4930019"/>
                  <a:gd name="connsiteY37" fmla="*/ 2086913 h 3428916"/>
                  <a:gd name="connsiteX38" fmla="*/ 188500 w 4930019"/>
                  <a:gd name="connsiteY38" fmla="*/ 2083198 h 3428916"/>
                  <a:gd name="connsiteX39" fmla="*/ 188500 w 4930019"/>
                  <a:gd name="connsiteY39" fmla="*/ 1487409 h 3428916"/>
                  <a:gd name="connsiteX40" fmla="*/ 248222 w 4930019"/>
                  <a:gd name="connsiteY40" fmla="*/ 1410638 h 3428916"/>
                  <a:gd name="connsiteX41" fmla="*/ 447199 w 4930019"/>
                  <a:gd name="connsiteY41" fmla="*/ 1410638 h 3428916"/>
                  <a:gd name="connsiteX42" fmla="*/ 539496 w 4930019"/>
                  <a:gd name="connsiteY42" fmla="*/ 1337009 h 3428916"/>
                  <a:gd name="connsiteX43" fmla="*/ 810006 w 4930019"/>
                  <a:gd name="connsiteY43" fmla="*/ 816373 h 3428916"/>
                  <a:gd name="connsiteX44" fmla="*/ 833438 w 4930019"/>
                  <a:gd name="connsiteY44" fmla="*/ 746459 h 3428916"/>
                  <a:gd name="connsiteX45" fmla="*/ 639318 w 4930019"/>
                  <a:gd name="connsiteY45" fmla="*/ 228014 h 3428916"/>
                  <a:gd name="connsiteX46" fmla="*/ 615887 w 4930019"/>
                  <a:gd name="connsiteY46" fmla="*/ 189056 h 3428916"/>
                  <a:gd name="connsiteX47" fmla="*/ 1328547 w 4930019"/>
                  <a:gd name="connsiteY47" fmla="*/ 380033 h 3428916"/>
                  <a:gd name="connsiteX48" fmla="*/ 1328547 w 4930019"/>
                  <a:gd name="connsiteY48" fmla="*/ 380033 h 3428916"/>
                  <a:gd name="connsiteX49" fmla="*/ 1423511 w 4930019"/>
                  <a:gd name="connsiteY49" fmla="*/ 395558 h 3428916"/>
                  <a:gd name="connsiteX50" fmla="*/ 1793177 w 4930019"/>
                  <a:gd name="connsiteY50" fmla="*/ 297927 h 3428916"/>
                  <a:gd name="connsiteX51" fmla="*/ 1856804 w 4930019"/>
                  <a:gd name="connsiteY51" fmla="*/ 260494 h 3428916"/>
                  <a:gd name="connsiteX52" fmla="*/ 1874139 w 4930019"/>
                  <a:gd name="connsiteY52" fmla="*/ 188771 h 3428916"/>
                  <a:gd name="connsiteX53" fmla="*/ 1834610 w 4930019"/>
                  <a:gd name="connsiteY53" fmla="*/ 126477 h 3428916"/>
                  <a:gd name="connsiteX54" fmla="*/ 1762316 w 4930019"/>
                  <a:gd name="connsiteY54" fmla="*/ 111713 h 3428916"/>
                  <a:gd name="connsiteX55" fmla="*/ 1407604 w 4930019"/>
                  <a:gd name="connsiteY55" fmla="*/ 202391 h 3428916"/>
                  <a:gd name="connsiteX56" fmla="*/ 447485 w 4930019"/>
                  <a:gd name="connsiteY56" fmla="*/ 14654 h 3428916"/>
                  <a:gd name="connsiteX57" fmla="*/ 375095 w 4930019"/>
                  <a:gd name="connsiteY57" fmla="*/ 64755 h 3428916"/>
                  <a:gd name="connsiteX58" fmla="*/ 374999 w 4930019"/>
                  <a:gd name="connsiteY58" fmla="*/ 152861 h 3428916"/>
                  <a:gd name="connsiteX59" fmla="*/ 476345 w 4930019"/>
                  <a:gd name="connsiteY59" fmla="*/ 327836 h 3428916"/>
                  <a:gd name="connsiteX60" fmla="*/ 639604 w 4930019"/>
                  <a:gd name="connsiteY60" fmla="*/ 725219 h 3428916"/>
                  <a:gd name="connsiteX61" fmla="*/ 639604 w 4930019"/>
                  <a:gd name="connsiteY61" fmla="*/ 725219 h 3428916"/>
                  <a:gd name="connsiteX62" fmla="*/ 372904 w 4930019"/>
                  <a:gd name="connsiteY62" fmla="*/ 1223376 h 3428916"/>
                  <a:gd name="connsiteX63" fmla="*/ 248603 w 4930019"/>
                  <a:gd name="connsiteY63" fmla="*/ 1223376 h 3428916"/>
                  <a:gd name="connsiteX64" fmla="*/ 0 w 4930019"/>
                  <a:gd name="connsiteY64" fmla="*/ 1487409 h 3428916"/>
                  <a:gd name="connsiteX65" fmla="*/ 0 w 4930019"/>
                  <a:gd name="connsiteY65" fmla="*/ 2079483 h 3428916"/>
                  <a:gd name="connsiteX66" fmla="*/ 252794 w 4930019"/>
                  <a:gd name="connsiteY66" fmla="*/ 2279985 h 3428916"/>
                  <a:gd name="connsiteX67" fmla="*/ 447485 w 4930019"/>
                  <a:gd name="connsiteY67" fmla="*/ 2279985 h 3428916"/>
                  <a:gd name="connsiteX68" fmla="*/ 915829 w 4930019"/>
                  <a:gd name="connsiteY68" fmla="*/ 2744043 h 3428916"/>
                  <a:gd name="connsiteX69" fmla="*/ 814007 w 4930019"/>
                  <a:gd name="connsiteY69" fmla="*/ 3217721 h 3428916"/>
                  <a:gd name="connsiteX70" fmla="*/ 848201 w 4930019"/>
                  <a:gd name="connsiteY70" fmla="*/ 3361739 h 3428916"/>
                  <a:gd name="connsiteX71" fmla="*/ 995363 w 4930019"/>
                  <a:gd name="connsiteY71" fmla="*/ 3428890 h 3428916"/>
                  <a:gd name="connsiteX72" fmla="*/ 1518095 w 4930019"/>
                  <a:gd name="connsiteY72" fmla="*/ 3425652 h 3428916"/>
                  <a:gd name="connsiteX73" fmla="*/ 1518095 w 4930019"/>
                  <a:gd name="connsiteY73" fmla="*/ 3425652 h 3428916"/>
                  <a:gd name="connsiteX74" fmla="*/ 1656779 w 4930019"/>
                  <a:gd name="connsiteY74" fmla="*/ 3377264 h 3428916"/>
                  <a:gd name="connsiteX75" fmla="*/ 1735741 w 4930019"/>
                  <a:gd name="connsiteY75" fmla="*/ 3253344 h 3428916"/>
                  <a:gd name="connsiteX76" fmla="*/ 1781080 w 4930019"/>
                  <a:gd name="connsiteY76" fmla="*/ 3034079 h 3428916"/>
                  <a:gd name="connsiteX77" fmla="*/ 2535841 w 4930019"/>
                  <a:gd name="connsiteY77" fmla="*/ 3034079 h 3428916"/>
                  <a:gd name="connsiteX78" fmla="*/ 2581751 w 4930019"/>
                  <a:gd name="connsiteY78" fmla="*/ 3251725 h 3428916"/>
                  <a:gd name="connsiteX79" fmla="*/ 2661095 w 4930019"/>
                  <a:gd name="connsiteY79" fmla="*/ 3375455 h 3428916"/>
                  <a:gd name="connsiteX80" fmla="*/ 2799874 w 4930019"/>
                  <a:gd name="connsiteY80" fmla="*/ 3424032 h 3428916"/>
                  <a:gd name="connsiteX81" fmla="*/ 3322034 w 4930019"/>
                  <a:gd name="connsiteY81" fmla="*/ 3427271 h 3428916"/>
                  <a:gd name="connsiteX82" fmla="*/ 3468148 w 4930019"/>
                  <a:gd name="connsiteY82" fmla="*/ 3361167 h 3428916"/>
                  <a:gd name="connsiteX83" fmla="*/ 3503390 w 4930019"/>
                  <a:gd name="connsiteY83" fmla="*/ 3217626 h 3428916"/>
                  <a:gd name="connsiteX84" fmla="*/ 3396710 w 4930019"/>
                  <a:gd name="connsiteY84" fmla="*/ 2680987 h 3428916"/>
                  <a:gd name="connsiteX85" fmla="*/ 3996309 w 4930019"/>
                  <a:gd name="connsiteY85" fmla="*/ 1570467 h 3428916"/>
                  <a:gd name="connsiteX86" fmla="*/ 3996309 w 4930019"/>
                  <a:gd name="connsiteY86" fmla="*/ 1509697 h 3428916"/>
                  <a:gd name="connsiteX87" fmla="*/ 3996309 w 4930019"/>
                  <a:gd name="connsiteY87" fmla="*/ 1509697 h 3428916"/>
                  <a:gd name="connsiteX88" fmla="*/ 4249103 w 4930019"/>
                  <a:gd name="connsiteY88" fmla="*/ 1535796 h 3428916"/>
                  <a:gd name="connsiteX89" fmla="*/ 4538186 w 4930019"/>
                  <a:gd name="connsiteY89" fmla="*/ 1322436 h 3428916"/>
                  <a:gd name="connsiteX90" fmla="*/ 4872609 w 4930019"/>
                  <a:gd name="connsiteY90" fmla="*/ 1307482 h 3428916"/>
                  <a:gd name="connsiteX91" fmla="*/ 4923282 w 4930019"/>
                  <a:gd name="connsiteY91" fmla="*/ 1255380 h 3428916"/>
                  <a:gd name="connsiteX92" fmla="*/ 4922235 w 4930019"/>
                  <a:gd name="connsiteY92" fmla="*/ 1182704 h 3428916"/>
                  <a:gd name="connsiteX93" fmla="*/ 4922235 w 4930019"/>
                  <a:gd name="connsiteY93" fmla="*/ 1182704 h 3428916"/>
                  <a:gd name="connsiteX94" fmla="*/ 4452176 w 4930019"/>
                  <a:gd name="connsiteY94" fmla="*/ 1076024 h 3428916"/>
                  <a:gd name="connsiteX95" fmla="*/ 4452176 w 4930019"/>
                  <a:gd name="connsiteY95" fmla="*/ 1076024 h 3428916"/>
                  <a:gd name="connsiteX96" fmla="*/ 4366832 w 4930019"/>
                  <a:gd name="connsiteY96" fmla="*/ 1009349 h 3428916"/>
                  <a:gd name="connsiteX97" fmla="*/ 4255866 w 4930019"/>
                  <a:gd name="connsiteY97" fmla="*/ 739411 h 3428916"/>
                  <a:gd name="connsiteX98" fmla="*/ 4345972 w 4930019"/>
                  <a:gd name="connsiteY98" fmla="*/ 647685 h 3428916"/>
                  <a:gd name="connsiteX99" fmla="*/ 4353973 w 4930019"/>
                  <a:gd name="connsiteY99" fmla="*/ 647685 h 3428916"/>
                  <a:gd name="connsiteX100" fmla="*/ 4469702 w 4930019"/>
                  <a:gd name="connsiteY100" fmla="*/ 719694 h 3428916"/>
                  <a:gd name="connsiteX101" fmla="*/ 4452081 w 4930019"/>
                  <a:gd name="connsiteY101" fmla="*/ 1077548 h 3428916"/>
                  <a:gd name="connsiteX102" fmla="*/ 4452081 w 4930019"/>
                  <a:gd name="connsiteY102" fmla="*/ 1076024 h 3428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4930019" h="3428916">
                    <a:moveTo>
                      <a:pt x="4922139" y="1182704"/>
                    </a:moveTo>
                    <a:cubicBezTo>
                      <a:pt x="4912424" y="1159654"/>
                      <a:pt x="4893850" y="1141366"/>
                      <a:pt x="4870609" y="1132031"/>
                    </a:cubicBezTo>
                    <a:cubicBezTo>
                      <a:pt x="4847368" y="1122697"/>
                      <a:pt x="4821460" y="1122887"/>
                      <a:pt x="4798314" y="1132603"/>
                    </a:cubicBezTo>
                    <a:cubicBezTo>
                      <a:pt x="4744117" y="1154129"/>
                      <a:pt x="4684871" y="1159654"/>
                      <a:pt x="4627626" y="1148605"/>
                    </a:cubicBezTo>
                    <a:cubicBezTo>
                      <a:pt x="4701826" y="984299"/>
                      <a:pt x="4739069" y="805610"/>
                      <a:pt x="4632389" y="625301"/>
                    </a:cubicBezTo>
                    <a:cubicBezTo>
                      <a:pt x="4601909" y="572438"/>
                      <a:pt x="4557332" y="529099"/>
                      <a:pt x="4503706" y="500238"/>
                    </a:cubicBezTo>
                    <a:cubicBezTo>
                      <a:pt x="4449985" y="471282"/>
                      <a:pt x="4389311" y="457947"/>
                      <a:pt x="4328351" y="461567"/>
                    </a:cubicBezTo>
                    <a:cubicBezTo>
                      <a:pt x="4270439" y="468996"/>
                      <a:pt x="4215956" y="493094"/>
                      <a:pt x="4171474" y="531004"/>
                    </a:cubicBezTo>
                    <a:cubicBezTo>
                      <a:pt x="4126992" y="568913"/>
                      <a:pt x="4094607" y="618920"/>
                      <a:pt x="4078129" y="674927"/>
                    </a:cubicBezTo>
                    <a:cubicBezTo>
                      <a:pt x="4024789" y="821040"/>
                      <a:pt x="4085082" y="1001920"/>
                      <a:pt x="4238149" y="1146414"/>
                    </a:cubicBezTo>
                    <a:cubicBezTo>
                      <a:pt x="4276344" y="1182609"/>
                      <a:pt x="4318159" y="1214804"/>
                      <a:pt x="4362926" y="1242426"/>
                    </a:cubicBezTo>
                    <a:cubicBezTo>
                      <a:pt x="4325684" y="1294718"/>
                      <a:pt x="4271296" y="1332437"/>
                      <a:pt x="4209288" y="1349106"/>
                    </a:cubicBezTo>
                    <a:cubicBezTo>
                      <a:pt x="4136708" y="1364537"/>
                      <a:pt x="4054031" y="1339010"/>
                      <a:pt x="3963924" y="1272811"/>
                    </a:cubicBezTo>
                    <a:cubicBezTo>
                      <a:pt x="3886295" y="970583"/>
                      <a:pt x="3711416" y="702168"/>
                      <a:pt x="3466243" y="509001"/>
                    </a:cubicBezTo>
                    <a:cubicBezTo>
                      <a:pt x="3447193" y="490999"/>
                      <a:pt x="3421571" y="481760"/>
                      <a:pt x="3395472" y="483379"/>
                    </a:cubicBezTo>
                    <a:cubicBezTo>
                      <a:pt x="3369278" y="485093"/>
                      <a:pt x="3345085" y="497476"/>
                      <a:pt x="3328416" y="517764"/>
                    </a:cubicBezTo>
                    <a:cubicBezTo>
                      <a:pt x="3311747" y="537957"/>
                      <a:pt x="3304318" y="564246"/>
                      <a:pt x="3307842" y="590249"/>
                    </a:cubicBezTo>
                    <a:cubicBezTo>
                      <a:pt x="3311366" y="616157"/>
                      <a:pt x="3325464" y="639589"/>
                      <a:pt x="3346799" y="654734"/>
                    </a:cubicBezTo>
                    <a:cubicBezTo>
                      <a:pt x="3642836" y="901717"/>
                      <a:pt x="3807619" y="1226043"/>
                      <a:pt x="3807619" y="1570562"/>
                    </a:cubicBezTo>
                    <a:cubicBezTo>
                      <a:pt x="3807619" y="1952515"/>
                      <a:pt x="3601212" y="2313608"/>
                      <a:pt x="3241739" y="2562210"/>
                    </a:cubicBezTo>
                    <a:lnTo>
                      <a:pt x="3241739" y="2562210"/>
                    </a:lnTo>
                    <a:cubicBezTo>
                      <a:pt x="3210592" y="2583356"/>
                      <a:pt x="3195161" y="2621265"/>
                      <a:pt x="3202781" y="2658222"/>
                    </a:cubicBezTo>
                    <a:lnTo>
                      <a:pt x="3318510" y="3238580"/>
                    </a:lnTo>
                    <a:lnTo>
                      <a:pt x="2802731" y="3238580"/>
                    </a:lnTo>
                    <a:cubicBezTo>
                      <a:pt x="2787968" y="3237533"/>
                      <a:pt x="2774823" y="3228579"/>
                      <a:pt x="2768537" y="3215149"/>
                    </a:cubicBezTo>
                    <a:lnTo>
                      <a:pt x="2703481" y="2904158"/>
                    </a:lnTo>
                    <a:cubicBezTo>
                      <a:pt x="2692813" y="2853485"/>
                      <a:pt x="2643188" y="2821100"/>
                      <a:pt x="2592610" y="2831577"/>
                    </a:cubicBezTo>
                    <a:cubicBezTo>
                      <a:pt x="2306669" y="2883488"/>
                      <a:pt x="2013775" y="2883488"/>
                      <a:pt x="1727930" y="2831577"/>
                    </a:cubicBezTo>
                    <a:cubicBezTo>
                      <a:pt x="1677257" y="2821004"/>
                      <a:pt x="1627632" y="2853485"/>
                      <a:pt x="1616964" y="2904158"/>
                    </a:cubicBezTo>
                    <a:lnTo>
                      <a:pt x="1551908" y="3210291"/>
                    </a:lnTo>
                    <a:cubicBezTo>
                      <a:pt x="1545717" y="3223721"/>
                      <a:pt x="1532573" y="3232770"/>
                      <a:pt x="1517809" y="3233723"/>
                    </a:cubicBezTo>
                    <a:lnTo>
                      <a:pt x="1002506" y="3233723"/>
                    </a:lnTo>
                    <a:lnTo>
                      <a:pt x="1117759" y="2697656"/>
                    </a:lnTo>
                    <a:lnTo>
                      <a:pt x="1117759" y="2697656"/>
                    </a:lnTo>
                    <a:cubicBezTo>
                      <a:pt x="1127951" y="2649745"/>
                      <a:pt x="1100042" y="2601834"/>
                      <a:pt x="1053179" y="2587261"/>
                    </a:cubicBezTo>
                    <a:cubicBezTo>
                      <a:pt x="841343" y="2516966"/>
                      <a:pt x="672656" y="2354661"/>
                      <a:pt x="594455" y="2145587"/>
                    </a:cubicBezTo>
                    <a:cubicBezTo>
                      <a:pt x="580168" y="2110154"/>
                      <a:pt x="545687" y="2086913"/>
                      <a:pt x="507492" y="2086913"/>
                    </a:cubicBezTo>
                    <a:lnTo>
                      <a:pt x="252508" y="2086913"/>
                    </a:lnTo>
                    <a:cubicBezTo>
                      <a:pt x="231077" y="2087579"/>
                      <a:pt x="209645" y="2086436"/>
                      <a:pt x="188500" y="2083198"/>
                    </a:cubicBezTo>
                    <a:lnTo>
                      <a:pt x="188500" y="1487409"/>
                    </a:lnTo>
                    <a:cubicBezTo>
                      <a:pt x="188500" y="1410638"/>
                      <a:pt x="228505" y="1410638"/>
                      <a:pt x="248222" y="1410638"/>
                    </a:cubicBezTo>
                    <a:lnTo>
                      <a:pt x="447199" y="1410638"/>
                    </a:lnTo>
                    <a:cubicBezTo>
                      <a:pt x="491395" y="1410638"/>
                      <a:pt x="529781" y="1380158"/>
                      <a:pt x="539496" y="1337009"/>
                    </a:cubicBezTo>
                    <a:cubicBezTo>
                      <a:pt x="584073" y="1143366"/>
                      <a:pt x="677132" y="964201"/>
                      <a:pt x="810006" y="816373"/>
                    </a:cubicBezTo>
                    <a:cubicBezTo>
                      <a:pt x="826865" y="797132"/>
                      <a:pt x="835343" y="771986"/>
                      <a:pt x="833438" y="746459"/>
                    </a:cubicBezTo>
                    <a:cubicBezTo>
                      <a:pt x="815340" y="518145"/>
                      <a:pt x="729996" y="377366"/>
                      <a:pt x="639318" y="228014"/>
                    </a:cubicBezTo>
                    <a:lnTo>
                      <a:pt x="615887" y="189056"/>
                    </a:lnTo>
                    <a:cubicBezTo>
                      <a:pt x="917258" y="176293"/>
                      <a:pt x="1162050" y="242396"/>
                      <a:pt x="1328547" y="380033"/>
                    </a:cubicBezTo>
                    <a:lnTo>
                      <a:pt x="1328547" y="380033"/>
                    </a:lnTo>
                    <a:cubicBezTo>
                      <a:pt x="1355027" y="402131"/>
                      <a:pt x="1391412" y="408131"/>
                      <a:pt x="1423511" y="395558"/>
                    </a:cubicBezTo>
                    <a:cubicBezTo>
                      <a:pt x="1543050" y="350505"/>
                      <a:pt x="1666970" y="317739"/>
                      <a:pt x="1793177" y="297927"/>
                    </a:cubicBezTo>
                    <a:cubicBezTo>
                      <a:pt x="1818513" y="294593"/>
                      <a:pt x="1841468" y="281068"/>
                      <a:pt x="1856804" y="260494"/>
                    </a:cubicBezTo>
                    <a:cubicBezTo>
                      <a:pt x="1872044" y="239920"/>
                      <a:pt x="1878330" y="214012"/>
                      <a:pt x="1874139" y="188771"/>
                    </a:cubicBezTo>
                    <a:cubicBezTo>
                      <a:pt x="1869948" y="163529"/>
                      <a:pt x="1855661" y="141050"/>
                      <a:pt x="1834610" y="126477"/>
                    </a:cubicBezTo>
                    <a:cubicBezTo>
                      <a:pt x="1813560" y="111904"/>
                      <a:pt x="1787462" y="106570"/>
                      <a:pt x="1762316" y="111713"/>
                    </a:cubicBezTo>
                    <a:cubicBezTo>
                      <a:pt x="1641729" y="131716"/>
                      <a:pt x="1523048" y="162101"/>
                      <a:pt x="1407604" y="202391"/>
                    </a:cubicBezTo>
                    <a:cubicBezTo>
                      <a:pt x="1233202" y="77042"/>
                      <a:pt x="936117" y="-42401"/>
                      <a:pt x="447485" y="14654"/>
                    </a:cubicBezTo>
                    <a:cubicBezTo>
                      <a:pt x="416624" y="18464"/>
                      <a:pt x="389573" y="37133"/>
                      <a:pt x="375095" y="64755"/>
                    </a:cubicBezTo>
                    <a:cubicBezTo>
                      <a:pt x="360617" y="92282"/>
                      <a:pt x="360521" y="125239"/>
                      <a:pt x="374999" y="152861"/>
                    </a:cubicBezTo>
                    <a:cubicBezTo>
                      <a:pt x="409194" y="217917"/>
                      <a:pt x="443294" y="273448"/>
                      <a:pt x="476345" y="327836"/>
                    </a:cubicBezTo>
                    <a:cubicBezTo>
                      <a:pt x="555308" y="458519"/>
                      <a:pt x="619316" y="563579"/>
                      <a:pt x="639604" y="725219"/>
                    </a:cubicBezTo>
                    <a:lnTo>
                      <a:pt x="639604" y="725219"/>
                    </a:lnTo>
                    <a:cubicBezTo>
                      <a:pt x="516541" y="870665"/>
                      <a:pt x="425672" y="1040401"/>
                      <a:pt x="372904" y="1223376"/>
                    </a:cubicBezTo>
                    <a:lnTo>
                      <a:pt x="248603" y="1223376"/>
                    </a:lnTo>
                    <a:cubicBezTo>
                      <a:pt x="99822" y="1223376"/>
                      <a:pt x="0" y="1330056"/>
                      <a:pt x="0" y="1487409"/>
                    </a:cubicBezTo>
                    <a:lnTo>
                      <a:pt x="0" y="2079483"/>
                    </a:lnTo>
                    <a:cubicBezTo>
                      <a:pt x="0" y="2279985"/>
                      <a:pt x="189929" y="2279985"/>
                      <a:pt x="252794" y="2279985"/>
                    </a:cubicBezTo>
                    <a:lnTo>
                      <a:pt x="447485" y="2279985"/>
                    </a:lnTo>
                    <a:cubicBezTo>
                      <a:pt x="541211" y="2487058"/>
                      <a:pt x="707898" y="2652317"/>
                      <a:pt x="915829" y="2744043"/>
                    </a:cubicBezTo>
                    <a:lnTo>
                      <a:pt x="814007" y="3217721"/>
                    </a:lnTo>
                    <a:cubicBezTo>
                      <a:pt x="803053" y="3268394"/>
                      <a:pt x="815626" y="3321353"/>
                      <a:pt x="848201" y="3361739"/>
                    </a:cubicBezTo>
                    <a:cubicBezTo>
                      <a:pt x="884587" y="3405173"/>
                      <a:pt x="938689" y="3429843"/>
                      <a:pt x="995363" y="3428890"/>
                    </a:cubicBezTo>
                    <a:lnTo>
                      <a:pt x="1518095" y="3425652"/>
                    </a:lnTo>
                    <a:lnTo>
                      <a:pt x="1518095" y="3425652"/>
                    </a:lnTo>
                    <a:cubicBezTo>
                      <a:pt x="1568482" y="3425652"/>
                      <a:pt x="1617250" y="3408506"/>
                      <a:pt x="1656779" y="3377264"/>
                    </a:cubicBezTo>
                    <a:cubicBezTo>
                      <a:pt x="1696212" y="3346022"/>
                      <a:pt x="1724025" y="3302398"/>
                      <a:pt x="1735741" y="3253344"/>
                    </a:cubicBezTo>
                    <a:lnTo>
                      <a:pt x="1781080" y="3034079"/>
                    </a:lnTo>
                    <a:cubicBezTo>
                      <a:pt x="2031397" y="3069607"/>
                      <a:pt x="2285524" y="3069607"/>
                      <a:pt x="2535841" y="3034079"/>
                    </a:cubicBezTo>
                    <a:lnTo>
                      <a:pt x="2581751" y="3251725"/>
                    </a:lnTo>
                    <a:cubicBezTo>
                      <a:pt x="2593658" y="3300683"/>
                      <a:pt x="2621566" y="3344213"/>
                      <a:pt x="2661095" y="3375455"/>
                    </a:cubicBezTo>
                    <a:cubicBezTo>
                      <a:pt x="2700623" y="3406697"/>
                      <a:pt x="2749487" y="3423746"/>
                      <a:pt x="2799874" y="3424032"/>
                    </a:cubicBezTo>
                    <a:lnTo>
                      <a:pt x="3322034" y="3427271"/>
                    </a:lnTo>
                    <a:cubicBezTo>
                      <a:pt x="3378232" y="3428319"/>
                      <a:pt x="3431858" y="3404030"/>
                      <a:pt x="3468148" y="3361167"/>
                    </a:cubicBezTo>
                    <a:cubicBezTo>
                      <a:pt x="3500819" y="3321067"/>
                      <a:pt x="3513677" y="3268394"/>
                      <a:pt x="3503390" y="3217626"/>
                    </a:cubicBezTo>
                    <a:lnTo>
                      <a:pt x="3396710" y="2680987"/>
                    </a:lnTo>
                    <a:cubicBezTo>
                      <a:pt x="3779710" y="2398285"/>
                      <a:pt x="3996309" y="1997187"/>
                      <a:pt x="3996309" y="1570467"/>
                    </a:cubicBezTo>
                    <a:lnTo>
                      <a:pt x="3996309" y="1509697"/>
                    </a:lnTo>
                    <a:lnTo>
                      <a:pt x="3996309" y="1509697"/>
                    </a:lnTo>
                    <a:cubicBezTo>
                      <a:pt x="4075938" y="1544178"/>
                      <a:pt x="4164140" y="1553227"/>
                      <a:pt x="4249103" y="1535796"/>
                    </a:cubicBezTo>
                    <a:cubicBezTo>
                      <a:pt x="4369784" y="1505411"/>
                      <a:pt x="4473607" y="1428735"/>
                      <a:pt x="4538186" y="1322436"/>
                    </a:cubicBezTo>
                    <a:cubicBezTo>
                      <a:pt x="4648010" y="1356250"/>
                      <a:pt x="4766215" y="1351011"/>
                      <a:pt x="4872609" y="1307482"/>
                    </a:cubicBezTo>
                    <a:cubicBezTo>
                      <a:pt x="4895755" y="1297480"/>
                      <a:pt x="4913947" y="1278716"/>
                      <a:pt x="4923282" y="1255380"/>
                    </a:cubicBezTo>
                    <a:cubicBezTo>
                      <a:pt x="4932617" y="1232044"/>
                      <a:pt x="4932236" y="1205850"/>
                      <a:pt x="4922235" y="1182704"/>
                    </a:cubicBezTo>
                    <a:lnTo>
                      <a:pt x="4922235" y="1182704"/>
                    </a:lnTo>
                    <a:close/>
                    <a:moveTo>
                      <a:pt x="4452176" y="1076024"/>
                    </a:moveTo>
                    <a:lnTo>
                      <a:pt x="4452176" y="1076024"/>
                    </a:lnTo>
                    <a:cubicBezTo>
                      <a:pt x="4421696" y="1056498"/>
                      <a:pt x="4393121" y="1034114"/>
                      <a:pt x="4366832" y="1009349"/>
                    </a:cubicBezTo>
                    <a:cubicBezTo>
                      <a:pt x="4272439" y="918671"/>
                      <a:pt x="4228719" y="813039"/>
                      <a:pt x="4255866" y="739411"/>
                    </a:cubicBezTo>
                    <a:cubicBezTo>
                      <a:pt x="4276630" y="682356"/>
                      <a:pt x="4309206" y="651400"/>
                      <a:pt x="4345972" y="647685"/>
                    </a:cubicBezTo>
                    <a:lnTo>
                      <a:pt x="4353973" y="647685"/>
                    </a:lnTo>
                    <a:cubicBezTo>
                      <a:pt x="4402074" y="651209"/>
                      <a:pt x="4445318" y="678165"/>
                      <a:pt x="4469702" y="719694"/>
                    </a:cubicBezTo>
                    <a:cubicBezTo>
                      <a:pt x="4532662" y="827422"/>
                      <a:pt x="4516089" y="938388"/>
                      <a:pt x="4452081" y="1077548"/>
                    </a:cubicBezTo>
                    <a:lnTo>
                      <a:pt x="4452081" y="1076024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AEDC2B2-F26C-9C3D-6656-CD3B78FA7A5D}"/>
                  </a:ext>
                </a:extLst>
              </p:cNvPr>
              <p:cNvSpPr/>
              <p:nvPr/>
            </p:nvSpPr>
            <p:spPr>
              <a:xfrm>
                <a:off x="5561552" y="1023937"/>
                <a:ext cx="1774125" cy="1774126"/>
              </a:xfrm>
              <a:custGeom>
                <a:avLst/>
                <a:gdLst>
                  <a:gd name="connsiteX0" fmla="*/ 887063 w 1774126"/>
                  <a:gd name="connsiteY0" fmla="*/ 1774127 h 1774126"/>
                  <a:gd name="connsiteX1" fmla="*/ 1514285 w 1774126"/>
                  <a:gd name="connsiteY1" fmla="*/ 1514380 h 1774126"/>
                  <a:gd name="connsiteX2" fmla="*/ 1774127 w 1774126"/>
                  <a:gd name="connsiteY2" fmla="*/ 887254 h 1774126"/>
                  <a:gd name="connsiteX3" fmla="*/ 1514475 w 1774126"/>
                  <a:gd name="connsiteY3" fmla="*/ 260033 h 1774126"/>
                  <a:gd name="connsiteX4" fmla="*/ 887444 w 1774126"/>
                  <a:gd name="connsiteY4" fmla="*/ 0 h 1774126"/>
                  <a:gd name="connsiteX5" fmla="*/ 260128 w 1774126"/>
                  <a:gd name="connsiteY5" fmla="*/ 259461 h 1774126"/>
                  <a:gd name="connsiteX6" fmla="*/ 0 w 1774126"/>
                  <a:gd name="connsiteY6" fmla="*/ 886492 h 1774126"/>
                  <a:gd name="connsiteX7" fmla="*/ 259937 w 1774126"/>
                  <a:gd name="connsiteY7" fmla="*/ 1513808 h 1774126"/>
                  <a:gd name="connsiteX8" fmla="*/ 887063 w 1774126"/>
                  <a:gd name="connsiteY8" fmla="*/ 1774127 h 1774126"/>
                  <a:gd name="connsiteX9" fmla="*/ 887063 w 1774126"/>
                  <a:gd name="connsiteY9" fmla="*/ 1774127 h 1774126"/>
                  <a:gd name="connsiteX10" fmla="*/ 887063 w 1774126"/>
                  <a:gd name="connsiteY10" fmla="*/ 188881 h 1774126"/>
                  <a:gd name="connsiteX11" fmla="*/ 1380839 w 1774126"/>
                  <a:gd name="connsiteY11" fmla="*/ 393478 h 1774126"/>
                  <a:gd name="connsiteX12" fmla="*/ 1585246 w 1774126"/>
                  <a:gd name="connsiteY12" fmla="*/ 887349 h 1774126"/>
                  <a:gd name="connsiteX13" fmla="*/ 1380553 w 1774126"/>
                  <a:gd name="connsiteY13" fmla="*/ 1381030 h 1774126"/>
                  <a:gd name="connsiteX14" fmla="*/ 886682 w 1774126"/>
                  <a:gd name="connsiteY14" fmla="*/ 1585341 h 1774126"/>
                  <a:gd name="connsiteX15" fmla="*/ 393001 w 1774126"/>
                  <a:gd name="connsiteY15" fmla="*/ 1380554 h 1774126"/>
                  <a:gd name="connsiteX16" fmla="*/ 188881 w 1774126"/>
                  <a:gd name="connsiteY16" fmla="*/ 886587 h 1774126"/>
                  <a:gd name="connsiteX17" fmla="*/ 393478 w 1774126"/>
                  <a:gd name="connsiteY17" fmla="*/ 393001 h 1774126"/>
                  <a:gd name="connsiteX18" fmla="*/ 887063 w 1774126"/>
                  <a:gd name="connsiteY18" fmla="*/ 188405 h 1774126"/>
                  <a:gd name="connsiteX19" fmla="*/ 887063 w 1774126"/>
                  <a:gd name="connsiteY19" fmla="*/ 188881 h 177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4126" h="1774126">
                    <a:moveTo>
                      <a:pt x="887063" y="1774127"/>
                    </a:moveTo>
                    <a:cubicBezTo>
                      <a:pt x="1122331" y="1774127"/>
                      <a:pt x="1347883" y="1680686"/>
                      <a:pt x="1514285" y="1514380"/>
                    </a:cubicBezTo>
                    <a:cubicBezTo>
                      <a:pt x="1680591" y="1348073"/>
                      <a:pt x="1774127" y="1122521"/>
                      <a:pt x="1774127" y="887254"/>
                    </a:cubicBezTo>
                    <a:cubicBezTo>
                      <a:pt x="1774127" y="651986"/>
                      <a:pt x="1680782" y="426434"/>
                      <a:pt x="1514475" y="260033"/>
                    </a:cubicBezTo>
                    <a:cubicBezTo>
                      <a:pt x="1348168" y="93631"/>
                      <a:pt x="1122617" y="95"/>
                      <a:pt x="887444" y="0"/>
                    </a:cubicBezTo>
                    <a:cubicBezTo>
                      <a:pt x="652177" y="0"/>
                      <a:pt x="426625" y="93250"/>
                      <a:pt x="260128" y="259461"/>
                    </a:cubicBezTo>
                    <a:cubicBezTo>
                      <a:pt x="93726" y="425768"/>
                      <a:pt x="95" y="651224"/>
                      <a:pt x="0" y="886492"/>
                    </a:cubicBezTo>
                    <a:cubicBezTo>
                      <a:pt x="95" y="1121759"/>
                      <a:pt x="93631" y="1347407"/>
                      <a:pt x="259937" y="1513808"/>
                    </a:cubicBezTo>
                    <a:cubicBezTo>
                      <a:pt x="426244" y="1680210"/>
                      <a:pt x="651796" y="1773841"/>
                      <a:pt x="887063" y="1774127"/>
                    </a:cubicBezTo>
                    <a:lnTo>
                      <a:pt x="887063" y="1774127"/>
                    </a:lnTo>
                    <a:close/>
                    <a:moveTo>
                      <a:pt x="887063" y="188881"/>
                    </a:moveTo>
                    <a:cubicBezTo>
                      <a:pt x="1072325" y="188881"/>
                      <a:pt x="1249870" y="262509"/>
                      <a:pt x="1380839" y="393478"/>
                    </a:cubicBezTo>
                    <a:cubicBezTo>
                      <a:pt x="1511808" y="524447"/>
                      <a:pt x="1585246" y="702088"/>
                      <a:pt x="1585246" y="887349"/>
                    </a:cubicBezTo>
                    <a:cubicBezTo>
                      <a:pt x="1585246" y="1072515"/>
                      <a:pt x="1511618" y="1250156"/>
                      <a:pt x="1380553" y="1381030"/>
                    </a:cubicBezTo>
                    <a:cubicBezTo>
                      <a:pt x="1249585" y="1511999"/>
                      <a:pt x="1071848" y="1585436"/>
                      <a:pt x="886682" y="1585341"/>
                    </a:cubicBezTo>
                    <a:cubicBezTo>
                      <a:pt x="701421" y="1585246"/>
                      <a:pt x="523875" y="1511522"/>
                      <a:pt x="393001" y="1380554"/>
                    </a:cubicBezTo>
                    <a:cubicBezTo>
                      <a:pt x="262128" y="1249489"/>
                      <a:pt x="188690" y="1071848"/>
                      <a:pt x="188881" y="886587"/>
                    </a:cubicBezTo>
                    <a:cubicBezTo>
                      <a:pt x="188976" y="701516"/>
                      <a:pt x="262604" y="523970"/>
                      <a:pt x="393478" y="393001"/>
                    </a:cubicBezTo>
                    <a:cubicBezTo>
                      <a:pt x="524447" y="262128"/>
                      <a:pt x="701897" y="188500"/>
                      <a:pt x="887063" y="188405"/>
                    </a:cubicBezTo>
                    <a:lnTo>
                      <a:pt x="887063" y="188881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C7E51A1B-42C0-E613-3792-455A502CFC6A}"/>
                </a:ext>
              </a:extLst>
            </p:cNvPr>
            <p:cNvSpPr txBox="1"/>
            <p:nvPr/>
          </p:nvSpPr>
          <p:spPr>
            <a:xfrm>
              <a:off x="7121459" y="5313948"/>
              <a:ext cx="3129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800" dirty="0">
                  <a:cs typeface="DokChampa" panose="020B0604020202020204" pitchFamily="34" charset="-34"/>
                </a:rPr>
                <a:t>¢</a:t>
              </a:r>
              <a:endParaRPr lang="en-US" dirty="0"/>
            </a:p>
          </p:txBody>
        </p:sp>
      </p:grpSp>
      <p:sp>
        <p:nvSpPr>
          <p:cNvPr id="144" name="Text Placeholder 3">
            <a:extLst>
              <a:ext uri="{FF2B5EF4-FFF2-40B4-BE49-F238E27FC236}">
                <a16:creationId xmlns:a16="http://schemas.microsoft.com/office/drawing/2014/main" id="{892A07F3-9848-631E-3A9E-39F6C18B256D}"/>
              </a:ext>
            </a:extLst>
          </p:cNvPr>
          <p:cNvSpPr txBox="1">
            <a:spLocks/>
          </p:cNvSpPr>
          <p:nvPr/>
        </p:nvSpPr>
        <p:spPr>
          <a:xfrm>
            <a:off x="4699069" y="3903843"/>
            <a:ext cx="1085349" cy="357647"/>
          </a:xfrm>
          <a:prstGeom prst="rect">
            <a:avLst/>
          </a:prstGeom>
          <a:noFill/>
        </p:spPr>
        <p:txBody>
          <a:bodyPr lIns="0" anchor="ctr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Pay for what you want</a:t>
            </a:r>
          </a:p>
        </p:txBody>
      </p:sp>
      <p:sp>
        <p:nvSpPr>
          <p:cNvPr id="145" name="Text Placeholder 3">
            <a:extLst>
              <a:ext uri="{FF2B5EF4-FFF2-40B4-BE49-F238E27FC236}">
                <a16:creationId xmlns:a16="http://schemas.microsoft.com/office/drawing/2014/main" id="{AA8A3DAE-8567-109F-E59B-998337547569}"/>
              </a:ext>
            </a:extLst>
          </p:cNvPr>
          <p:cNvSpPr txBox="1">
            <a:spLocks/>
          </p:cNvSpPr>
          <p:nvPr/>
        </p:nvSpPr>
        <p:spPr>
          <a:xfrm>
            <a:off x="4411954" y="3093736"/>
            <a:ext cx="1410137" cy="357647"/>
          </a:xfrm>
          <a:prstGeom prst="rect">
            <a:avLst/>
          </a:prstGeom>
          <a:noFill/>
        </p:spPr>
        <p:txBody>
          <a:bodyPr lIns="0" anchor="ctr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Tie user analytics with financials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2EE14B27-2335-8E0E-C601-DCBF59478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827"/>
            <a:ext cx="1219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46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0" dirty="0">
                <a:latin typeface="+mj-lt"/>
              </a:rPr>
              <a:t>Central bank digital currencies (CBDCs)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F89125-C7D5-2172-B381-51EC59CA7B65}"/>
              </a:ext>
            </a:extLst>
          </p:cNvPr>
          <p:cNvSpPr txBox="1"/>
          <p:nvPr/>
        </p:nvSpPr>
        <p:spPr>
          <a:xfrm>
            <a:off x="986442" y="1589727"/>
            <a:ext cx="2546120" cy="5062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+mj-lt"/>
                <a:cs typeface="Calibri"/>
              </a:rPr>
              <a:t>Alternatives?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7244F36-A43F-9196-AC1E-BD8EACF7C2E6}"/>
              </a:ext>
            </a:extLst>
          </p:cNvPr>
          <p:cNvCxnSpPr/>
          <p:nvPr/>
        </p:nvCxnSpPr>
        <p:spPr>
          <a:xfrm>
            <a:off x="4362450" y="1924050"/>
            <a:ext cx="0" cy="3975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pic>
        <p:nvPicPr>
          <p:cNvPr id="188" name="Graphic 187">
            <a:extLst>
              <a:ext uri="{FF2B5EF4-FFF2-40B4-BE49-F238E27FC236}">
                <a16:creationId xmlns:a16="http://schemas.microsoft.com/office/drawing/2014/main" id="{968F58E9-D4D4-5878-5DE7-1848F371E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9521" y="2096019"/>
            <a:ext cx="3326620" cy="3899890"/>
          </a:xfrm>
          <a:prstGeom prst="rect">
            <a:avLst/>
          </a:prstGeom>
        </p:spPr>
      </p:pic>
      <p:sp>
        <p:nvSpPr>
          <p:cNvPr id="189" name="TextBox 188">
            <a:extLst>
              <a:ext uri="{FF2B5EF4-FFF2-40B4-BE49-F238E27FC236}">
                <a16:creationId xmlns:a16="http://schemas.microsoft.com/office/drawing/2014/main" id="{5E810A14-B3F5-D7F4-0F28-05BD9A2A6446}"/>
              </a:ext>
            </a:extLst>
          </p:cNvPr>
          <p:cNvSpPr txBox="1"/>
          <p:nvPr/>
        </p:nvSpPr>
        <p:spPr>
          <a:xfrm>
            <a:off x="7988639" y="5366433"/>
            <a:ext cx="434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latin typeface="+mj-lt"/>
                <a:cs typeface="Calibri"/>
              </a:rPr>
              <a:t>¥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BD7BCD8B-3EC6-BF55-16E2-5B5ABABC5A6A}"/>
              </a:ext>
            </a:extLst>
          </p:cNvPr>
          <p:cNvSpPr txBox="1"/>
          <p:nvPr/>
        </p:nvSpPr>
        <p:spPr>
          <a:xfrm>
            <a:off x="6585823" y="1488930"/>
            <a:ext cx="46255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latin typeface="+mj-lt"/>
                <a:ea typeface="+mn-lt"/>
                <a:cs typeface="+mn-lt"/>
              </a:rPr>
              <a:t>£</a:t>
            </a:r>
            <a:endParaRPr lang="en-US" sz="4000" dirty="0">
              <a:latin typeface="+mj-lt"/>
              <a:cs typeface="Calibri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99A811C2-879D-F044-C0BA-934CC8A43FE5}"/>
              </a:ext>
            </a:extLst>
          </p:cNvPr>
          <p:cNvSpPr txBox="1"/>
          <p:nvPr/>
        </p:nvSpPr>
        <p:spPr>
          <a:xfrm>
            <a:off x="5168611" y="5318919"/>
            <a:ext cx="4571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latin typeface="+mj-lt"/>
                <a:cs typeface="Calibri"/>
              </a:rPr>
              <a:t>$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C5A450DF-6BEE-061A-F0C4-8CF16DE0671A}"/>
              </a:ext>
            </a:extLst>
          </p:cNvPr>
          <p:cNvGrpSpPr/>
          <p:nvPr/>
        </p:nvGrpSpPr>
        <p:grpSpPr>
          <a:xfrm>
            <a:off x="9088511" y="3253734"/>
            <a:ext cx="2888645" cy="2419128"/>
            <a:chOff x="6553424" y="3720837"/>
            <a:chExt cx="2348033" cy="2086544"/>
          </a:xfrm>
        </p:grpSpPr>
        <p:sp>
          <p:nvSpPr>
            <p:cNvPr id="193" name="Text Placeholder 3">
              <a:extLst>
                <a:ext uri="{FF2B5EF4-FFF2-40B4-BE49-F238E27FC236}">
                  <a16:creationId xmlns:a16="http://schemas.microsoft.com/office/drawing/2014/main" id="{932D7C40-7549-4B76-67B1-C03224DA0F26}"/>
                </a:ext>
              </a:extLst>
            </p:cNvPr>
            <p:cNvSpPr txBox="1">
              <a:spLocks/>
            </p:cNvSpPr>
            <p:nvPr/>
          </p:nvSpPr>
          <p:spPr>
            <a:xfrm>
              <a:off x="6895293" y="3720837"/>
              <a:ext cx="2006164" cy="2086544"/>
            </a:xfrm>
            <a:prstGeom prst="rect">
              <a:avLst/>
            </a:prstGeom>
            <a:noFill/>
          </p:spPr>
          <p:txBody>
            <a:bodyPr lIns="0" tIns="45720" rIns="91440" bIns="45720" anchor="ctr"/>
            <a:lstStyle>
              <a:lvl1pPr marL="0" indent="0" algn="r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b="0" kern="120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base">
                <a:lnSpc>
                  <a:spcPct val="15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+mn-lt"/>
                </a:rPr>
                <a:t>SPV wallets</a:t>
              </a:r>
              <a:endParaRPr lang="en-US" sz="1400" b="0" i="0" dirty="0">
                <a:solidFill>
                  <a:schemeClr val="tx1"/>
                </a:solidFill>
                <a:effectLst/>
                <a:latin typeface="+mn-lt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+mn-lt"/>
                </a:rPr>
                <a:t>Central bank overlay nodes</a:t>
              </a:r>
            </a:p>
            <a:p>
              <a:pPr algn="l" fontAlgn="base">
                <a:lnSpc>
                  <a:spcPct val="15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+mn-lt"/>
                </a:rPr>
                <a:t>Specialized nodes</a:t>
              </a:r>
              <a:endParaRPr lang="en-US" sz="1400" b="0" i="0" dirty="0">
                <a:solidFill>
                  <a:schemeClr val="tx1"/>
                </a:solidFill>
                <a:effectLst/>
                <a:latin typeface="+mn-lt"/>
              </a:endParaRPr>
            </a:p>
            <a:p>
              <a:pPr algn="l" fontAlgn="base">
                <a:lnSpc>
                  <a:spcPct val="15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+mn-lt"/>
                </a:rPr>
                <a:t>Node network</a:t>
              </a:r>
              <a:endParaRPr lang="en-US" sz="1400" b="0" i="0" dirty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2593115-7D02-566B-CD62-87E4F9DF6E1A}"/>
                </a:ext>
              </a:extLst>
            </p:cNvPr>
            <p:cNvSpPr/>
            <p:nvPr/>
          </p:nvSpPr>
          <p:spPr>
            <a:xfrm>
              <a:off x="6553424" y="4115488"/>
              <a:ext cx="211918" cy="211918"/>
            </a:xfrm>
            <a:custGeom>
              <a:avLst/>
              <a:gdLst>
                <a:gd name="connsiteX0" fmla="*/ 248221 w 248221"/>
                <a:gd name="connsiteY0" fmla="*/ 124111 h 248221"/>
                <a:gd name="connsiteX1" fmla="*/ 124111 w 248221"/>
                <a:gd name="connsiteY1" fmla="*/ 248221 h 248221"/>
                <a:gd name="connsiteX2" fmla="*/ 0 w 248221"/>
                <a:gd name="connsiteY2" fmla="*/ 124111 h 248221"/>
                <a:gd name="connsiteX3" fmla="*/ 124111 w 248221"/>
                <a:gd name="connsiteY3" fmla="*/ 0 h 248221"/>
                <a:gd name="connsiteX4" fmla="*/ 248221 w 248221"/>
                <a:gd name="connsiteY4" fmla="*/ 124111 h 24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221" h="248221">
                  <a:moveTo>
                    <a:pt x="248221" y="124111"/>
                  </a:moveTo>
                  <a:cubicBezTo>
                    <a:pt x="248221" y="192655"/>
                    <a:pt x="192655" y="248221"/>
                    <a:pt x="124111" y="248221"/>
                  </a:cubicBezTo>
                  <a:cubicBezTo>
                    <a:pt x="55566" y="248221"/>
                    <a:pt x="0" y="192655"/>
                    <a:pt x="0" y="124111"/>
                  </a:cubicBezTo>
                  <a:cubicBezTo>
                    <a:pt x="0" y="55566"/>
                    <a:pt x="55566" y="0"/>
                    <a:pt x="124111" y="0"/>
                  </a:cubicBezTo>
                  <a:cubicBezTo>
                    <a:pt x="192655" y="0"/>
                    <a:pt x="248221" y="55566"/>
                    <a:pt x="248221" y="124111"/>
                  </a:cubicBezTo>
                  <a:close/>
                </a:path>
              </a:pathLst>
            </a:custGeom>
            <a:solidFill>
              <a:srgbClr val="106E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6D3C6E4-2D94-8630-0FBE-C163CBEB624C}"/>
                </a:ext>
              </a:extLst>
            </p:cNvPr>
            <p:cNvSpPr/>
            <p:nvPr/>
          </p:nvSpPr>
          <p:spPr>
            <a:xfrm>
              <a:off x="6553424" y="4496459"/>
              <a:ext cx="211918" cy="211918"/>
            </a:xfrm>
            <a:custGeom>
              <a:avLst/>
              <a:gdLst>
                <a:gd name="connsiteX0" fmla="*/ 248221 w 248221"/>
                <a:gd name="connsiteY0" fmla="*/ 124111 h 248221"/>
                <a:gd name="connsiteX1" fmla="*/ 124111 w 248221"/>
                <a:gd name="connsiteY1" fmla="*/ 248221 h 248221"/>
                <a:gd name="connsiteX2" fmla="*/ 0 w 248221"/>
                <a:gd name="connsiteY2" fmla="*/ 124111 h 248221"/>
                <a:gd name="connsiteX3" fmla="*/ 124111 w 248221"/>
                <a:gd name="connsiteY3" fmla="*/ 0 h 248221"/>
                <a:gd name="connsiteX4" fmla="*/ 248221 w 248221"/>
                <a:gd name="connsiteY4" fmla="*/ 124111 h 24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221" h="248221">
                  <a:moveTo>
                    <a:pt x="248221" y="124111"/>
                  </a:moveTo>
                  <a:cubicBezTo>
                    <a:pt x="248221" y="192655"/>
                    <a:pt x="192655" y="248221"/>
                    <a:pt x="124111" y="248221"/>
                  </a:cubicBezTo>
                  <a:cubicBezTo>
                    <a:pt x="55566" y="248221"/>
                    <a:pt x="0" y="192655"/>
                    <a:pt x="0" y="124111"/>
                  </a:cubicBezTo>
                  <a:cubicBezTo>
                    <a:pt x="0" y="55566"/>
                    <a:pt x="55566" y="0"/>
                    <a:pt x="124111" y="0"/>
                  </a:cubicBezTo>
                  <a:cubicBezTo>
                    <a:pt x="192655" y="0"/>
                    <a:pt x="248221" y="55566"/>
                    <a:pt x="248221" y="124111"/>
                  </a:cubicBezTo>
                  <a:close/>
                </a:path>
              </a:pathLst>
            </a:custGeom>
            <a:solidFill>
              <a:srgbClr val="35C8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2BA2ABB-978B-33B6-56DC-5624B47DCC7A}"/>
                </a:ext>
              </a:extLst>
            </p:cNvPr>
            <p:cNvSpPr/>
            <p:nvPr/>
          </p:nvSpPr>
          <p:spPr>
            <a:xfrm>
              <a:off x="6553424" y="4877430"/>
              <a:ext cx="211918" cy="211918"/>
            </a:xfrm>
            <a:custGeom>
              <a:avLst/>
              <a:gdLst>
                <a:gd name="connsiteX0" fmla="*/ 248221 w 248221"/>
                <a:gd name="connsiteY0" fmla="*/ 124111 h 248221"/>
                <a:gd name="connsiteX1" fmla="*/ 124111 w 248221"/>
                <a:gd name="connsiteY1" fmla="*/ 248221 h 248221"/>
                <a:gd name="connsiteX2" fmla="*/ 0 w 248221"/>
                <a:gd name="connsiteY2" fmla="*/ 124111 h 248221"/>
                <a:gd name="connsiteX3" fmla="*/ 124111 w 248221"/>
                <a:gd name="connsiteY3" fmla="*/ 0 h 248221"/>
                <a:gd name="connsiteX4" fmla="*/ 248221 w 248221"/>
                <a:gd name="connsiteY4" fmla="*/ 124111 h 24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221" h="248221">
                  <a:moveTo>
                    <a:pt x="248221" y="124111"/>
                  </a:moveTo>
                  <a:cubicBezTo>
                    <a:pt x="248221" y="192655"/>
                    <a:pt x="192655" y="248221"/>
                    <a:pt x="124111" y="248221"/>
                  </a:cubicBezTo>
                  <a:cubicBezTo>
                    <a:pt x="55566" y="248221"/>
                    <a:pt x="0" y="192655"/>
                    <a:pt x="0" y="124111"/>
                  </a:cubicBezTo>
                  <a:cubicBezTo>
                    <a:pt x="0" y="55566"/>
                    <a:pt x="55566" y="0"/>
                    <a:pt x="124111" y="0"/>
                  </a:cubicBezTo>
                  <a:cubicBezTo>
                    <a:pt x="192655" y="0"/>
                    <a:pt x="248221" y="55566"/>
                    <a:pt x="248221" y="124111"/>
                  </a:cubicBezTo>
                  <a:close/>
                </a:path>
              </a:pathLst>
            </a:custGeom>
            <a:solidFill>
              <a:srgbClr val="E4FF2E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F924276A-3591-2400-E628-9FB5E09C3C97}"/>
                </a:ext>
              </a:extLst>
            </p:cNvPr>
            <p:cNvSpPr/>
            <p:nvPr/>
          </p:nvSpPr>
          <p:spPr>
            <a:xfrm>
              <a:off x="6553424" y="5258400"/>
              <a:ext cx="211918" cy="211918"/>
            </a:xfrm>
            <a:custGeom>
              <a:avLst/>
              <a:gdLst>
                <a:gd name="connsiteX0" fmla="*/ 248221 w 248221"/>
                <a:gd name="connsiteY0" fmla="*/ 124111 h 248221"/>
                <a:gd name="connsiteX1" fmla="*/ 124111 w 248221"/>
                <a:gd name="connsiteY1" fmla="*/ 248221 h 248221"/>
                <a:gd name="connsiteX2" fmla="*/ 0 w 248221"/>
                <a:gd name="connsiteY2" fmla="*/ 124111 h 248221"/>
                <a:gd name="connsiteX3" fmla="*/ 124111 w 248221"/>
                <a:gd name="connsiteY3" fmla="*/ 0 h 248221"/>
                <a:gd name="connsiteX4" fmla="*/ 248221 w 248221"/>
                <a:gd name="connsiteY4" fmla="*/ 124111 h 24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221" h="248221">
                  <a:moveTo>
                    <a:pt x="248221" y="124111"/>
                  </a:moveTo>
                  <a:cubicBezTo>
                    <a:pt x="248221" y="192655"/>
                    <a:pt x="192655" y="248221"/>
                    <a:pt x="124111" y="248221"/>
                  </a:cubicBezTo>
                  <a:cubicBezTo>
                    <a:pt x="55566" y="248221"/>
                    <a:pt x="0" y="192655"/>
                    <a:pt x="0" y="124111"/>
                  </a:cubicBezTo>
                  <a:cubicBezTo>
                    <a:pt x="0" y="55566"/>
                    <a:pt x="55566" y="0"/>
                    <a:pt x="124111" y="0"/>
                  </a:cubicBezTo>
                  <a:cubicBezTo>
                    <a:pt x="192655" y="0"/>
                    <a:pt x="248221" y="55566"/>
                    <a:pt x="248221" y="1241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198" name="Text Placeholder 3">
            <a:extLst>
              <a:ext uri="{FF2B5EF4-FFF2-40B4-BE49-F238E27FC236}">
                <a16:creationId xmlns:a16="http://schemas.microsoft.com/office/drawing/2014/main" id="{8F15B2DA-92EC-8E03-A73A-5F23575FFF03}"/>
              </a:ext>
            </a:extLst>
          </p:cNvPr>
          <p:cNvSpPr txBox="1">
            <a:spLocks/>
          </p:cNvSpPr>
          <p:nvPr/>
        </p:nvSpPr>
        <p:spPr>
          <a:xfrm>
            <a:off x="8506141" y="1908167"/>
            <a:ext cx="3084867" cy="970243"/>
          </a:xfrm>
          <a:prstGeom prst="rect">
            <a:avLst/>
          </a:prstGeom>
          <a:noFill/>
        </p:spPr>
        <p:txBody>
          <a:bodyPr lIns="0" anchor="ctr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b="1" kern="1200">
                <a:solidFill>
                  <a:schemeClr val="bg1"/>
                </a:solidFill>
                <a:latin typeface="Dosis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accent1"/>
                </a:solidFill>
                <a:latin typeface="+mn-lt"/>
              </a:rPr>
              <a:t>Only possible with </a:t>
            </a:r>
            <a:br>
              <a:rPr lang="en-GB" sz="2400" dirty="0">
                <a:solidFill>
                  <a:schemeClr val="accent1"/>
                </a:solidFill>
                <a:latin typeface="+mn-lt"/>
              </a:rPr>
            </a:br>
            <a:r>
              <a:rPr lang="en-GB" sz="2400" b="1" dirty="0">
                <a:solidFill>
                  <a:schemeClr val="accent1"/>
                </a:solidFill>
                <a:latin typeface="+mn-lt"/>
              </a:rPr>
              <a:t>one blockchain</a:t>
            </a: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F199A048-F9FE-6A44-1F31-A8CFAD0659B1}"/>
              </a:ext>
            </a:extLst>
          </p:cNvPr>
          <p:cNvGrpSpPr/>
          <p:nvPr/>
        </p:nvGrpSpPr>
        <p:grpSpPr>
          <a:xfrm>
            <a:off x="1204412" y="2181473"/>
            <a:ext cx="2133434" cy="1387088"/>
            <a:chOff x="1204412" y="2181473"/>
            <a:chExt cx="2133434" cy="1387088"/>
          </a:xfrm>
        </p:grpSpPr>
        <p:sp>
          <p:nvSpPr>
            <p:cNvPr id="64" name="Text Placeholder 3">
              <a:extLst>
                <a:ext uri="{FF2B5EF4-FFF2-40B4-BE49-F238E27FC236}">
                  <a16:creationId xmlns:a16="http://schemas.microsoft.com/office/drawing/2014/main" id="{B9AE53B1-1C64-FF3A-AE8E-84D0666B04AE}"/>
                </a:ext>
              </a:extLst>
            </p:cNvPr>
            <p:cNvSpPr txBox="1">
              <a:spLocks/>
            </p:cNvSpPr>
            <p:nvPr/>
          </p:nvSpPr>
          <p:spPr>
            <a:xfrm>
              <a:off x="1204412" y="2727121"/>
              <a:ext cx="2133434" cy="357647"/>
            </a:xfrm>
            <a:prstGeom prst="rect">
              <a:avLst/>
            </a:prstGeom>
            <a:noFill/>
          </p:spPr>
          <p:txBody>
            <a:bodyPr lIns="0" anchor="ctr"/>
            <a:lstStyle>
              <a:lvl1pPr marL="0" indent="0" algn="r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b="0" kern="120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solidFill>
                    <a:schemeClr val="tx1"/>
                  </a:solidFill>
                  <a:latin typeface="+mn-lt"/>
                </a:rPr>
                <a:t>Traditional </a:t>
              </a:r>
              <a:br>
                <a:rPr lang="en-GB" sz="1400" dirty="0">
                  <a:solidFill>
                    <a:schemeClr val="tx1"/>
                  </a:solidFill>
                  <a:latin typeface="+mn-lt"/>
                </a:rPr>
              </a:br>
              <a:r>
                <a:rPr lang="en-GB" sz="1400" dirty="0">
                  <a:solidFill>
                    <a:schemeClr val="tx1"/>
                  </a:solidFill>
                  <a:latin typeface="+mn-lt"/>
                </a:rPr>
                <a:t>client-server model</a:t>
              </a:r>
            </a:p>
          </p:txBody>
        </p:sp>
        <p:sp>
          <p:nvSpPr>
            <p:cNvPr id="200" name="Multiplication Sign 199">
              <a:extLst>
                <a:ext uri="{FF2B5EF4-FFF2-40B4-BE49-F238E27FC236}">
                  <a16:creationId xmlns:a16="http://schemas.microsoft.com/office/drawing/2014/main" id="{9420380A-F55B-D1AF-5299-7698CCE98701}"/>
                </a:ext>
              </a:extLst>
            </p:cNvPr>
            <p:cNvSpPr/>
            <p:nvPr/>
          </p:nvSpPr>
          <p:spPr>
            <a:xfrm>
              <a:off x="1459265" y="2181473"/>
              <a:ext cx="1387088" cy="1387088"/>
            </a:xfrm>
            <a:prstGeom prst="mathMultiply">
              <a:avLst>
                <a:gd name="adj1" fmla="val 190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F193A2B-6BAD-BF09-1A3A-1994B354A3FB}"/>
              </a:ext>
            </a:extLst>
          </p:cNvPr>
          <p:cNvGrpSpPr/>
          <p:nvPr/>
        </p:nvGrpSpPr>
        <p:grpSpPr>
          <a:xfrm>
            <a:off x="1192785" y="3834138"/>
            <a:ext cx="2133434" cy="1387088"/>
            <a:chOff x="1204412" y="2181473"/>
            <a:chExt cx="2133434" cy="1387088"/>
          </a:xfrm>
        </p:grpSpPr>
        <p:sp>
          <p:nvSpPr>
            <p:cNvPr id="203" name="Text Placeholder 3">
              <a:extLst>
                <a:ext uri="{FF2B5EF4-FFF2-40B4-BE49-F238E27FC236}">
                  <a16:creationId xmlns:a16="http://schemas.microsoft.com/office/drawing/2014/main" id="{8681A08E-0BD2-A02C-055C-7128B23346FB}"/>
                </a:ext>
              </a:extLst>
            </p:cNvPr>
            <p:cNvSpPr txBox="1">
              <a:spLocks/>
            </p:cNvSpPr>
            <p:nvPr/>
          </p:nvSpPr>
          <p:spPr>
            <a:xfrm>
              <a:off x="1204412" y="2727121"/>
              <a:ext cx="2133434" cy="357647"/>
            </a:xfrm>
            <a:prstGeom prst="rect">
              <a:avLst/>
            </a:prstGeom>
            <a:noFill/>
          </p:spPr>
          <p:txBody>
            <a:bodyPr lIns="0" anchor="ctr"/>
            <a:lstStyle>
              <a:lvl1pPr marL="0" indent="0" algn="r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800" b="0" kern="120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b="1" kern="1200">
                  <a:solidFill>
                    <a:schemeClr val="bg1"/>
                  </a:solidFill>
                  <a:latin typeface="Dosis Med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solidFill>
                    <a:schemeClr val="tx1"/>
                  </a:solidFill>
                  <a:latin typeface="+mn-lt"/>
                </a:rPr>
                <a:t>“Private blockchain”</a:t>
              </a:r>
            </a:p>
          </p:txBody>
        </p:sp>
        <p:sp>
          <p:nvSpPr>
            <p:cNvPr id="204" name="Multiplication Sign 203">
              <a:extLst>
                <a:ext uri="{FF2B5EF4-FFF2-40B4-BE49-F238E27FC236}">
                  <a16:creationId xmlns:a16="http://schemas.microsoft.com/office/drawing/2014/main" id="{357FA710-AF74-C777-AB14-2DBB2F459E64}"/>
                </a:ext>
              </a:extLst>
            </p:cNvPr>
            <p:cNvSpPr/>
            <p:nvPr/>
          </p:nvSpPr>
          <p:spPr>
            <a:xfrm>
              <a:off x="1459265" y="2181473"/>
              <a:ext cx="1387088" cy="1387088"/>
            </a:xfrm>
            <a:prstGeom prst="mathMultiply">
              <a:avLst>
                <a:gd name="adj1" fmla="val 190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841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dirty="0">
                <a:latin typeface="+mj-lt"/>
              </a:rPr>
              <a:t>Data privacy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7244F36-A43F-9196-AC1E-BD8EACF7C2E6}"/>
              </a:ext>
            </a:extLst>
          </p:cNvPr>
          <p:cNvCxnSpPr/>
          <p:nvPr/>
        </p:nvCxnSpPr>
        <p:spPr>
          <a:xfrm>
            <a:off x="5162550" y="1924050"/>
            <a:ext cx="0" cy="3975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EE3F99C9-3D35-C472-9A33-075B734007D1}"/>
              </a:ext>
            </a:extLst>
          </p:cNvPr>
          <p:cNvGrpSpPr/>
          <p:nvPr/>
        </p:nvGrpSpPr>
        <p:grpSpPr>
          <a:xfrm>
            <a:off x="5495532" y="1589727"/>
            <a:ext cx="6327815" cy="4438603"/>
            <a:chOff x="4853943" y="1584415"/>
            <a:chExt cx="6584581" cy="461871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20943C4-B9BC-14D4-0C45-A016308803B8}"/>
                </a:ext>
              </a:extLst>
            </p:cNvPr>
            <p:cNvGrpSpPr/>
            <p:nvPr/>
          </p:nvGrpSpPr>
          <p:grpSpPr>
            <a:xfrm>
              <a:off x="4853943" y="1584415"/>
              <a:ext cx="3788861" cy="4618710"/>
              <a:chOff x="5414561" y="1206572"/>
              <a:chExt cx="3788861" cy="4618710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D428D6FF-3FB1-D355-D3EC-0BF2C60AA83D}"/>
                  </a:ext>
                </a:extLst>
              </p:cNvPr>
              <p:cNvSpPr txBox="1"/>
              <p:nvPr/>
            </p:nvSpPr>
            <p:spPr>
              <a:xfrm>
                <a:off x="5860795" y="1206572"/>
                <a:ext cx="2546120" cy="5062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1"/>
                    </a:solidFill>
                    <a:latin typeface="+mj-lt"/>
                    <a:cs typeface="Calibri"/>
                  </a:rPr>
                  <a:t>Blockchain model</a:t>
                </a:r>
              </a:p>
            </p:txBody>
          </p:sp>
          <p:sp>
            <p:nvSpPr>
              <p:cNvPr id="145" name="Text Placeholder 3">
                <a:extLst>
                  <a:ext uri="{FF2B5EF4-FFF2-40B4-BE49-F238E27FC236}">
                    <a16:creationId xmlns:a16="http://schemas.microsoft.com/office/drawing/2014/main" id="{BF7DAB1F-DC37-F9A8-E52B-3D95BAB1AF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66196" y="2708200"/>
                <a:ext cx="1769912" cy="357647"/>
              </a:xfrm>
              <a:prstGeom prst="rect">
                <a:avLst/>
              </a:prstGeom>
              <a:noFill/>
            </p:spPr>
            <p:txBody>
              <a:bodyPr lIns="0" anchor="ctr"/>
              <a:lstStyle>
                <a:lvl1pPr marL="0" indent="0" algn="r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800" b="0" kern="1200">
                    <a:solidFill>
                      <a:schemeClr val="bg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4400" b="1" kern="1200">
                    <a:solidFill>
                      <a:schemeClr val="bg1"/>
                    </a:solidFill>
                    <a:latin typeface="Dosis Medium" pitchFamily="2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4400" b="1" kern="1200">
                    <a:solidFill>
                      <a:schemeClr val="bg1"/>
                    </a:solidFill>
                    <a:latin typeface="Dosis Medium" pitchFamily="2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4400" b="1" kern="1200">
                    <a:solidFill>
                      <a:schemeClr val="bg1"/>
                    </a:solidFill>
                    <a:latin typeface="Dosis Medium" pitchFamily="2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4400" b="1" kern="1200">
                    <a:solidFill>
                      <a:schemeClr val="bg1"/>
                    </a:solidFill>
                    <a:latin typeface="Dosis Medium" pitchFamily="2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400" dirty="0">
                    <a:latin typeface="+mn-lt"/>
                  </a:rPr>
                  <a:t>Company</a:t>
                </a: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08BA259E-B543-0ABD-2ACD-19D1D3077285}"/>
                  </a:ext>
                </a:extLst>
              </p:cNvPr>
              <p:cNvCxnSpPr/>
              <p:nvPr/>
            </p:nvCxnSpPr>
            <p:spPr>
              <a:xfrm>
                <a:off x="7868741" y="2430780"/>
                <a:ext cx="1334681" cy="464820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5BB1A921-D25A-DD15-B345-2BF724B8C592}"/>
                  </a:ext>
                </a:extLst>
              </p:cNvPr>
              <p:cNvGrpSpPr/>
              <p:nvPr/>
            </p:nvGrpSpPr>
            <p:grpSpPr>
              <a:xfrm>
                <a:off x="5414561" y="3773848"/>
                <a:ext cx="3450767" cy="445339"/>
                <a:chOff x="5439095" y="3447422"/>
                <a:chExt cx="3450767" cy="445339"/>
              </a:xfrm>
            </p:grpSpPr>
            <p:pic>
              <p:nvPicPr>
                <p:cNvPr id="166" name="Graphic 165">
                  <a:extLst>
                    <a:ext uri="{FF2B5EF4-FFF2-40B4-BE49-F238E27FC236}">
                      <a16:creationId xmlns:a16="http://schemas.microsoft.com/office/drawing/2014/main" id="{2D44E3D0-EDE8-0156-E5F7-78455D5C79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9095" y="3447422"/>
                  <a:ext cx="463550" cy="445339"/>
                </a:xfrm>
                <a:prstGeom prst="rect">
                  <a:avLst/>
                </a:prstGeom>
              </p:spPr>
            </p:pic>
            <p:pic>
              <p:nvPicPr>
                <p:cNvPr id="167" name="Graphic 166">
                  <a:extLst>
                    <a:ext uri="{FF2B5EF4-FFF2-40B4-BE49-F238E27FC236}">
                      <a16:creationId xmlns:a16="http://schemas.microsoft.com/office/drawing/2014/main" id="{E61E49D5-611C-082D-EBEE-D2BA894B1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36538" y="3447422"/>
                  <a:ext cx="463550" cy="445339"/>
                </a:xfrm>
                <a:prstGeom prst="rect">
                  <a:avLst/>
                </a:prstGeom>
              </p:spPr>
            </p:pic>
            <p:pic>
              <p:nvPicPr>
                <p:cNvPr id="168" name="Graphic 167">
                  <a:extLst>
                    <a:ext uri="{FF2B5EF4-FFF2-40B4-BE49-F238E27FC236}">
                      <a16:creationId xmlns:a16="http://schemas.microsoft.com/office/drawing/2014/main" id="{CC079F8F-82DD-170B-CF35-7758C73C4B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981" y="3447422"/>
                  <a:ext cx="463550" cy="445339"/>
                </a:xfrm>
                <a:prstGeom prst="rect">
                  <a:avLst/>
                </a:prstGeom>
              </p:spPr>
            </p:pic>
            <p:pic>
              <p:nvPicPr>
                <p:cNvPr id="169" name="Graphic 168">
                  <a:extLst>
                    <a:ext uri="{FF2B5EF4-FFF2-40B4-BE49-F238E27FC236}">
                      <a16:creationId xmlns:a16="http://schemas.microsoft.com/office/drawing/2014/main" id="{9F8CE1FE-A9B9-84A2-4D7F-1DF39296FF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1424" y="3447422"/>
                  <a:ext cx="463550" cy="445339"/>
                </a:xfrm>
                <a:prstGeom prst="rect">
                  <a:avLst/>
                </a:prstGeom>
              </p:spPr>
            </p:pic>
            <p:pic>
              <p:nvPicPr>
                <p:cNvPr id="170" name="Graphic 169">
                  <a:extLst>
                    <a:ext uri="{FF2B5EF4-FFF2-40B4-BE49-F238E27FC236}">
                      <a16:creationId xmlns:a16="http://schemas.microsoft.com/office/drawing/2014/main" id="{556AB66B-C4E7-D959-A3EB-ED23C9828F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8867" y="3447422"/>
                  <a:ext cx="463550" cy="445339"/>
                </a:xfrm>
                <a:prstGeom prst="rect">
                  <a:avLst/>
                </a:prstGeom>
              </p:spPr>
            </p:pic>
            <p:pic>
              <p:nvPicPr>
                <p:cNvPr id="171" name="Graphic 170">
                  <a:extLst>
                    <a:ext uri="{FF2B5EF4-FFF2-40B4-BE49-F238E27FC236}">
                      <a16:creationId xmlns:a16="http://schemas.microsoft.com/office/drawing/2014/main" id="{2AB46892-FA33-E527-1996-41C7CB8B5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26312" y="3447422"/>
                  <a:ext cx="463550" cy="445339"/>
                </a:xfrm>
                <a:prstGeom prst="rect">
                  <a:avLst/>
                </a:prstGeom>
              </p:spPr>
            </p:pic>
          </p:grpSp>
          <p:pic>
            <p:nvPicPr>
              <p:cNvPr id="149" name="Graphic 148">
                <a:extLst>
                  <a:ext uri="{FF2B5EF4-FFF2-40B4-BE49-F238E27FC236}">
                    <a16:creationId xmlns:a16="http://schemas.microsoft.com/office/drawing/2014/main" id="{00D7B70B-E536-D226-FBE2-CEA724859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5577" y="4840826"/>
                <a:ext cx="753968" cy="984456"/>
              </a:xfrm>
              <a:prstGeom prst="rect">
                <a:avLst/>
              </a:prstGeom>
            </p:spPr>
          </p:pic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7B05A90A-2FA2-3E5D-8781-ED210328BE72}"/>
                  </a:ext>
                </a:extLst>
              </p:cNvPr>
              <p:cNvGrpSpPr/>
              <p:nvPr/>
            </p:nvGrpSpPr>
            <p:grpSpPr>
              <a:xfrm>
                <a:off x="5740938" y="4379118"/>
                <a:ext cx="1349768" cy="558300"/>
                <a:chOff x="5740938" y="4601316"/>
                <a:chExt cx="1349768" cy="558300"/>
              </a:xfrm>
            </p:grpSpPr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76DB2407-8273-C67E-63F9-803E4BFBC7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0225" y="4601316"/>
                  <a:ext cx="230481" cy="377724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6037454-D997-5445-847F-169A5A41CD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630" y="4623909"/>
                  <a:ext cx="735628" cy="404344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7B3906CB-248D-177A-57BC-A2B48A835C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0938" y="4643726"/>
                  <a:ext cx="1178096" cy="51589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D3507CC9-6B7C-5059-DDF3-BF9D0C7C995D}"/>
                  </a:ext>
                </a:extLst>
              </p:cNvPr>
              <p:cNvGrpSpPr/>
              <p:nvPr/>
            </p:nvGrpSpPr>
            <p:grpSpPr>
              <a:xfrm flipH="1">
                <a:off x="7229630" y="4391296"/>
                <a:ext cx="1349768" cy="558300"/>
                <a:chOff x="5740938" y="4601316"/>
                <a:chExt cx="1349768" cy="558300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7C46E736-2ABD-4E5E-88E8-9E6601530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60225" y="4601316"/>
                  <a:ext cx="230481" cy="377724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FFEAE78-4EF8-A4B4-2EB2-EE8A77E10D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630" y="4623909"/>
                  <a:ext cx="735628" cy="404344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CA10F23E-A26F-B83B-C69E-859A0E00D6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0938" y="4643726"/>
                  <a:ext cx="1178096" cy="51589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2" name="Graphic 151">
                <a:extLst>
                  <a:ext uri="{FF2B5EF4-FFF2-40B4-BE49-F238E27FC236}">
                    <a16:creationId xmlns:a16="http://schemas.microsoft.com/office/drawing/2014/main" id="{6C6EE58C-3B68-D355-4694-32F1DCE58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88820" y="1886572"/>
                <a:ext cx="671490" cy="821450"/>
              </a:xfrm>
              <a:prstGeom prst="rect">
                <a:avLst/>
              </a:prstGeom>
            </p:spPr>
          </p:pic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09242FAF-4909-9C5A-402E-31DF526DCACE}"/>
                  </a:ext>
                </a:extLst>
              </p:cNvPr>
              <p:cNvGrpSpPr/>
              <p:nvPr/>
            </p:nvGrpSpPr>
            <p:grpSpPr>
              <a:xfrm rot="10800000">
                <a:off x="5720715" y="3055617"/>
                <a:ext cx="2838460" cy="570478"/>
                <a:chOff x="5893338" y="4190404"/>
                <a:chExt cx="2838460" cy="570478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4B08AA70-6537-5422-10AD-2AE9608B3D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12625" y="4190404"/>
                  <a:ext cx="230481" cy="377724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1FC1BA18-40AF-98EE-64A6-F8D346A82E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48030" y="4212997"/>
                  <a:ext cx="735628" cy="404344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88B33DFD-7E58-3782-BF96-5DBC98DBD2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93338" y="4232814"/>
                  <a:ext cx="1178096" cy="51589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4C3A7B67-B830-3CA7-5D94-A8A349F384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82030" y="4202582"/>
                  <a:ext cx="230481" cy="377724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50124969-20BE-4FF9-BDF4-111DA4360E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41478" y="4225175"/>
                  <a:ext cx="735628" cy="404344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465B00D5-E979-18C1-68D6-DB1290553D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553702" y="4244992"/>
                  <a:ext cx="1178096" cy="515890"/>
                </a:xfrm>
                <a:prstGeom prst="line">
                  <a:avLst/>
                </a:prstGeom>
                <a:ln w="3810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72" name="Graphic 171">
              <a:extLst>
                <a:ext uri="{FF2B5EF4-FFF2-40B4-BE49-F238E27FC236}">
                  <a16:creationId xmlns:a16="http://schemas.microsoft.com/office/drawing/2014/main" id="{02C79062-97D9-1051-E834-A99E6D6E9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642804" y="2606078"/>
              <a:ext cx="2795720" cy="2795720"/>
            </a:xfrm>
            <a:prstGeom prst="rect">
              <a:avLst/>
            </a:prstGeom>
          </p:spPr>
        </p:pic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6CFF5A8-C306-7A11-7650-49BAC7889C42}"/>
              </a:ext>
            </a:extLst>
          </p:cNvPr>
          <p:cNvGrpSpPr/>
          <p:nvPr/>
        </p:nvGrpSpPr>
        <p:grpSpPr>
          <a:xfrm>
            <a:off x="461769" y="1546071"/>
            <a:ext cx="4191320" cy="4136965"/>
            <a:chOff x="461929" y="1253825"/>
            <a:chExt cx="4191320" cy="4136965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98C1338-83E3-627E-2CEC-2533617C119E}"/>
                </a:ext>
              </a:extLst>
            </p:cNvPr>
            <p:cNvGrpSpPr/>
            <p:nvPr/>
          </p:nvGrpSpPr>
          <p:grpSpPr>
            <a:xfrm>
              <a:off x="461929" y="1253825"/>
              <a:ext cx="4191320" cy="3650767"/>
              <a:chOff x="461929" y="1253825"/>
              <a:chExt cx="4191320" cy="3650767"/>
            </a:xfrm>
          </p:grpSpPr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E62EEE0-16D8-35E2-FEB9-0B84422E6497}"/>
                  </a:ext>
                </a:extLst>
              </p:cNvPr>
              <p:cNvSpPr txBox="1"/>
              <p:nvPr/>
            </p:nvSpPr>
            <p:spPr>
              <a:xfrm>
                <a:off x="1583601" y="1253825"/>
                <a:ext cx="2546120" cy="5062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1"/>
                    </a:solidFill>
                    <a:latin typeface="+mj-lt"/>
                    <a:cs typeface="Calibri"/>
                  </a:rPr>
                  <a:t>Traditional model</a:t>
                </a:r>
              </a:p>
            </p:txBody>
          </p:sp>
          <p:sp>
            <p:nvSpPr>
              <p:cNvPr id="178" name="Text Placeholder 3">
                <a:extLst>
                  <a:ext uri="{FF2B5EF4-FFF2-40B4-BE49-F238E27FC236}">
                    <a16:creationId xmlns:a16="http://schemas.microsoft.com/office/drawing/2014/main" id="{0DBD8AF3-BA52-09D0-74A0-B680420BCB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2122" y="3001157"/>
                <a:ext cx="1769912" cy="357647"/>
              </a:xfrm>
              <a:prstGeom prst="rect">
                <a:avLst/>
              </a:prstGeom>
              <a:noFill/>
            </p:spPr>
            <p:txBody>
              <a:bodyPr lIns="0" anchor="ctr"/>
              <a:lstStyle>
                <a:lvl1pPr marL="0" indent="0" algn="r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800" b="0" kern="1200">
                    <a:solidFill>
                      <a:schemeClr val="bg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4400" b="1" kern="1200">
                    <a:solidFill>
                      <a:schemeClr val="bg1"/>
                    </a:solidFill>
                    <a:latin typeface="Dosis Medium" pitchFamily="2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4400" b="1" kern="1200">
                    <a:solidFill>
                      <a:schemeClr val="bg1"/>
                    </a:solidFill>
                    <a:latin typeface="Dosis Medium" pitchFamily="2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4400" b="1" kern="1200">
                    <a:solidFill>
                      <a:schemeClr val="bg1"/>
                    </a:solidFill>
                    <a:latin typeface="Dosis Medium" pitchFamily="2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4400" b="1" kern="1200">
                    <a:solidFill>
                      <a:schemeClr val="bg1"/>
                    </a:solidFill>
                    <a:latin typeface="Dosis Medium" pitchFamily="2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400">
                    <a:latin typeface="+mn-lt"/>
                  </a:rPr>
                  <a:t>Company</a:t>
                </a: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E127A36E-58CC-4324-87E5-CB36D6D97339}"/>
                  </a:ext>
                </a:extLst>
              </p:cNvPr>
              <p:cNvSpPr/>
              <p:nvPr/>
            </p:nvSpPr>
            <p:spPr>
              <a:xfrm>
                <a:off x="461929" y="1847850"/>
                <a:ext cx="4191320" cy="164264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325F7C2E-34AA-A597-3732-642981DB9314}"/>
                  </a:ext>
                </a:extLst>
              </p:cNvPr>
              <p:cNvSpPr txBox="1"/>
              <p:nvPr/>
            </p:nvSpPr>
            <p:spPr>
              <a:xfrm>
                <a:off x="2404176" y="2100184"/>
                <a:ext cx="1462394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900" dirty="0">
                    <a:cs typeface="Calibri"/>
                  </a:rPr>
                  <a:t>Social security number</a:t>
                </a:r>
              </a:p>
              <a:p>
                <a:r>
                  <a:rPr lang="en-US" sz="900" dirty="0">
                    <a:cs typeface="Calibri"/>
                  </a:rPr>
                  <a:t>Home address</a:t>
                </a:r>
              </a:p>
              <a:p>
                <a:r>
                  <a:rPr lang="en-US" sz="900" dirty="0">
                    <a:cs typeface="Calibri"/>
                  </a:rPr>
                  <a:t>Number</a:t>
                </a:r>
              </a:p>
              <a:p>
                <a:r>
                  <a:rPr lang="en-US" sz="900" dirty="0">
                    <a:cs typeface="Calibri"/>
                  </a:rPr>
                  <a:t>Bank accounts</a:t>
                </a:r>
              </a:p>
              <a:p>
                <a:r>
                  <a:rPr lang="en-US" sz="900" dirty="0">
                    <a:cs typeface="Calibri"/>
                  </a:rPr>
                  <a:t>Etc.</a:t>
                </a:r>
              </a:p>
            </p:txBody>
          </p:sp>
          <p:pic>
            <p:nvPicPr>
              <p:cNvPr id="181" name="Graphic 180">
                <a:extLst>
                  <a:ext uri="{FF2B5EF4-FFF2-40B4-BE49-F238E27FC236}">
                    <a16:creationId xmlns:a16="http://schemas.microsoft.com/office/drawing/2014/main" id="{F285E4B1-F685-9218-C31C-058D074B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731515" y="3920136"/>
                <a:ext cx="753968" cy="984456"/>
              </a:xfrm>
              <a:prstGeom prst="rect">
                <a:avLst/>
              </a:prstGeom>
            </p:spPr>
          </p:pic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459CF2B3-5A8E-E82E-E078-F2476B592EC9}"/>
                  </a:ext>
                </a:extLst>
              </p:cNvPr>
              <p:cNvSpPr/>
              <p:nvPr/>
            </p:nvSpPr>
            <p:spPr>
              <a:xfrm>
                <a:off x="3768372" y="3442273"/>
                <a:ext cx="643570" cy="984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A1CC1324-C1FC-3656-17F7-310DE9C43B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2017" y="3490492"/>
                <a:ext cx="723740" cy="0"/>
              </a:xfrm>
              <a:prstGeom prst="line">
                <a:avLst/>
              </a:prstGeom>
              <a:ln w="28575" cmpd="sng"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D0A04971-784D-7002-08C4-CD910AB0EB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6032" y="3160720"/>
                <a:ext cx="0" cy="684205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E1EE445-D3FD-AB2D-5334-F6EDC0624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8136" y="3551201"/>
                <a:ext cx="0" cy="1287058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6" name="Graphic 185">
                <a:extLst>
                  <a:ext uri="{FF2B5EF4-FFF2-40B4-BE49-F238E27FC236}">
                    <a16:creationId xmlns:a16="http://schemas.microsoft.com/office/drawing/2014/main" id="{2B7970B9-E607-EC2B-8167-38B47601F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579534" y="2112795"/>
                <a:ext cx="671490" cy="821450"/>
              </a:xfrm>
              <a:prstGeom prst="rect">
                <a:avLst/>
              </a:prstGeom>
            </p:spPr>
          </p:pic>
        </p:grpSp>
        <p:pic>
          <p:nvPicPr>
            <p:cNvPr id="176" name="Graphic 175">
              <a:extLst>
                <a:ext uri="{FF2B5EF4-FFF2-40B4-BE49-F238E27FC236}">
                  <a16:creationId xmlns:a16="http://schemas.microsoft.com/office/drawing/2014/main" id="{F6530E95-C45B-7A10-778C-6D1A8FEEC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3898" y="4945451"/>
              <a:ext cx="463550" cy="445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89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532"/>
          </a:xfrm>
        </p:spPr>
        <p:txBody>
          <a:bodyPr>
            <a:normAutofit/>
          </a:bodyPr>
          <a:lstStyle/>
          <a:p>
            <a:pPr algn="ctr"/>
            <a:r>
              <a:rPr lang="en-GB" sz="3600" b="0" dirty="0">
                <a:latin typeface="+mj-lt"/>
              </a:rPr>
              <a:t>Sounds great, but that’s a lot of transactions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890A215-A492-CE00-D141-3B0B53F5E625}"/>
              </a:ext>
            </a:extLst>
          </p:cNvPr>
          <p:cNvSpPr txBox="1">
            <a:spLocks/>
          </p:cNvSpPr>
          <p:nvPr/>
        </p:nvSpPr>
        <p:spPr>
          <a:xfrm>
            <a:off x="4500265" y="1305963"/>
            <a:ext cx="2923106" cy="4902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chemeClr val="accent1"/>
                </a:solidFill>
                <a:latin typeface="+mj-lt"/>
              </a:rPr>
              <a:t>Bank of England </a:t>
            </a:r>
            <a:br>
              <a:rPr lang="en-GB" sz="2000" dirty="0">
                <a:solidFill>
                  <a:schemeClr val="accent1"/>
                </a:solidFill>
                <a:latin typeface="+mj-lt"/>
              </a:rPr>
            </a:br>
            <a:r>
              <a:rPr lang="en-GB" sz="2000" dirty="0">
                <a:solidFill>
                  <a:schemeClr val="accent1"/>
                </a:solidFill>
                <a:latin typeface="+mj-lt"/>
              </a:rPr>
              <a:t>Digital Pound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DF61A99-820C-98B0-5FDF-FE4A8C4D1626}"/>
              </a:ext>
            </a:extLst>
          </p:cNvPr>
          <p:cNvSpPr txBox="1">
            <a:spLocks/>
          </p:cNvSpPr>
          <p:nvPr/>
        </p:nvSpPr>
        <p:spPr>
          <a:xfrm>
            <a:off x="4469787" y="5225763"/>
            <a:ext cx="2923106" cy="6525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/>
              <a:t>Minimum: 30,000 </a:t>
            </a:r>
            <a:r>
              <a:rPr lang="en-GB" sz="1600" dirty="0" err="1"/>
              <a:t>tps</a:t>
            </a:r>
            <a:r>
              <a:rPr lang="en-GB" sz="1600" dirty="0"/>
              <a:t> </a:t>
            </a:r>
          </a:p>
          <a:p>
            <a:pPr marL="0" indent="0">
              <a:buNone/>
            </a:pPr>
            <a:r>
              <a:rPr lang="en-GB" sz="1600" dirty="0"/>
              <a:t>Could require 100,000 </a:t>
            </a:r>
            <a:r>
              <a:rPr lang="en-GB" sz="1600" dirty="0" err="1"/>
              <a:t>tps</a:t>
            </a:r>
            <a:endParaRPr lang="en-GB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B1EF0A-6E9B-C09D-DBF9-2CF266F45D8E}"/>
              </a:ext>
            </a:extLst>
          </p:cNvPr>
          <p:cNvSpPr/>
          <p:nvPr/>
        </p:nvSpPr>
        <p:spPr>
          <a:xfrm>
            <a:off x="4311807" y="1183758"/>
            <a:ext cx="3581049" cy="47982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4849822-546D-98BC-9B56-A776075C69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5790" y="2047882"/>
            <a:ext cx="141637" cy="1416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72FB5B1-E75D-12D7-E92A-C66816E14C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3423" y="2047882"/>
            <a:ext cx="141637" cy="1416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A840CF0-43A9-9DD8-0061-8D2FD61565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1055" y="2047882"/>
            <a:ext cx="141637" cy="14163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A6D86DD-51B4-F7F7-4625-81A6999647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8777" y="2052323"/>
            <a:ext cx="141637" cy="14163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005DCA4-4B76-5556-328F-1A65F9E8D5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6410" y="2052323"/>
            <a:ext cx="141637" cy="14163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D0840AD-29F8-0722-BA5B-BD2D06DDF4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6952" y="2047882"/>
            <a:ext cx="141637" cy="14163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699C82C-EF32-EAD8-5AE2-500F5C449C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4584" y="2047882"/>
            <a:ext cx="141637" cy="14163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F145CBC-3472-5BC3-F31E-D21CAE9B49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2217" y="2047882"/>
            <a:ext cx="141637" cy="14163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CC89633-AF5D-74FF-7959-01390F617D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9939" y="2052323"/>
            <a:ext cx="141637" cy="14163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89C86BA-606C-534B-747B-4CBE702E5A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7572" y="2052323"/>
            <a:ext cx="141637" cy="141637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65CE532-5D23-8D74-1FFD-79B27062CA94}"/>
              </a:ext>
            </a:extLst>
          </p:cNvPr>
          <p:cNvSpPr txBox="1">
            <a:spLocks/>
          </p:cNvSpPr>
          <p:nvPr/>
        </p:nvSpPr>
        <p:spPr>
          <a:xfrm>
            <a:off x="578083" y="1305963"/>
            <a:ext cx="2923106" cy="4902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chemeClr val="accent1"/>
                </a:solidFill>
                <a:latin typeface="+mj-lt"/>
              </a:rPr>
              <a:t>Credit cards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6B4F1DA-C6D3-FFBE-197D-9B2105369F95}"/>
              </a:ext>
            </a:extLst>
          </p:cNvPr>
          <p:cNvSpPr txBox="1">
            <a:spLocks/>
          </p:cNvSpPr>
          <p:nvPr/>
        </p:nvSpPr>
        <p:spPr>
          <a:xfrm>
            <a:off x="598811" y="5225763"/>
            <a:ext cx="2923106" cy="6525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/>
              <a:t>Average: 5000 </a:t>
            </a:r>
            <a:r>
              <a:rPr lang="en-GB" sz="1400" dirty="0" err="1"/>
              <a:t>tps</a:t>
            </a:r>
            <a:r>
              <a:rPr lang="en-GB" sz="1400" dirty="0"/>
              <a:t> </a:t>
            </a:r>
          </a:p>
          <a:p>
            <a:pPr marL="0" indent="0">
              <a:buNone/>
            </a:pPr>
            <a:r>
              <a:rPr lang="en-GB" sz="1400" dirty="0"/>
              <a:t>Theoretical peak: 80,000 </a:t>
            </a:r>
            <a:r>
              <a:rPr lang="en-GB" sz="1400" dirty="0" err="1"/>
              <a:t>tps</a:t>
            </a:r>
            <a:endParaRPr lang="en-GB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55C390-0AB1-B5E8-E287-25884637C615}"/>
              </a:ext>
            </a:extLst>
          </p:cNvPr>
          <p:cNvSpPr/>
          <p:nvPr/>
        </p:nvSpPr>
        <p:spPr>
          <a:xfrm>
            <a:off x="400050" y="1183758"/>
            <a:ext cx="3581049" cy="47982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397A29E-EEB2-E3C6-A3F9-F5BA76A370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357" y="2053319"/>
            <a:ext cx="141638" cy="14163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C561DCD-994C-39AE-BEB6-C0C85DD9B2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1584" y="2053319"/>
            <a:ext cx="141638" cy="14163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096D209-B35F-89F2-BD90-1A0F270EC2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7665" y="2053319"/>
            <a:ext cx="141638" cy="14163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C3F5FCB-DA9A-8088-4431-EC581DD7F9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7734" y="2053319"/>
            <a:ext cx="141638" cy="141637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69BB842E-5AE1-CA5B-C4F4-36E4FAD9D7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17803" y="2053319"/>
            <a:ext cx="141638" cy="141637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8D69D9E-0FB4-137B-9DC1-FEDA7AEB0858}"/>
              </a:ext>
            </a:extLst>
          </p:cNvPr>
          <p:cNvSpPr txBox="1">
            <a:spLocks/>
          </p:cNvSpPr>
          <p:nvPr/>
        </p:nvSpPr>
        <p:spPr>
          <a:xfrm>
            <a:off x="400050" y="6038681"/>
            <a:ext cx="2923106" cy="262804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dirty="0" err="1"/>
              <a:t>tps</a:t>
            </a:r>
            <a:r>
              <a:rPr lang="en-GB" sz="1100" dirty="0"/>
              <a:t> = transactions per second </a:t>
            </a:r>
          </a:p>
          <a:p>
            <a:pPr marL="0" indent="0">
              <a:buNone/>
            </a:pPr>
            <a:endParaRPr lang="en-GB" sz="1100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17C0B037-AA44-35E8-B043-FCED0156A7A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8628" y="2051617"/>
            <a:ext cx="141638" cy="14163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5DD021E-D246-FC9D-9C6B-482CC30C542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88697" y="2051617"/>
            <a:ext cx="141638" cy="141638"/>
          </a:xfrm>
          <a:prstGeom prst="rect">
            <a:avLst/>
          </a:prstGeom>
        </p:spPr>
      </p:pic>
      <p:grpSp>
        <p:nvGrpSpPr>
          <p:cNvPr id="316" name="Group 315">
            <a:extLst>
              <a:ext uri="{FF2B5EF4-FFF2-40B4-BE49-F238E27FC236}">
                <a16:creationId xmlns:a16="http://schemas.microsoft.com/office/drawing/2014/main" id="{F02A4591-AF7C-4B34-A25D-C43172559173}"/>
              </a:ext>
            </a:extLst>
          </p:cNvPr>
          <p:cNvGrpSpPr/>
          <p:nvPr/>
        </p:nvGrpSpPr>
        <p:grpSpPr>
          <a:xfrm>
            <a:off x="8535805" y="1739946"/>
            <a:ext cx="2193439" cy="146078"/>
            <a:chOff x="8735816" y="2317751"/>
            <a:chExt cx="2771298" cy="184563"/>
          </a:xfrm>
        </p:grpSpPr>
        <p:pic>
          <p:nvPicPr>
            <p:cNvPr id="416" name="Graphic 415">
              <a:extLst>
                <a:ext uri="{FF2B5EF4-FFF2-40B4-BE49-F238E27FC236}">
                  <a16:creationId xmlns:a16="http://schemas.microsoft.com/office/drawing/2014/main" id="{4C08283A-C33E-FBDC-E7A1-D32D9BA7A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417" name="Graphic 416">
              <a:extLst>
                <a:ext uri="{FF2B5EF4-FFF2-40B4-BE49-F238E27FC236}">
                  <a16:creationId xmlns:a16="http://schemas.microsoft.com/office/drawing/2014/main" id="{6E06CAB4-783F-65F9-3A8E-20DA469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418" name="Graphic 417">
              <a:extLst>
                <a:ext uri="{FF2B5EF4-FFF2-40B4-BE49-F238E27FC236}">
                  <a16:creationId xmlns:a16="http://schemas.microsoft.com/office/drawing/2014/main" id="{D65C8B95-FE02-8044-9E1B-2B18E048C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419" name="Graphic 418">
              <a:extLst>
                <a:ext uri="{FF2B5EF4-FFF2-40B4-BE49-F238E27FC236}">
                  <a16:creationId xmlns:a16="http://schemas.microsoft.com/office/drawing/2014/main" id="{F6CC959B-E18B-6AEF-5A6F-DB6509B95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420" name="Graphic 419">
              <a:extLst>
                <a:ext uri="{FF2B5EF4-FFF2-40B4-BE49-F238E27FC236}">
                  <a16:creationId xmlns:a16="http://schemas.microsoft.com/office/drawing/2014/main" id="{9D86CE6D-2F61-F13A-8EBB-11BDFF11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421" name="Graphic 420">
              <a:extLst>
                <a:ext uri="{FF2B5EF4-FFF2-40B4-BE49-F238E27FC236}">
                  <a16:creationId xmlns:a16="http://schemas.microsoft.com/office/drawing/2014/main" id="{75BCEDEB-B569-7470-CF7D-17AAEAC14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422" name="Graphic 421">
              <a:extLst>
                <a:ext uri="{FF2B5EF4-FFF2-40B4-BE49-F238E27FC236}">
                  <a16:creationId xmlns:a16="http://schemas.microsoft.com/office/drawing/2014/main" id="{F6045838-02C2-AF84-6620-B10E678D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423" name="Graphic 422">
              <a:extLst>
                <a:ext uri="{FF2B5EF4-FFF2-40B4-BE49-F238E27FC236}">
                  <a16:creationId xmlns:a16="http://schemas.microsoft.com/office/drawing/2014/main" id="{BADD12B7-7CD6-DF84-E696-3A8B436FD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424" name="Graphic 423">
              <a:extLst>
                <a:ext uri="{FF2B5EF4-FFF2-40B4-BE49-F238E27FC236}">
                  <a16:creationId xmlns:a16="http://schemas.microsoft.com/office/drawing/2014/main" id="{9204289D-D351-62C2-1880-FFF836D78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425" name="Graphic 424">
              <a:extLst>
                <a:ext uri="{FF2B5EF4-FFF2-40B4-BE49-F238E27FC236}">
                  <a16:creationId xmlns:a16="http://schemas.microsoft.com/office/drawing/2014/main" id="{3D754F3D-0FB7-1369-9415-FE152D2F5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870753EF-1872-DD69-89C3-DAE7D55CCAC7}"/>
              </a:ext>
            </a:extLst>
          </p:cNvPr>
          <p:cNvGrpSpPr/>
          <p:nvPr/>
        </p:nvGrpSpPr>
        <p:grpSpPr>
          <a:xfrm>
            <a:off x="8535805" y="1940869"/>
            <a:ext cx="2193439" cy="146078"/>
            <a:chOff x="8735816" y="2317751"/>
            <a:chExt cx="2771298" cy="184563"/>
          </a:xfrm>
        </p:grpSpPr>
        <p:pic>
          <p:nvPicPr>
            <p:cNvPr id="406" name="Graphic 405">
              <a:extLst>
                <a:ext uri="{FF2B5EF4-FFF2-40B4-BE49-F238E27FC236}">
                  <a16:creationId xmlns:a16="http://schemas.microsoft.com/office/drawing/2014/main" id="{E8809E3A-95DF-BDFA-5B00-3CB60CB89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407" name="Graphic 406">
              <a:extLst>
                <a:ext uri="{FF2B5EF4-FFF2-40B4-BE49-F238E27FC236}">
                  <a16:creationId xmlns:a16="http://schemas.microsoft.com/office/drawing/2014/main" id="{F89A3AA2-277B-366E-A6BD-DBCE028B1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408" name="Graphic 407">
              <a:extLst>
                <a:ext uri="{FF2B5EF4-FFF2-40B4-BE49-F238E27FC236}">
                  <a16:creationId xmlns:a16="http://schemas.microsoft.com/office/drawing/2014/main" id="{C108FC65-5D11-2689-9086-9788B7BE9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409" name="Graphic 408">
              <a:extLst>
                <a:ext uri="{FF2B5EF4-FFF2-40B4-BE49-F238E27FC236}">
                  <a16:creationId xmlns:a16="http://schemas.microsoft.com/office/drawing/2014/main" id="{BF2C3600-FA02-4AE3-1BA4-CBAD5156F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410" name="Graphic 409">
              <a:extLst>
                <a:ext uri="{FF2B5EF4-FFF2-40B4-BE49-F238E27FC236}">
                  <a16:creationId xmlns:a16="http://schemas.microsoft.com/office/drawing/2014/main" id="{41BCBF9A-35D3-8AC5-C9E8-D81DE353B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411" name="Graphic 410">
              <a:extLst>
                <a:ext uri="{FF2B5EF4-FFF2-40B4-BE49-F238E27FC236}">
                  <a16:creationId xmlns:a16="http://schemas.microsoft.com/office/drawing/2014/main" id="{C630611E-1B5C-BB76-EBFE-3167B49AE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412" name="Graphic 411">
              <a:extLst>
                <a:ext uri="{FF2B5EF4-FFF2-40B4-BE49-F238E27FC236}">
                  <a16:creationId xmlns:a16="http://schemas.microsoft.com/office/drawing/2014/main" id="{F2F09AD2-CCED-F3C9-9B39-F210D95BC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413" name="Graphic 412">
              <a:extLst>
                <a:ext uri="{FF2B5EF4-FFF2-40B4-BE49-F238E27FC236}">
                  <a16:creationId xmlns:a16="http://schemas.microsoft.com/office/drawing/2014/main" id="{C779189D-5578-C4F9-6D30-5B0A1F098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414" name="Graphic 413">
              <a:extLst>
                <a:ext uri="{FF2B5EF4-FFF2-40B4-BE49-F238E27FC236}">
                  <a16:creationId xmlns:a16="http://schemas.microsoft.com/office/drawing/2014/main" id="{B59578D7-27C2-3E3F-47C4-7D30D707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415" name="Graphic 414">
              <a:extLst>
                <a:ext uri="{FF2B5EF4-FFF2-40B4-BE49-F238E27FC236}">
                  <a16:creationId xmlns:a16="http://schemas.microsoft.com/office/drawing/2014/main" id="{076C35FF-8CF4-8AE3-AA12-93CC110EC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D422478E-9CFF-0B92-ED28-822F8094173C}"/>
              </a:ext>
            </a:extLst>
          </p:cNvPr>
          <p:cNvGrpSpPr/>
          <p:nvPr/>
        </p:nvGrpSpPr>
        <p:grpSpPr>
          <a:xfrm>
            <a:off x="8535805" y="2141791"/>
            <a:ext cx="2193439" cy="146078"/>
            <a:chOff x="8735816" y="2317751"/>
            <a:chExt cx="2771298" cy="184563"/>
          </a:xfrm>
        </p:grpSpPr>
        <p:pic>
          <p:nvPicPr>
            <p:cNvPr id="396" name="Graphic 395">
              <a:extLst>
                <a:ext uri="{FF2B5EF4-FFF2-40B4-BE49-F238E27FC236}">
                  <a16:creationId xmlns:a16="http://schemas.microsoft.com/office/drawing/2014/main" id="{E03C89C6-1D74-2C42-5FA6-DD7C97475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397" name="Graphic 396">
              <a:extLst>
                <a:ext uri="{FF2B5EF4-FFF2-40B4-BE49-F238E27FC236}">
                  <a16:creationId xmlns:a16="http://schemas.microsoft.com/office/drawing/2014/main" id="{487C40A9-D713-C8A1-220E-44A99031F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398" name="Graphic 397">
              <a:extLst>
                <a:ext uri="{FF2B5EF4-FFF2-40B4-BE49-F238E27FC236}">
                  <a16:creationId xmlns:a16="http://schemas.microsoft.com/office/drawing/2014/main" id="{8F00C932-6E19-97CC-0116-D2DEACE5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CD96DA02-F42A-5E9B-33D0-C1CCD3E34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C534BB48-5F5F-3EFD-4923-EDA0434C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401" name="Graphic 400">
              <a:extLst>
                <a:ext uri="{FF2B5EF4-FFF2-40B4-BE49-F238E27FC236}">
                  <a16:creationId xmlns:a16="http://schemas.microsoft.com/office/drawing/2014/main" id="{095DADAE-CA11-8098-D462-DC21B4D8C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402" name="Graphic 401">
              <a:extLst>
                <a:ext uri="{FF2B5EF4-FFF2-40B4-BE49-F238E27FC236}">
                  <a16:creationId xmlns:a16="http://schemas.microsoft.com/office/drawing/2014/main" id="{1DE0FFB6-E180-1F83-036E-2B9DCB58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403" name="Graphic 402">
              <a:extLst>
                <a:ext uri="{FF2B5EF4-FFF2-40B4-BE49-F238E27FC236}">
                  <a16:creationId xmlns:a16="http://schemas.microsoft.com/office/drawing/2014/main" id="{1AD3784A-9283-3738-7901-797DE23C6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404" name="Graphic 403">
              <a:extLst>
                <a:ext uri="{FF2B5EF4-FFF2-40B4-BE49-F238E27FC236}">
                  <a16:creationId xmlns:a16="http://schemas.microsoft.com/office/drawing/2014/main" id="{319B90B7-6009-7DDC-4133-1A94B779E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405" name="Graphic 404">
              <a:extLst>
                <a:ext uri="{FF2B5EF4-FFF2-40B4-BE49-F238E27FC236}">
                  <a16:creationId xmlns:a16="http://schemas.microsoft.com/office/drawing/2014/main" id="{C82AEEE7-69E3-8C60-5630-930C04696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CF84D0E5-0DB7-D26B-5A43-0972DCC45B6A}"/>
              </a:ext>
            </a:extLst>
          </p:cNvPr>
          <p:cNvGrpSpPr/>
          <p:nvPr/>
        </p:nvGrpSpPr>
        <p:grpSpPr>
          <a:xfrm>
            <a:off x="8535805" y="2342713"/>
            <a:ext cx="2193439" cy="146078"/>
            <a:chOff x="8735816" y="2317751"/>
            <a:chExt cx="2771298" cy="184563"/>
          </a:xfrm>
        </p:grpSpPr>
        <p:pic>
          <p:nvPicPr>
            <p:cNvPr id="386" name="Graphic 385">
              <a:extLst>
                <a:ext uri="{FF2B5EF4-FFF2-40B4-BE49-F238E27FC236}">
                  <a16:creationId xmlns:a16="http://schemas.microsoft.com/office/drawing/2014/main" id="{5DB147C3-DEDE-3CE2-FADE-D06BE8B3C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387" name="Graphic 386">
              <a:extLst>
                <a:ext uri="{FF2B5EF4-FFF2-40B4-BE49-F238E27FC236}">
                  <a16:creationId xmlns:a16="http://schemas.microsoft.com/office/drawing/2014/main" id="{B8C0BB15-A2FE-6F46-8402-FFB218A45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388" name="Graphic 387">
              <a:extLst>
                <a:ext uri="{FF2B5EF4-FFF2-40B4-BE49-F238E27FC236}">
                  <a16:creationId xmlns:a16="http://schemas.microsoft.com/office/drawing/2014/main" id="{3215AD02-20FD-B614-A4AA-9CA6BC630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389" name="Graphic 388">
              <a:extLst>
                <a:ext uri="{FF2B5EF4-FFF2-40B4-BE49-F238E27FC236}">
                  <a16:creationId xmlns:a16="http://schemas.microsoft.com/office/drawing/2014/main" id="{129C34BC-1C33-0DAA-3624-8523E15E0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390" name="Graphic 389">
              <a:extLst>
                <a:ext uri="{FF2B5EF4-FFF2-40B4-BE49-F238E27FC236}">
                  <a16:creationId xmlns:a16="http://schemas.microsoft.com/office/drawing/2014/main" id="{4DC2D4E8-60AD-B7B0-BC6F-CC73384BE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391" name="Graphic 390">
              <a:extLst>
                <a:ext uri="{FF2B5EF4-FFF2-40B4-BE49-F238E27FC236}">
                  <a16:creationId xmlns:a16="http://schemas.microsoft.com/office/drawing/2014/main" id="{10FFA685-8F10-EE02-F5B1-1D94D5411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392" name="Graphic 391">
              <a:extLst>
                <a:ext uri="{FF2B5EF4-FFF2-40B4-BE49-F238E27FC236}">
                  <a16:creationId xmlns:a16="http://schemas.microsoft.com/office/drawing/2014/main" id="{B3BA878C-A21E-A0FF-E41E-7CE3F2FF7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393" name="Graphic 392">
              <a:extLst>
                <a:ext uri="{FF2B5EF4-FFF2-40B4-BE49-F238E27FC236}">
                  <a16:creationId xmlns:a16="http://schemas.microsoft.com/office/drawing/2014/main" id="{096B7DCC-D50B-362F-CAB5-D4AEA764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394" name="Graphic 393">
              <a:extLst>
                <a:ext uri="{FF2B5EF4-FFF2-40B4-BE49-F238E27FC236}">
                  <a16:creationId xmlns:a16="http://schemas.microsoft.com/office/drawing/2014/main" id="{03795A04-248E-8BEB-A1E3-5CEB8F291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FE380FFD-13FF-8600-E583-AE5417ED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42881176-D444-3F13-DA46-BC66C8F44C6C}"/>
              </a:ext>
            </a:extLst>
          </p:cNvPr>
          <p:cNvGrpSpPr/>
          <p:nvPr/>
        </p:nvGrpSpPr>
        <p:grpSpPr>
          <a:xfrm>
            <a:off x="8535805" y="2543636"/>
            <a:ext cx="2193439" cy="146078"/>
            <a:chOff x="8735816" y="2317751"/>
            <a:chExt cx="2771298" cy="184563"/>
          </a:xfrm>
        </p:grpSpPr>
        <p:pic>
          <p:nvPicPr>
            <p:cNvPr id="376" name="Graphic 375">
              <a:extLst>
                <a:ext uri="{FF2B5EF4-FFF2-40B4-BE49-F238E27FC236}">
                  <a16:creationId xmlns:a16="http://schemas.microsoft.com/office/drawing/2014/main" id="{FB3460FC-8BF8-3724-0DB0-C556F5ABC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377" name="Graphic 376">
              <a:extLst>
                <a:ext uri="{FF2B5EF4-FFF2-40B4-BE49-F238E27FC236}">
                  <a16:creationId xmlns:a16="http://schemas.microsoft.com/office/drawing/2014/main" id="{D57B0A2F-B57C-DD0B-D175-690A3AF16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378" name="Graphic 377">
              <a:extLst>
                <a:ext uri="{FF2B5EF4-FFF2-40B4-BE49-F238E27FC236}">
                  <a16:creationId xmlns:a16="http://schemas.microsoft.com/office/drawing/2014/main" id="{3D0AC06B-7090-F58B-6A0F-62604075D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379" name="Graphic 378">
              <a:extLst>
                <a:ext uri="{FF2B5EF4-FFF2-40B4-BE49-F238E27FC236}">
                  <a16:creationId xmlns:a16="http://schemas.microsoft.com/office/drawing/2014/main" id="{5BF31112-EEA8-5BFC-F242-8D66E6ECC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380" name="Graphic 379">
              <a:extLst>
                <a:ext uri="{FF2B5EF4-FFF2-40B4-BE49-F238E27FC236}">
                  <a16:creationId xmlns:a16="http://schemas.microsoft.com/office/drawing/2014/main" id="{F5489C0E-0E79-1425-C8B2-655344A7E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381" name="Graphic 380">
              <a:extLst>
                <a:ext uri="{FF2B5EF4-FFF2-40B4-BE49-F238E27FC236}">
                  <a16:creationId xmlns:a16="http://schemas.microsoft.com/office/drawing/2014/main" id="{BCC5A98B-14B2-14A3-FAA4-E02121858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382" name="Graphic 381">
              <a:extLst>
                <a:ext uri="{FF2B5EF4-FFF2-40B4-BE49-F238E27FC236}">
                  <a16:creationId xmlns:a16="http://schemas.microsoft.com/office/drawing/2014/main" id="{B65D1CEB-9579-14E5-7EE3-A4138C652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383" name="Graphic 382">
              <a:extLst>
                <a:ext uri="{FF2B5EF4-FFF2-40B4-BE49-F238E27FC236}">
                  <a16:creationId xmlns:a16="http://schemas.microsoft.com/office/drawing/2014/main" id="{22F16D42-16AF-C682-EE82-FEEB84937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384" name="Graphic 383">
              <a:extLst>
                <a:ext uri="{FF2B5EF4-FFF2-40B4-BE49-F238E27FC236}">
                  <a16:creationId xmlns:a16="http://schemas.microsoft.com/office/drawing/2014/main" id="{F8D1994D-68AC-2282-8CD5-D5A6C37A3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385" name="Graphic 384">
              <a:extLst>
                <a:ext uri="{FF2B5EF4-FFF2-40B4-BE49-F238E27FC236}">
                  <a16:creationId xmlns:a16="http://schemas.microsoft.com/office/drawing/2014/main" id="{6497643C-0803-18DD-45F6-8BA383D6D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108D42FC-A733-B18A-2688-6CD94D4010D5}"/>
              </a:ext>
            </a:extLst>
          </p:cNvPr>
          <p:cNvGrpSpPr/>
          <p:nvPr/>
        </p:nvGrpSpPr>
        <p:grpSpPr>
          <a:xfrm>
            <a:off x="8535805" y="2744559"/>
            <a:ext cx="2193439" cy="146078"/>
            <a:chOff x="8735816" y="2317751"/>
            <a:chExt cx="2771298" cy="184563"/>
          </a:xfrm>
        </p:grpSpPr>
        <p:pic>
          <p:nvPicPr>
            <p:cNvPr id="366" name="Graphic 365">
              <a:extLst>
                <a:ext uri="{FF2B5EF4-FFF2-40B4-BE49-F238E27FC236}">
                  <a16:creationId xmlns:a16="http://schemas.microsoft.com/office/drawing/2014/main" id="{8B7DFFC0-BEDC-6F6D-44C5-E13733D4F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367" name="Graphic 366">
              <a:extLst>
                <a:ext uri="{FF2B5EF4-FFF2-40B4-BE49-F238E27FC236}">
                  <a16:creationId xmlns:a16="http://schemas.microsoft.com/office/drawing/2014/main" id="{2B245F94-F07D-F79A-7546-6FB45D2D4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368" name="Graphic 367">
              <a:extLst>
                <a:ext uri="{FF2B5EF4-FFF2-40B4-BE49-F238E27FC236}">
                  <a16:creationId xmlns:a16="http://schemas.microsoft.com/office/drawing/2014/main" id="{89290513-6BD5-5D5E-AC66-39F37DB99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369" name="Graphic 368">
              <a:extLst>
                <a:ext uri="{FF2B5EF4-FFF2-40B4-BE49-F238E27FC236}">
                  <a16:creationId xmlns:a16="http://schemas.microsoft.com/office/drawing/2014/main" id="{1AC1FF39-065C-DFC1-727B-8A8DF859C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370" name="Graphic 369">
              <a:extLst>
                <a:ext uri="{FF2B5EF4-FFF2-40B4-BE49-F238E27FC236}">
                  <a16:creationId xmlns:a16="http://schemas.microsoft.com/office/drawing/2014/main" id="{D748C015-3A03-47E4-33BB-02ADFC789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371" name="Graphic 370">
              <a:extLst>
                <a:ext uri="{FF2B5EF4-FFF2-40B4-BE49-F238E27FC236}">
                  <a16:creationId xmlns:a16="http://schemas.microsoft.com/office/drawing/2014/main" id="{117C19AA-F4C9-2BD0-10DE-9114A23D3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372" name="Graphic 371">
              <a:extLst>
                <a:ext uri="{FF2B5EF4-FFF2-40B4-BE49-F238E27FC236}">
                  <a16:creationId xmlns:a16="http://schemas.microsoft.com/office/drawing/2014/main" id="{1D234DC4-A331-5464-C569-A0EFD549A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373" name="Graphic 372">
              <a:extLst>
                <a:ext uri="{FF2B5EF4-FFF2-40B4-BE49-F238E27FC236}">
                  <a16:creationId xmlns:a16="http://schemas.microsoft.com/office/drawing/2014/main" id="{5CE7AD05-B61F-9B2E-517E-1205A9AAD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374" name="Graphic 373">
              <a:extLst>
                <a:ext uri="{FF2B5EF4-FFF2-40B4-BE49-F238E27FC236}">
                  <a16:creationId xmlns:a16="http://schemas.microsoft.com/office/drawing/2014/main" id="{53AA80AE-F603-ABCA-3B79-D1FDA66FB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375" name="Graphic 374">
              <a:extLst>
                <a:ext uri="{FF2B5EF4-FFF2-40B4-BE49-F238E27FC236}">
                  <a16:creationId xmlns:a16="http://schemas.microsoft.com/office/drawing/2014/main" id="{5AF481BD-CEA7-C909-E80B-47B75A8A1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B5B04C13-DBA2-3096-F301-6C3FD619EEE7}"/>
              </a:ext>
            </a:extLst>
          </p:cNvPr>
          <p:cNvGrpSpPr/>
          <p:nvPr/>
        </p:nvGrpSpPr>
        <p:grpSpPr>
          <a:xfrm>
            <a:off x="8535805" y="2945482"/>
            <a:ext cx="2193439" cy="146078"/>
            <a:chOff x="8735816" y="2317751"/>
            <a:chExt cx="2771298" cy="184563"/>
          </a:xfrm>
        </p:grpSpPr>
        <p:pic>
          <p:nvPicPr>
            <p:cNvPr id="356" name="Graphic 355">
              <a:extLst>
                <a:ext uri="{FF2B5EF4-FFF2-40B4-BE49-F238E27FC236}">
                  <a16:creationId xmlns:a16="http://schemas.microsoft.com/office/drawing/2014/main" id="{30C67D0C-102A-6579-27D8-FA2D0C3AD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357" name="Graphic 356">
              <a:extLst>
                <a:ext uri="{FF2B5EF4-FFF2-40B4-BE49-F238E27FC236}">
                  <a16:creationId xmlns:a16="http://schemas.microsoft.com/office/drawing/2014/main" id="{2AAC863D-1111-65BA-4CEE-5892030AB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358" name="Graphic 357">
              <a:extLst>
                <a:ext uri="{FF2B5EF4-FFF2-40B4-BE49-F238E27FC236}">
                  <a16:creationId xmlns:a16="http://schemas.microsoft.com/office/drawing/2014/main" id="{1829D97B-2508-391B-5788-78B9797A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359" name="Graphic 358">
              <a:extLst>
                <a:ext uri="{FF2B5EF4-FFF2-40B4-BE49-F238E27FC236}">
                  <a16:creationId xmlns:a16="http://schemas.microsoft.com/office/drawing/2014/main" id="{BDD48951-91A4-DE3D-7FF9-317A9AA89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360" name="Graphic 359">
              <a:extLst>
                <a:ext uri="{FF2B5EF4-FFF2-40B4-BE49-F238E27FC236}">
                  <a16:creationId xmlns:a16="http://schemas.microsoft.com/office/drawing/2014/main" id="{243255BB-09CC-9175-3827-6CD4F557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361" name="Graphic 360">
              <a:extLst>
                <a:ext uri="{FF2B5EF4-FFF2-40B4-BE49-F238E27FC236}">
                  <a16:creationId xmlns:a16="http://schemas.microsoft.com/office/drawing/2014/main" id="{FF8D0744-83C5-06F2-62D1-208B80A6D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362" name="Graphic 361">
              <a:extLst>
                <a:ext uri="{FF2B5EF4-FFF2-40B4-BE49-F238E27FC236}">
                  <a16:creationId xmlns:a16="http://schemas.microsoft.com/office/drawing/2014/main" id="{6B16B3D9-AD56-FFFE-6290-CCC83D324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363" name="Graphic 362">
              <a:extLst>
                <a:ext uri="{FF2B5EF4-FFF2-40B4-BE49-F238E27FC236}">
                  <a16:creationId xmlns:a16="http://schemas.microsoft.com/office/drawing/2014/main" id="{12FABC44-03EA-4621-6383-717B99FE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364" name="Graphic 363">
              <a:extLst>
                <a:ext uri="{FF2B5EF4-FFF2-40B4-BE49-F238E27FC236}">
                  <a16:creationId xmlns:a16="http://schemas.microsoft.com/office/drawing/2014/main" id="{2C4803B4-B7F5-247D-4288-B60225B7D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365" name="Graphic 364">
              <a:extLst>
                <a:ext uri="{FF2B5EF4-FFF2-40B4-BE49-F238E27FC236}">
                  <a16:creationId xmlns:a16="http://schemas.microsoft.com/office/drawing/2014/main" id="{7B6F3B5A-6F20-E1AC-D413-3F4FA243A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0CCFFFA3-6382-E781-5ACE-B05A62E4481E}"/>
              </a:ext>
            </a:extLst>
          </p:cNvPr>
          <p:cNvGrpSpPr/>
          <p:nvPr/>
        </p:nvGrpSpPr>
        <p:grpSpPr>
          <a:xfrm>
            <a:off x="8535805" y="3146405"/>
            <a:ext cx="2193439" cy="146078"/>
            <a:chOff x="8735816" y="2317751"/>
            <a:chExt cx="2771298" cy="184563"/>
          </a:xfrm>
        </p:grpSpPr>
        <p:pic>
          <p:nvPicPr>
            <p:cNvPr id="346" name="Graphic 345">
              <a:extLst>
                <a:ext uri="{FF2B5EF4-FFF2-40B4-BE49-F238E27FC236}">
                  <a16:creationId xmlns:a16="http://schemas.microsoft.com/office/drawing/2014/main" id="{5DFE0D53-C399-6F98-9722-1A4CD90C2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347" name="Graphic 346">
              <a:extLst>
                <a:ext uri="{FF2B5EF4-FFF2-40B4-BE49-F238E27FC236}">
                  <a16:creationId xmlns:a16="http://schemas.microsoft.com/office/drawing/2014/main" id="{D205FC02-2BFB-1C14-1D37-A6593AD2C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348" name="Graphic 347">
              <a:extLst>
                <a:ext uri="{FF2B5EF4-FFF2-40B4-BE49-F238E27FC236}">
                  <a16:creationId xmlns:a16="http://schemas.microsoft.com/office/drawing/2014/main" id="{4A13AB7D-959E-C35F-9B23-2B2E43C16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349" name="Graphic 348">
              <a:extLst>
                <a:ext uri="{FF2B5EF4-FFF2-40B4-BE49-F238E27FC236}">
                  <a16:creationId xmlns:a16="http://schemas.microsoft.com/office/drawing/2014/main" id="{9D9783DE-4B13-72C4-2A87-2577F9B0D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350" name="Graphic 349">
              <a:extLst>
                <a:ext uri="{FF2B5EF4-FFF2-40B4-BE49-F238E27FC236}">
                  <a16:creationId xmlns:a16="http://schemas.microsoft.com/office/drawing/2014/main" id="{3A773895-8A20-0635-32E1-1F040AB33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351" name="Graphic 350">
              <a:extLst>
                <a:ext uri="{FF2B5EF4-FFF2-40B4-BE49-F238E27FC236}">
                  <a16:creationId xmlns:a16="http://schemas.microsoft.com/office/drawing/2014/main" id="{F85E1E4A-69FB-8F4E-7963-BCB30CC5E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352" name="Graphic 351">
              <a:extLst>
                <a:ext uri="{FF2B5EF4-FFF2-40B4-BE49-F238E27FC236}">
                  <a16:creationId xmlns:a16="http://schemas.microsoft.com/office/drawing/2014/main" id="{11BE63F9-37E4-46A3-833C-55C21BEE3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353" name="Graphic 352">
              <a:extLst>
                <a:ext uri="{FF2B5EF4-FFF2-40B4-BE49-F238E27FC236}">
                  <a16:creationId xmlns:a16="http://schemas.microsoft.com/office/drawing/2014/main" id="{F3108969-5A53-947D-C493-16B254746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354" name="Graphic 353">
              <a:extLst>
                <a:ext uri="{FF2B5EF4-FFF2-40B4-BE49-F238E27FC236}">
                  <a16:creationId xmlns:a16="http://schemas.microsoft.com/office/drawing/2014/main" id="{4F627643-4247-5564-CD01-E330A71BF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355" name="Graphic 354">
              <a:extLst>
                <a:ext uri="{FF2B5EF4-FFF2-40B4-BE49-F238E27FC236}">
                  <a16:creationId xmlns:a16="http://schemas.microsoft.com/office/drawing/2014/main" id="{ECBD7026-3123-0072-D8E8-ACC31736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pic>
        <p:nvPicPr>
          <p:cNvPr id="324" name="Graphic 323">
            <a:extLst>
              <a:ext uri="{FF2B5EF4-FFF2-40B4-BE49-F238E27FC236}">
                <a16:creationId xmlns:a16="http://schemas.microsoft.com/office/drawing/2014/main" id="{697FEE60-86D8-5302-6A47-0DCBD52C23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0901" y="1736539"/>
            <a:ext cx="141638" cy="141638"/>
          </a:xfrm>
          <a:prstGeom prst="rect">
            <a:avLst/>
          </a:prstGeom>
        </p:spPr>
      </p:pic>
      <p:pic>
        <p:nvPicPr>
          <p:cNvPr id="325" name="Graphic 324">
            <a:extLst>
              <a:ext uri="{FF2B5EF4-FFF2-40B4-BE49-F238E27FC236}">
                <a16:creationId xmlns:a16="http://schemas.microsoft.com/office/drawing/2014/main" id="{E8EDBEED-89D2-32AC-23D1-48CACFAF53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8524" y="1940869"/>
            <a:ext cx="141638" cy="141638"/>
          </a:xfrm>
          <a:prstGeom prst="rect">
            <a:avLst/>
          </a:prstGeom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D4CCCA73-0953-C69D-C18F-90D1854F94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8524" y="2144828"/>
            <a:ext cx="141638" cy="141638"/>
          </a:xfrm>
          <a:prstGeom prst="rect">
            <a:avLst/>
          </a:prstGeom>
        </p:spPr>
      </p:pic>
      <p:pic>
        <p:nvPicPr>
          <p:cNvPr id="327" name="Graphic 326">
            <a:extLst>
              <a:ext uri="{FF2B5EF4-FFF2-40B4-BE49-F238E27FC236}">
                <a16:creationId xmlns:a16="http://schemas.microsoft.com/office/drawing/2014/main" id="{2578FA99-9E98-8778-8A72-FC1B44981B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0901" y="2355419"/>
            <a:ext cx="141638" cy="141638"/>
          </a:xfrm>
          <a:prstGeom prst="rect">
            <a:avLst/>
          </a:prstGeom>
        </p:spPr>
      </p:pic>
      <p:pic>
        <p:nvPicPr>
          <p:cNvPr id="328" name="Graphic 327">
            <a:extLst>
              <a:ext uri="{FF2B5EF4-FFF2-40B4-BE49-F238E27FC236}">
                <a16:creationId xmlns:a16="http://schemas.microsoft.com/office/drawing/2014/main" id="{BF19A2A1-1ED3-DCD2-A0D1-23E4476299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0901" y="2552150"/>
            <a:ext cx="141638" cy="141638"/>
          </a:xfrm>
          <a:prstGeom prst="rect">
            <a:avLst/>
          </a:prstGeom>
        </p:spPr>
      </p:pic>
      <p:pic>
        <p:nvPicPr>
          <p:cNvPr id="329" name="Graphic 328">
            <a:extLst>
              <a:ext uri="{FF2B5EF4-FFF2-40B4-BE49-F238E27FC236}">
                <a16:creationId xmlns:a16="http://schemas.microsoft.com/office/drawing/2014/main" id="{1A78FB64-96E2-B243-E6AD-79F7A22707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8822" y="2756092"/>
            <a:ext cx="141638" cy="141638"/>
          </a:xfrm>
          <a:prstGeom prst="rect">
            <a:avLst/>
          </a:prstGeom>
        </p:spPr>
      </p:pic>
      <p:pic>
        <p:nvPicPr>
          <p:cNvPr id="330" name="Graphic 329">
            <a:extLst>
              <a:ext uri="{FF2B5EF4-FFF2-40B4-BE49-F238E27FC236}">
                <a16:creationId xmlns:a16="http://schemas.microsoft.com/office/drawing/2014/main" id="{C09F2C48-569A-165C-13EB-3935F5C88C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523" y="2955323"/>
            <a:ext cx="141638" cy="141638"/>
          </a:xfrm>
          <a:prstGeom prst="rect">
            <a:avLst/>
          </a:prstGeom>
        </p:spPr>
      </p:pic>
      <p:pic>
        <p:nvPicPr>
          <p:cNvPr id="331" name="Graphic 330">
            <a:extLst>
              <a:ext uri="{FF2B5EF4-FFF2-40B4-BE49-F238E27FC236}">
                <a16:creationId xmlns:a16="http://schemas.microsoft.com/office/drawing/2014/main" id="{8D1CA307-B256-3064-6F2F-BF6D4787E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7523" y="3158601"/>
            <a:ext cx="141638" cy="141638"/>
          </a:xfrm>
          <a:prstGeom prst="rect">
            <a:avLst/>
          </a:prstGeom>
        </p:spPr>
      </p:pic>
      <p:pic>
        <p:nvPicPr>
          <p:cNvPr id="332" name="Graphic 331">
            <a:extLst>
              <a:ext uri="{FF2B5EF4-FFF2-40B4-BE49-F238E27FC236}">
                <a16:creationId xmlns:a16="http://schemas.microsoft.com/office/drawing/2014/main" id="{0415CDD8-915F-ED3A-7084-4D3FA4308DC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35804" y="3351768"/>
            <a:ext cx="141638" cy="141638"/>
          </a:xfrm>
          <a:prstGeom prst="rect">
            <a:avLst/>
          </a:prstGeom>
        </p:spPr>
      </p:pic>
      <p:pic>
        <p:nvPicPr>
          <p:cNvPr id="333" name="Graphic 332">
            <a:extLst>
              <a:ext uri="{FF2B5EF4-FFF2-40B4-BE49-F238E27FC236}">
                <a16:creationId xmlns:a16="http://schemas.microsoft.com/office/drawing/2014/main" id="{2B55AC4E-19C1-B5F8-6304-5D0FBBA986B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63437" y="3351768"/>
            <a:ext cx="141638" cy="141638"/>
          </a:xfrm>
          <a:prstGeom prst="rect">
            <a:avLst/>
          </a:prstGeom>
        </p:spPr>
      </p:pic>
      <p:pic>
        <p:nvPicPr>
          <p:cNvPr id="334" name="Graphic 333">
            <a:extLst>
              <a:ext uri="{FF2B5EF4-FFF2-40B4-BE49-F238E27FC236}">
                <a16:creationId xmlns:a16="http://schemas.microsoft.com/office/drawing/2014/main" id="{1F7A85AF-9C5E-897D-95E3-A3DF944E69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3269" y="1736540"/>
            <a:ext cx="141638" cy="141638"/>
          </a:xfrm>
          <a:prstGeom prst="rect">
            <a:avLst/>
          </a:prstGeom>
        </p:spPr>
      </p:pic>
      <p:pic>
        <p:nvPicPr>
          <p:cNvPr id="335" name="Graphic 334">
            <a:extLst>
              <a:ext uri="{FF2B5EF4-FFF2-40B4-BE49-F238E27FC236}">
                <a16:creationId xmlns:a16="http://schemas.microsoft.com/office/drawing/2014/main" id="{1DF07B0A-327D-DF1F-B951-D89D471C26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5802" y="1947130"/>
            <a:ext cx="141638" cy="141638"/>
          </a:xfrm>
          <a:prstGeom prst="rect">
            <a:avLst/>
          </a:prstGeom>
        </p:spPr>
      </p:pic>
      <p:pic>
        <p:nvPicPr>
          <p:cNvPr id="336" name="Graphic 335">
            <a:extLst>
              <a:ext uri="{FF2B5EF4-FFF2-40B4-BE49-F238E27FC236}">
                <a16:creationId xmlns:a16="http://schemas.microsoft.com/office/drawing/2014/main" id="{533C241C-7C92-1A57-34E7-844726C0C0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3269" y="2144829"/>
            <a:ext cx="141638" cy="141638"/>
          </a:xfrm>
          <a:prstGeom prst="rect">
            <a:avLst/>
          </a:prstGeom>
        </p:spPr>
      </p:pic>
      <p:pic>
        <p:nvPicPr>
          <p:cNvPr id="337" name="Graphic 336">
            <a:extLst>
              <a:ext uri="{FF2B5EF4-FFF2-40B4-BE49-F238E27FC236}">
                <a16:creationId xmlns:a16="http://schemas.microsoft.com/office/drawing/2014/main" id="{9F1D5C6D-DD13-684C-8D9C-762FF83A94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5802" y="2355420"/>
            <a:ext cx="141638" cy="141638"/>
          </a:xfrm>
          <a:prstGeom prst="rect">
            <a:avLst/>
          </a:prstGeom>
        </p:spPr>
      </p:pic>
      <p:pic>
        <p:nvPicPr>
          <p:cNvPr id="338" name="Graphic 337">
            <a:extLst>
              <a:ext uri="{FF2B5EF4-FFF2-40B4-BE49-F238E27FC236}">
                <a16:creationId xmlns:a16="http://schemas.microsoft.com/office/drawing/2014/main" id="{59AA07B0-5B4B-41BC-61F3-6BD3798F85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3269" y="2555169"/>
            <a:ext cx="141638" cy="141638"/>
          </a:xfrm>
          <a:prstGeom prst="rect">
            <a:avLst/>
          </a:prstGeom>
        </p:spPr>
      </p:pic>
      <p:pic>
        <p:nvPicPr>
          <p:cNvPr id="339" name="Graphic 338">
            <a:extLst>
              <a:ext uri="{FF2B5EF4-FFF2-40B4-BE49-F238E27FC236}">
                <a16:creationId xmlns:a16="http://schemas.microsoft.com/office/drawing/2014/main" id="{1EC8F941-1305-02FA-4E15-8D07C3BAEA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3269" y="2754919"/>
            <a:ext cx="141638" cy="141638"/>
          </a:xfrm>
          <a:prstGeom prst="rect">
            <a:avLst/>
          </a:prstGeom>
        </p:spPr>
      </p:pic>
      <p:pic>
        <p:nvPicPr>
          <p:cNvPr id="340" name="Graphic 339">
            <a:extLst>
              <a:ext uri="{FF2B5EF4-FFF2-40B4-BE49-F238E27FC236}">
                <a16:creationId xmlns:a16="http://schemas.microsoft.com/office/drawing/2014/main" id="{159754A4-9332-9D81-B37C-3240691534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3269" y="2956529"/>
            <a:ext cx="141638" cy="141638"/>
          </a:xfrm>
          <a:prstGeom prst="rect">
            <a:avLst/>
          </a:prstGeom>
        </p:spPr>
      </p:pic>
      <p:pic>
        <p:nvPicPr>
          <p:cNvPr id="341" name="Graphic 340">
            <a:extLst>
              <a:ext uri="{FF2B5EF4-FFF2-40B4-BE49-F238E27FC236}">
                <a16:creationId xmlns:a16="http://schemas.microsoft.com/office/drawing/2014/main" id="{C960F979-C673-AEB8-060F-7D196E4E8A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5802" y="3155762"/>
            <a:ext cx="141638" cy="141638"/>
          </a:xfrm>
          <a:prstGeom prst="rect">
            <a:avLst/>
          </a:prstGeom>
        </p:spPr>
      </p:pic>
      <p:pic>
        <p:nvPicPr>
          <p:cNvPr id="342" name="Graphic 341">
            <a:extLst>
              <a:ext uri="{FF2B5EF4-FFF2-40B4-BE49-F238E27FC236}">
                <a16:creationId xmlns:a16="http://schemas.microsoft.com/office/drawing/2014/main" id="{9EABDEF4-FF25-4302-5360-9627D8EC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91069" y="3351767"/>
            <a:ext cx="141638" cy="141638"/>
          </a:xfrm>
          <a:prstGeom prst="rect">
            <a:avLst/>
          </a:prstGeom>
        </p:spPr>
      </p:pic>
      <p:pic>
        <p:nvPicPr>
          <p:cNvPr id="343" name="Graphic 342">
            <a:extLst>
              <a:ext uri="{FF2B5EF4-FFF2-40B4-BE49-F238E27FC236}">
                <a16:creationId xmlns:a16="http://schemas.microsoft.com/office/drawing/2014/main" id="{7C074D21-D8D1-B4F9-C84B-7A1D38F1119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18792" y="3351767"/>
            <a:ext cx="141638" cy="141638"/>
          </a:xfrm>
          <a:prstGeom prst="rect">
            <a:avLst/>
          </a:prstGeom>
        </p:spPr>
      </p:pic>
      <p:pic>
        <p:nvPicPr>
          <p:cNvPr id="344" name="Graphic 343">
            <a:extLst>
              <a:ext uri="{FF2B5EF4-FFF2-40B4-BE49-F238E27FC236}">
                <a16:creationId xmlns:a16="http://schemas.microsoft.com/office/drawing/2014/main" id="{5A7CE6C2-0B22-287C-23A4-527FF999931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46425" y="3351767"/>
            <a:ext cx="141638" cy="141638"/>
          </a:xfrm>
          <a:prstGeom prst="rect">
            <a:avLst/>
          </a:prstGeom>
        </p:spPr>
      </p:pic>
      <p:pic>
        <p:nvPicPr>
          <p:cNvPr id="345" name="Graphic 344">
            <a:extLst>
              <a:ext uri="{FF2B5EF4-FFF2-40B4-BE49-F238E27FC236}">
                <a16:creationId xmlns:a16="http://schemas.microsoft.com/office/drawing/2014/main" id="{A2A794A4-861B-026A-4245-F1795532D05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76967" y="3351767"/>
            <a:ext cx="141638" cy="141638"/>
          </a:xfrm>
          <a:prstGeom prst="rect">
            <a:avLst/>
          </a:prstGeom>
        </p:spPr>
      </p:pic>
      <p:grpSp>
        <p:nvGrpSpPr>
          <p:cNvPr id="206" name="Group 205">
            <a:extLst>
              <a:ext uri="{FF2B5EF4-FFF2-40B4-BE49-F238E27FC236}">
                <a16:creationId xmlns:a16="http://schemas.microsoft.com/office/drawing/2014/main" id="{E6CD5F7E-D55E-3C11-3BB1-B8079CD38339}"/>
              </a:ext>
            </a:extLst>
          </p:cNvPr>
          <p:cNvGrpSpPr/>
          <p:nvPr/>
        </p:nvGrpSpPr>
        <p:grpSpPr>
          <a:xfrm>
            <a:off x="8535805" y="3571850"/>
            <a:ext cx="2193439" cy="146078"/>
            <a:chOff x="8735816" y="2317751"/>
            <a:chExt cx="2771298" cy="184563"/>
          </a:xfrm>
          <a:solidFill>
            <a:schemeClr val="bg1">
              <a:alpha val="40000"/>
            </a:schemeClr>
          </a:solidFill>
        </p:grpSpPr>
        <p:pic>
          <p:nvPicPr>
            <p:cNvPr id="306" name="Graphic 305">
              <a:extLst>
                <a:ext uri="{FF2B5EF4-FFF2-40B4-BE49-F238E27FC236}">
                  <a16:creationId xmlns:a16="http://schemas.microsoft.com/office/drawing/2014/main" id="{5932F083-A0DE-6BEA-75F2-01F0295C4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307" name="Graphic 306">
              <a:extLst>
                <a:ext uri="{FF2B5EF4-FFF2-40B4-BE49-F238E27FC236}">
                  <a16:creationId xmlns:a16="http://schemas.microsoft.com/office/drawing/2014/main" id="{402BF3E3-C944-2018-32C9-9B0898E3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308" name="Graphic 307">
              <a:extLst>
                <a:ext uri="{FF2B5EF4-FFF2-40B4-BE49-F238E27FC236}">
                  <a16:creationId xmlns:a16="http://schemas.microsoft.com/office/drawing/2014/main" id="{68BF5862-02B1-590D-65B0-B092A0131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309" name="Graphic 308">
              <a:extLst>
                <a:ext uri="{FF2B5EF4-FFF2-40B4-BE49-F238E27FC236}">
                  <a16:creationId xmlns:a16="http://schemas.microsoft.com/office/drawing/2014/main" id="{B37AD847-8855-3FBF-EE89-E6FD37660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310" name="Graphic 309">
              <a:extLst>
                <a:ext uri="{FF2B5EF4-FFF2-40B4-BE49-F238E27FC236}">
                  <a16:creationId xmlns:a16="http://schemas.microsoft.com/office/drawing/2014/main" id="{CD8F112B-4DE6-5747-B240-CF8E486E8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311" name="Graphic 310">
              <a:extLst>
                <a:ext uri="{FF2B5EF4-FFF2-40B4-BE49-F238E27FC236}">
                  <a16:creationId xmlns:a16="http://schemas.microsoft.com/office/drawing/2014/main" id="{A441CE3B-0873-39FC-35B7-DB23FB42F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312" name="Graphic 311">
              <a:extLst>
                <a:ext uri="{FF2B5EF4-FFF2-40B4-BE49-F238E27FC236}">
                  <a16:creationId xmlns:a16="http://schemas.microsoft.com/office/drawing/2014/main" id="{9615EDB7-E188-BDFC-69E5-58141795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313" name="Graphic 312">
              <a:extLst>
                <a:ext uri="{FF2B5EF4-FFF2-40B4-BE49-F238E27FC236}">
                  <a16:creationId xmlns:a16="http://schemas.microsoft.com/office/drawing/2014/main" id="{2EE4E9A6-607F-EFDA-8EA8-E28D9093C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314" name="Graphic 313">
              <a:extLst>
                <a:ext uri="{FF2B5EF4-FFF2-40B4-BE49-F238E27FC236}">
                  <a16:creationId xmlns:a16="http://schemas.microsoft.com/office/drawing/2014/main" id="{DC39A31E-B962-E3AC-F242-59EF7253A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315" name="Graphic 314">
              <a:extLst>
                <a:ext uri="{FF2B5EF4-FFF2-40B4-BE49-F238E27FC236}">
                  <a16:creationId xmlns:a16="http://schemas.microsoft.com/office/drawing/2014/main" id="{92230DB3-A276-9FF9-746D-76AB165EE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57EB5195-1ADD-0DA9-1784-48E12B61AF0F}"/>
              </a:ext>
            </a:extLst>
          </p:cNvPr>
          <p:cNvGrpSpPr/>
          <p:nvPr/>
        </p:nvGrpSpPr>
        <p:grpSpPr>
          <a:xfrm>
            <a:off x="8535805" y="3772773"/>
            <a:ext cx="2193439" cy="146078"/>
            <a:chOff x="8735816" y="2317751"/>
            <a:chExt cx="2771298" cy="184563"/>
          </a:xfrm>
          <a:solidFill>
            <a:schemeClr val="bg1">
              <a:alpha val="40000"/>
            </a:schemeClr>
          </a:solidFill>
        </p:grpSpPr>
        <p:pic>
          <p:nvPicPr>
            <p:cNvPr id="296" name="Graphic 295">
              <a:extLst>
                <a:ext uri="{FF2B5EF4-FFF2-40B4-BE49-F238E27FC236}">
                  <a16:creationId xmlns:a16="http://schemas.microsoft.com/office/drawing/2014/main" id="{6C9193BB-8499-FE51-61A6-C97C539A3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4933BA35-24DA-DF9A-3E3F-0966B133E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298" name="Graphic 297">
              <a:extLst>
                <a:ext uri="{FF2B5EF4-FFF2-40B4-BE49-F238E27FC236}">
                  <a16:creationId xmlns:a16="http://schemas.microsoft.com/office/drawing/2014/main" id="{ED0DFF93-6CC9-C072-8192-6F0B6C6A7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57288726-2A84-C4AC-06F7-BDFB80929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300" name="Graphic 299">
              <a:extLst>
                <a:ext uri="{FF2B5EF4-FFF2-40B4-BE49-F238E27FC236}">
                  <a16:creationId xmlns:a16="http://schemas.microsoft.com/office/drawing/2014/main" id="{93EB6713-F3C7-A64F-C07A-A150782D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301" name="Graphic 300">
              <a:extLst>
                <a:ext uri="{FF2B5EF4-FFF2-40B4-BE49-F238E27FC236}">
                  <a16:creationId xmlns:a16="http://schemas.microsoft.com/office/drawing/2014/main" id="{28CAD974-0A09-4CF2-0ABD-ED63C344F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302" name="Graphic 301">
              <a:extLst>
                <a:ext uri="{FF2B5EF4-FFF2-40B4-BE49-F238E27FC236}">
                  <a16:creationId xmlns:a16="http://schemas.microsoft.com/office/drawing/2014/main" id="{F1EC0FD1-B9C1-6831-C272-A6AD311D0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303" name="Graphic 302">
              <a:extLst>
                <a:ext uri="{FF2B5EF4-FFF2-40B4-BE49-F238E27FC236}">
                  <a16:creationId xmlns:a16="http://schemas.microsoft.com/office/drawing/2014/main" id="{570225F0-0910-731D-423D-C2831625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304" name="Graphic 303">
              <a:extLst>
                <a:ext uri="{FF2B5EF4-FFF2-40B4-BE49-F238E27FC236}">
                  <a16:creationId xmlns:a16="http://schemas.microsoft.com/office/drawing/2014/main" id="{C4B57E3C-AEF2-09C1-0AD2-CFA170A54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305" name="Graphic 304">
              <a:extLst>
                <a:ext uri="{FF2B5EF4-FFF2-40B4-BE49-F238E27FC236}">
                  <a16:creationId xmlns:a16="http://schemas.microsoft.com/office/drawing/2014/main" id="{4AD17130-1C2D-EE8C-92EF-498DA38FA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1EDC6E4D-ABB2-9EA6-DCC4-4F67E6E4BCB7}"/>
              </a:ext>
            </a:extLst>
          </p:cNvPr>
          <p:cNvGrpSpPr/>
          <p:nvPr/>
        </p:nvGrpSpPr>
        <p:grpSpPr>
          <a:xfrm>
            <a:off x="8535805" y="3973696"/>
            <a:ext cx="2193439" cy="146078"/>
            <a:chOff x="8735816" y="2317751"/>
            <a:chExt cx="2771298" cy="184563"/>
          </a:xfrm>
          <a:solidFill>
            <a:schemeClr val="bg1">
              <a:alpha val="40000"/>
            </a:schemeClr>
          </a:solidFill>
        </p:grpSpPr>
        <p:pic>
          <p:nvPicPr>
            <p:cNvPr id="286" name="Graphic 285">
              <a:extLst>
                <a:ext uri="{FF2B5EF4-FFF2-40B4-BE49-F238E27FC236}">
                  <a16:creationId xmlns:a16="http://schemas.microsoft.com/office/drawing/2014/main" id="{3C9E48E9-2321-8AFC-43D4-4DB3659DF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287" name="Graphic 286">
              <a:extLst>
                <a:ext uri="{FF2B5EF4-FFF2-40B4-BE49-F238E27FC236}">
                  <a16:creationId xmlns:a16="http://schemas.microsoft.com/office/drawing/2014/main" id="{7B3B5B01-8A95-FF22-12B9-607C58014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288" name="Graphic 287">
              <a:extLst>
                <a:ext uri="{FF2B5EF4-FFF2-40B4-BE49-F238E27FC236}">
                  <a16:creationId xmlns:a16="http://schemas.microsoft.com/office/drawing/2014/main" id="{1993310F-6E00-8CEE-2029-3EF636C03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289" name="Graphic 288">
              <a:extLst>
                <a:ext uri="{FF2B5EF4-FFF2-40B4-BE49-F238E27FC236}">
                  <a16:creationId xmlns:a16="http://schemas.microsoft.com/office/drawing/2014/main" id="{E828FD89-7EDC-006B-E555-215867B22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290" name="Graphic 289">
              <a:extLst>
                <a:ext uri="{FF2B5EF4-FFF2-40B4-BE49-F238E27FC236}">
                  <a16:creationId xmlns:a16="http://schemas.microsoft.com/office/drawing/2014/main" id="{0AD7F285-8861-3A36-DA62-2BE4E5AFD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291" name="Graphic 290">
              <a:extLst>
                <a:ext uri="{FF2B5EF4-FFF2-40B4-BE49-F238E27FC236}">
                  <a16:creationId xmlns:a16="http://schemas.microsoft.com/office/drawing/2014/main" id="{ECF9419F-2371-AD9D-3401-4EDC85F2D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292" name="Graphic 291">
              <a:extLst>
                <a:ext uri="{FF2B5EF4-FFF2-40B4-BE49-F238E27FC236}">
                  <a16:creationId xmlns:a16="http://schemas.microsoft.com/office/drawing/2014/main" id="{C5D4989E-9125-0540-5966-89C2CC212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293" name="Graphic 292">
              <a:extLst>
                <a:ext uri="{FF2B5EF4-FFF2-40B4-BE49-F238E27FC236}">
                  <a16:creationId xmlns:a16="http://schemas.microsoft.com/office/drawing/2014/main" id="{84EBD8E2-66CC-A623-85F0-061F7F01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294" name="Graphic 293">
              <a:extLst>
                <a:ext uri="{FF2B5EF4-FFF2-40B4-BE49-F238E27FC236}">
                  <a16:creationId xmlns:a16="http://schemas.microsoft.com/office/drawing/2014/main" id="{714EBB39-4984-0487-E17F-E6482BFB7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295" name="Graphic 294">
              <a:extLst>
                <a:ext uri="{FF2B5EF4-FFF2-40B4-BE49-F238E27FC236}">
                  <a16:creationId xmlns:a16="http://schemas.microsoft.com/office/drawing/2014/main" id="{0D961B89-18DA-DA8D-1C62-736770025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3193FFC-FB26-F294-77B3-C81B1B19E1A4}"/>
              </a:ext>
            </a:extLst>
          </p:cNvPr>
          <p:cNvGrpSpPr/>
          <p:nvPr/>
        </p:nvGrpSpPr>
        <p:grpSpPr>
          <a:xfrm>
            <a:off x="8535805" y="4174618"/>
            <a:ext cx="2193439" cy="146078"/>
            <a:chOff x="8735816" y="2317751"/>
            <a:chExt cx="2771298" cy="184563"/>
          </a:xfrm>
          <a:solidFill>
            <a:schemeClr val="bg1">
              <a:alpha val="40000"/>
            </a:schemeClr>
          </a:solidFill>
        </p:grpSpPr>
        <p:pic>
          <p:nvPicPr>
            <p:cNvPr id="276" name="Graphic 275">
              <a:extLst>
                <a:ext uri="{FF2B5EF4-FFF2-40B4-BE49-F238E27FC236}">
                  <a16:creationId xmlns:a16="http://schemas.microsoft.com/office/drawing/2014/main" id="{B81A847C-6121-D712-4F53-6461EEF73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277" name="Graphic 276">
              <a:extLst>
                <a:ext uri="{FF2B5EF4-FFF2-40B4-BE49-F238E27FC236}">
                  <a16:creationId xmlns:a16="http://schemas.microsoft.com/office/drawing/2014/main" id="{DECC9361-E925-6519-6191-6347EB73E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278" name="Graphic 277">
              <a:extLst>
                <a:ext uri="{FF2B5EF4-FFF2-40B4-BE49-F238E27FC236}">
                  <a16:creationId xmlns:a16="http://schemas.microsoft.com/office/drawing/2014/main" id="{D72183ED-C6E3-B1A7-BBB8-F21B85421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279" name="Graphic 278">
              <a:extLst>
                <a:ext uri="{FF2B5EF4-FFF2-40B4-BE49-F238E27FC236}">
                  <a16:creationId xmlns:a16="http://schemas.microsoft.com/office/drawing/2014/main" id="{9DE52BDC-8406-3436-E5CA-5BD6B5479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280" name="Graphic 279">
              <a:extLst>
                <a:ext uri="{FF2B5EF4-FFF2-40B4-BE49-F238E27FC236}">
                  <a16:creationId xmlns:a16="http://schemas.microsoft.com/office/drawing/2014/main" id="{5AC040A1-349B-108C-90CF-37A556C7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281" name="Graphic 280">
              <a:extLst>
                <a:ext uri="{FF2B5EF4-FFF2-40B4-BE49-F238E27FC236}">
                  <a16:creationId xmlns:a16="http://schemas.microsoft.com/office/drawing/2014/main" id="{657CA63F-6046-7524-4800-80E47B87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282" name="Graphic 281">
              <a:extLst>
                <a:ext uri="{FF2B5EF4-FFF2-40B4-BE49-F238E27FC236}">
                  <a16:creationId xmlns:a16="http://schemas.microsoft.com/office/drawing/2014/main" id="{9E48B67C-95B9-9EE7-EB9A-4647D04C1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283" name="Graphic 282">
              <a:extLst>
                <a:ext uri="{FF2B5EF4-FFF2-40B4-BE49-F238E27FC236}">
                  <a16:creationId xmlns:a16="http://schemas.microsoft.com/office/drawing/2014/main" id="{AA080D1D-8E53-9D2D-1407-0F886FFAA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284" name="Graphic 283">
              <a:extLst>
                <a:ext uri="{FF2B5EF4-FFF2-40B4-BE49-F238E27FC236}">
                  <a16:creationId xmlns:a16="http://schemas.microsoft.com/office/drawing/2014/main" id="{174CC372-8560-8A2D-8DEA-4113D43D1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285" name="Graphic 284">
              <a:extLst>
                <a:ext uri="{FF2B5EF4-FFF2-40B4-BE49-F238E27FC236}">
                  <a16:creationId xmlns:a16="http://schemas.microsoft.com/office/drawing/2014/main" id="{AAD5F896-72D0-8114-65E2-F5EB37EDE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44AEC45-9A82-8028-0AFD-94D4CFFDAC03}"/>
              </a:ext>
            </a:extLst>
          </p:cNvPr>
          <p:cNvGrpSpPr/>
          <p:nvPr/>
        </p:nvGrpSpPr>
        <p:grpSpPr>
          <a:xfrm>
            <a:off x="8535805" y="4375541"/>
            <a:ext cx="2193439" cy="146078"/>
            <a:chOff x="8735816" y="2317751"/>
            <a:chExt cx="2771298" cy="184563"/>
          </a:xfrm>
          <a:solidFill>
            <a:schemeClr val="bg1">
              <a:alpha val="40000"/>
            </a:schemeClr>
          </a:solidFill>
        </p:grpSpPr>
        <p:pic>
          <p:nvPicPr>
            <p:cNvPr id="266" name="Graphic 265">
              <a:extLst>
                <a:ext uri="{FF2B5EF4-FFF2-40B4-BE49-F238E27FC236}">
                  <a16:creationId xmlns:a16="http://schemas.microsoft.com/office/drawing/2014/main" id="{44CD7F9A-CAE9-B723-F21A-C56DF205F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267" name="Graphic 266">
              <a:extLst>
                <a:ext uri="{FF2B5EF4-FFF2-40B4-BE49-F238E27FC236}">
                  <a16:creationId xmlns:a16="http://schemas.microsoft.com/office/drawing/2014/main" id="{4DE801E1-0717-8F79-20AE-A703D6043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id="{D2C6348D-F03C-0862-C90E-F00533762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269" name="Graphic 268">
              <a:extLst>
                <a:ext uri="{FF2B5EF4-FFF2-40B4-BE49-F238E27FC236}">
                  <a16:creationId xmlns:a16="http://schemas.microsoft.com/office/drawing/2014/main" id="{BECFDF45-729D-783F-4206-60F22A07C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270" name="Graphic 269">
              <a:extLst>
                <a:ext uri="{FF2B5EF4-FFF2-40B4-BE49-F238E27FC236}">
                  <a16:creationId xmlns:a16="http://schemas.microsoft.com/office/drawing/2014/main" id="{5A7E7197-874E-702E-07F0-26D8FF738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271" name="Graphic 270">
              <a:extLst>
                <a:ext uri="{FF2B5EF4-FFF2-40B4-BE49-F238E27FC236}">
                  <a16:creationId xmlns:a16="http://schemas.microsoft.com/office/drawing/2014/main" id="{B640F0F7-695D-106A-815E-2A51222B0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272" name="Graphic 271">
              <a:extLst>
                <a:ext uri="{FF2B5EF4-FFF2-40B4-BE49-F238E27FC236}">
                  <a16:creationId xmlns:a16="http://schemas.microsoft.com/office/drawing/2014/main" id="{0A316566-3340-6B1A-289F-3AC09FE3C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273" name="Graphic 272">
              <a:extLst>
                <a:ext uri="{FF2B5EF4-FFF2-40B4-BE49-F238E27FC236}">
                  <a16:creationId xmlns:a16="http://schemas.microsoft.com/office/drawing/2014/main" id="{8C0ED1D9-ABB1-2789-4946-08151259E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274" name="Graphic 273">
              <a:extLst>
                <a:ext uri="{FF2B5EF4-FFF2-40B4-BE49-F238E27FC236}">
                  <a16:creationId xmlns:a16="http://schemas.microsoft.com/office/drawing/2014/main" id="{0FDFEB95-1DEC-F507-5C91-19AC1A3A1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275" name="Graphic 274">
              <a:extLst>
                <a:ext uri="{FF2B5EF4-FFF2-40B4-BE49-F238E27FC236}">
                  <a16:creationId xmlns:a16="http://schemas.microsoft.com/office/drawing/2014/main" id="{FD999D62-522A-CF31-7692-407928BAA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A129E3DE-D8D6-34FB-1A37-C254FF5B8BE5}"/>
              </a:ext>
            </a:extLst>
          </p:cNvPr>
          <p:cNvGrpSpPr/>
          <p:nvPr/>
        </p:nvGrpSpPr>
        <p:grpSpPr>
          <a:xfrm>
            <a:off x="8535805" y="4576464"/>
            <a:ext cx="2193439" cy="146078"/>
            <a:chOff x="8735816" y="2317751"/>
            <a:chExt cx="2771298" cy="184563"/>
          </a:xfrm>
          <a:solidFill>
            <a:schemeClr val="bg1">
              <a:alpha val="40000"/>
            </a:schemeClr>
          </a:solidFill>
        </p:grpSpPr>
        <p:pic>
          <p:nvPicPr>
            <p:cNvPr id="256" name="Graphic 255">
              <a:extLst>
                <a:ext uri="{FF2B5EF4-FFF2-40B4-BE49-F238E27FC236}">
                  <a16:creationId xmlns:a16="http://schemas.microsoft.com/office/drawing/2014/main" id="{B01ACDA4-09CF-A292-331A-88ACFA64E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257" name="Graphic 256">
              <a:extLst>
                <a:ext uri="{FF2B5EF4-FFF2-40B4-BE49-F238E27FC236}">
                  <a16:creationId xmlns:a16="http://schemas.microsoft.com/office/drawing/2014/main" id="{231887CF-8305-FF4E-239D-2236F84CB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258" name="Graphic 257">
              <a:extLst>
                <a:ext uri="{FF2B5EF4-FFF2-40B4-BE49-F238E27FC236}">
                  <a16:creationId xmlns:a16="http://schemas.microsoft.com/office/drawing/2014/main" id="{B955771C-7943-DFF7-A43E-74FCA1B2D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259" name="Graphic 258">
              <a:extLst>
                <a:ext uri="{FF2B5EF4-FFF2-40B4-BE49-F238E27FC236}">
                  <a16:creationId xmlns:a16="http://schemas.microsoft.com/office/drawing/2014/main" id="{4682894D-7A42-55D0-B9DC-10DF27DE8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260" name="Graphic 259">
              <a:extLst>
                <a:ext uri="{FF2B5EF4-FFF2-40B4-BE49-F238E27FC236}">
                  <a16:creationId xmlns:a16="http://schemas.microsoft.com/office/drawing/2014/main" id="{6618A8DD-2376-EC27-478A-D50137B3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261" name="Graphic 260">
              <a:extLst>
                <a:ext uri="{FF2B5EF4-FFF2-40B4-BE49-F238E27FC236}">
                  <a16:creationId xmlns:a16="http://schemas.microsoft.com/office/drawing/2014/main" id="{1C6159C6-FACF-23AE-EECB-6E7A0AB3B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262" name="Graphic 261">
              <a:extLst>
                <a:ext uri="{FF2B5EF4-FFF2-40B4-BE49-F238E27FC236}">
                  <a16:creationId xmlns:a16="http://schemas.microsoft.com/office/drawing/2014/main" id="{5580CF60-8B1E-DD08-595A-5D556D0E2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263" name="Graphic 262">
              <a:extLst>
                <a:ext uri="{FF2B5EF4-FFF2-40B4-BE49-F238E27FC236}">
                  <a16:creationId xmlns:a16="http://schemas.microsoft.com/office/drawing/2014/main" id="{4F73DF21-CAD8-ACD6-D9B8-559C341C0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264" name="Graphic 263">
              <a:extLst>
                <a:ext uri="{FF2B5EF4-FFF2-40B4-BE49-F238E27FC236}">
                  <a16:creationId xmlns:a16="http://schemas.microsoft.com/office/drawing/2014/main" id="{1D319C50-78F0-0611-F647-C374997F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265" name="Graphic 264">
              <a:extLst>
                <a:ext uri="{FF2B5EF4-FFF2-40B4-BE49-F238E27FC236}">
                  <a16:creationId xmlns:a16="http://schemas.microsoft.com/office/drawing/2014/main" id="{EA46DB91-74B8-01AC-A151-3DFA76C4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4308EBB9-FFF5-D644-E599-01879F2DCD12}"/>
              </a:ext>
            </a:extLst>
          </p:cNvPr>
          <p:cNvGrpSpPr/>
          <p:nvPr/>
        </p:nvGrpSpPr>
        <p:grpSpPr>
          <a:xfrm>
            <a:off x="8535805" y="4777387"/>
            <a:ext cx="2193439" cy="146078"/>
            <a:chOff x="8735816" y="2317751"/>
            <a:chExt cx="2771298" cy="184563"/>
          </a:xfrm>
          <a:solidFill>
            <a:schemeClr val="bg1">
              <a:alpha val="40000"/>
            </a:schemeClr>
          </a:solidFill>
        </p:grpSpPr>
        <p:pic>
          <p:nvPicPr>
            <p:cNvPr id="246" name="Graphic 245">
              <a:extLst>
                <a:ext uri="{FF2B5EF4-FFF2-40B4-BE49-F238E27FC236}">
                  <a16:creationId xmlns:a16="http://schemas.microsoft.com/office/drawing/2014/main" id="{010A5C18-CE91-1980-684F-30BFDA22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DC7E8729-80DB-89EC-9B23-A6BEF9103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248" name="Graphic 247">
              <a:extLst>
                <a:ext uri="{FF2B5EF4-FFF2-40B4-BE49-F238E27FC236}">
                  <a16:creationId xmlns:a16="http://schemas.microsoft.com/office/drawing/2014/main" id="{FEA5484C-17CC-A4AB-2B54-313F10329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249" name="Graphic 248">
              <a:extLst>
                <a:ext uri="{FF2B5EF4-FFF2-40B4-BE49-F238E27FC236}">
                  <a16:creationId xmlns:a16="http://schemas.microsoft.com/office/drawing/2014/main" id="{3283A38F-DF78-A45E-CBE2-4B24DFB28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15275F7B-89A3-B40F-4FB0-848EEF802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251" name="Graphic 250">
              <a:extLst>
                <a:ext uri="{FF2B5EF4-FFF2-40B4-BE49-F238E27FC236}">
                  <a16:creationId xmlns:a16="http://schemas.microsoft.com/office/drawing/2014/main" id="{634928AA-7261-1416-CEBC-8354C83D2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252" name="Graphic 251">
              <a:extLst>
                <a:ext uri="{FF2B5EF4-FFF2-40B4-BE49-F238E27FC236}">
                  <a16:creationId xmlns:a16="http://schemas.microsoft.com/office/drawing/2014/main" id="{3B273677-A196-C75C-83A7-257C860A3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253" name="Graphic 252">
              <a:extLst>
                <a:ext uri="{FF2B5EF4-FFF2-40B4-BE49-F238E27FC236}">
                  <a16:creationId xmlns:a16="http://schemas.microsoft.com/office/drawing/2014/main" id="{AF46F6F3-413B-75AE-C1F5-4D7AD381D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254" name="Graphic 253">
              <a:extLst>
                <a:ext uri="{FF2B5EF4-FFF2-40B4-BE49-F238E27FC236}">
                  <a16:creationId xmlns:a16="http://schemas.microsoft.com/office/drawing/2014/main" id="{18B6671F-F681-0141-A4B1-7D7FD4131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255" name="Graphic 254">
              <a:extLst>
                <a:ext uri="{FF2B5EF4-FFF2-40B4-BE49-F238E27FC236}">
                  <a16:creationId xmlns:a16="http://schemas.microsoft.com/office/drawing/2014/main" id="{70368894-1ECC-FFEC-2490-A056A74DC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06076E68-F898-32B6-A264-6E536F279AB7}"/>
              </a:ext>
            </a:extLst>
          </p:cNvPr>
          <p:cNvGrpSpPr/>
          <p:nvPr/>
        </p:nvGrpSpPr>
        <p:grpSpPr>
          <a:xfrm>
            <a:off x="8535805" y="4978309"/>
            <a:ext cx="2193439" cy="146078"/>
            <a:chOff x="8735816" y="2317751"/>
            <a:chExt cx="2771298" cy="184563"/>
          </a:xfrm>
          <a:solidFill>
            <a:schemeClr val="bg1">
              <a:alpha val="40000"/>
            </a:schemeClr>
          </a:solidFill>
        </p:grpSpPr>
        <p:pic>
          <p:nvPicPr>
            <p:cNvPr id="236" name="Graphic 235">
              <a:extLst>
                <a:ext uri="{FF2B5EF4-FFF2-40B4-BE49-F238E27FC236}">
                  <a16:creationId xmlns:a16="http://schemas.microsoft.com/office/drawing/2014/main" id="{4B5E20A7-2B90-F52A-765A-558806530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528BFC52-D36C-97BF-112D-661882253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238" name="Graphic 237">
              <a:extLst>
                <a:ext uri="{FF2B5EF4-FFF2-40B4-BE49-F238E27FC236}">
                  <a16:creationId xmlns:a16="http://schemas.microsoft.com/office/drawing/2014/main" id="{02450091-ECA4-7653-EF0E-E15D69F9A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239" name="Graphic 238">
              <a:extLst>
                <a:ext uri="{FF2B5EF4-FFF2-40B4-BE49-F238E27FC236}">
                  <a16:creationId xmlns:a16="http://schemas.microsoft.com/office/drawing/2014/main" id="{94B586F2-49C5-4F99-6970-0AF065788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240" name="Graphic 239">
              <a:extLst>
                <a:ext uri="{FF2B5EF4-FFF2-40B4-BE49-F238E27FC236}">
                  <a16:creationId xmlns:a16="http://schemas.microsoft.com/office/drawing/2014/main" id="{FA1D0E75-A5FB-113A-175D-BFDE67F8E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241" name="Graphic 240">
              <a:extLst>
                <a:ext uri="{FF2B5EF4-FFF2-40B4-BE49-F238E27FC236}">
                  <a16:creationId xmlns:a16="http://schemas.microsoft.com/office/drawing/2014/main" id="{8C108298-BE07-074E-72E2-6F4F1CFC2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242" name="Graphic 241">
              <a:extLst>
                <a:ext uri="{FF2B5EF4-FFF2-40B4-BE49-F238E27FC236}">
                  <a16:creationId xmlns:a16="http://schemas.microsoft.com/office/drawing/2014/main" id="{B92C7467-BD2D-4863-D87C-3ADCB25F2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8D5D600E-1B99-7F03-4432-4770CEFA4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244" name="Graphic 243">
              <a:extLst>
                <a:ext uri="{FF2B5EF4-FFF2-40B4-BE49-F238E27FC236}">
                  <a16:creationId xmlns:a16="http://schemas.microsoft.com/office/drawing/2014/main" id="{8E4193E3-B7E0-4676-D307-D5AC8412C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245" name="Graphic 244">
              <a:extLst>
                <a:ext uri="{FF2B5EF4-FFF2-40B4-BE49-F238E27FC236}">
                  <a16:creationId xmlns:a16="http://schemas.microsoft.com/office/drawing/2014/main" id="{163D46F5-9436-9835-6F5C-3A9992A48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pic>
        <p:nvPicPr>
          <p:cNvPr id="214" name="Graphic 213">
            <a:extLst>
              <a:ext uri="{FF2B5EF4-FFF2-40B4-BE49-F238E27FC236}">
                <a16:creationId xmlns:a16="http://schemas.microsoft.com/office/drawing/2014/main" id="{D4E29A8D-2A11-3534-F37F-D19DF92F0D4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50901" y="3568444"/>
            <a:ext cx="141638" cy="141638"/>
          </a:xfrm>
          <a:prstGeom prst="rect">
            <a:avLst/>
          </a:prstGeom>
        </p:spPr>
      </p:pic>
      <p:pic>
        <p:nvPicPr>
          <p:cNvPr id="215" name="Graphic 214">
            <a:extLst>
              <a:ext uri="{FF2B5EF4-FFF2-40B4-BE49-F238E27FC236}">
                <a16:creationId xmlns:a16="http://schemas.microsoft.com/office/drawing/2014/main" id="{443E71A6-7FCE-95DA-3423-EF1316BD5CE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48524" y="3772773"/>
            <a:ext cx="141638" cy="141638"/>
          </a:xfrm>
          <a:prstGeom prst="rect">
            <a:avLst/>
          </a:prstGeom>
        </p:spPr>
      </p:pic>
      <p:pic>
        <p:nvPicPr>
          <p:cNvPr id="216" name="Graphic 215">
            <a:extLst>
              <a:ext uri="{FF2B5EF4-FFF2-40B4-BE49-F238E27FC236}">
                <a16:creationId xmlns:a16="http://schemas.microsoft.com/office/drawing/2014/main" id="{0AB8F57D-63CE-C2AA-D49E-FAB94FEC2E3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48524" y="3976733"/>
            <a:ext cx="141638" cy="141638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B583A3AA-3E35-B4C6-CC88-DF6FAE6FCD6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50901" y="4187324"/>
            <a:ext cx="141638" cy="141638"/>
          </a:xfrm>
          <a:prstGeom prst="rect">
            <a:avLst/>
          </a:prstGeom>
        </p:spPr>
      </p:pic>
      <p:pic>
        <p:nvPicPr>
          <p:cNvPr id="218" name="Graphic 217">
            <a:extLst>
              <a:ext uri="{FF2B5EF4-FFF2-40B4-BE49-F238E27FC236}">
                <a16:creationId xmlns:a16="http://schemas.microsoft.com/office/drawing/2014/main" id="{E9E8C509-4E39-CFE3-A2E9-968D9F07AE3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50901" y="4384054"/>
            <a:ext cx="141638" cy="141638"/>
          </a:xfrm>
          <a:prstGeom prst="rect">
            <a:avLst/>
          </a:prstGeom>
        </p:spPr>
      </p:pic>
      <p:pic>
        <p:nvPicPr>
          <p:cNvPr id="219" name="Graphic 218">
            <a:extLst>
              <a:ext uri="{FF2B5EF4-FFF2-40B4-BE49-F238E27FC236}">
                <a16:creationId xmlns:a16="http://schemas.microsoft.com/office/drawing/2014/main" id="{34ED1545-241C-9384-9AC5-78AFB8D34F5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48822" y="4587997"/>
            <a:ext cx="141638" cy="141638"/>
          </a:xfrm>
          <a:prstGeom prst="rect">
            <a:avLst/>
          </a:prstGeom>
        </p:spPr>
      </p:pic>
      <p:pic>
        <p:nvPicPr>
          <p:cNvPr id="220" name="Graphic 219">
            <a:extLst>
              <a:ext uri="{FF2B5EF4-FFF2-40B4-BE49-F238E27FC236}">
                <a16:creationId xmlns:a16="http://schemas.microsoft.com/office/drawing/2014/main" id="{9E467E32-F3D4-7130-F76A-0537B5C47BD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47523" y="4787228"/>
            <a:ext cx="141638" cy="141638"/>
          </a:xfrm>
          <a:prstGeom prst="rect">
            <a:avLst/>
          </a:prstGeom>
        </p:spPr>
      </p:pic>
      <p:pic>
        <p:nvPicPr>
          <p:cNvPr id="221" name="Graphic 220">
            <a:extLst>
              <a:ext uri="{FF2B5EF4-FFF2-40B4-BE49-F238E27FC236}">
                <a16:creationId xmlns:a16="http://schemas.microsoft.com/office/drawing/2014/main" id="{7F3608B5-C1C8-CE7C-63E4-72620B09819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47523" y="4990505"/>
            <a:ext cx="141638" cy="141638"/>
          </a:xfrm>
          <a:prstGeom prst="rect">
            <a:avLst/>
          </a:prstGeom>
        </p:spPr>
      </p:pic>
      <p:pic>
        <p:nvPicPr>
          <p:cNvPr id="222" name="Graphic 221">
            <a:extLst>
              <a:ext uri="{FF2B5EF4-FFF2-40B4-BE49-F238E27FC236}">
                <a16:creationId xmlns:a16="http://schemas.microsoft.com/office/drawing/2014/main" id="{14B53B82-DF4C-766E-D75D-B20BF3943E5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48822" y="3364114"/>
            <a:ext cx="141638" cy="141638"/>
          </a:xfrm>
          <a:prstGeom prst="rect">
            <a:avLst/>
          </a:prstGeom>
        </p:spPr>
      </p:pic>
      <p:pic>
        <p:nvPicPr>
          <p:cNvPr id="223" name="Graphic 222">
            <a:extLst>
              <a:ext uri="{FF2B5EF4-FFF2-40B4-BE49-F238E27FC236}">
                <a16:creationId xmlns:a16="http://schemas.microsoft.com/office/drawing/2014/main" id="{33DA8130-0495-372A-D07D-E22168508C3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4966" y="3357854"/>
            <a:ext cx="141638" cy="141638"/>
          </a:xfrm>
          <a:prstGeom prst="rect">
            <a:avLst/>
          </a:prstGeom>
        </p:spPr>
      </p:pic>
      <p:pic>
        <p:nvPicPr>
          <p:cNvPr id="224" name="Graphic 223">
            <a:extLst>
              <a:ext uri="{FF2B5EF4-FFF2-40B4-BE49-F238E27FC236}">
                <a16:creationId xmlns:a16="http://schemas.microsoft.com/office/drawing/2014/main" id="{3039A54C-28C8-269D-7C61-C0B98215E9D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3269" y="3568445"/>
            <a:ext cx="141638" cy="141638"/>
          </a:xfrm>
          <a:prstGeom prst="rect">
            <a:avLst/>
          </a:prstGeom>
        </p:spPr>
      </p:pic>
      <p:pic>
        <p:nvPicPr>
          <p:cNvPr id="225" name="Graphic 224">
            <a:extLst>
              <a:ext uri="{FF2B5EF4-FFF2-40B4-BE49-F238E27FC236}">
                <a16:creationId xmlns:a16="http://schemas.microsoft.com/office/drawing/2014/main" id="{D8CF8192-67D5-7B4C-0C35-D1A94127853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5802" y="3779035"/>
            <a:ext cx="141638" cy="141638"/>
          </a:xfrm>
          <a:prstGeom prst="rect">
            <a:avLst/>
          </a:prstGeom>
        </p:spPr>
      </p:pic>
      <p:pic>
        <p:nvPicPr>
          <p:cNvPr id="226" name="Graphic 225">
            <a:extLst>
              <a:ext uri="{FF2B5EF4-FFF2-40B4-BE49-F238E27FC236}">
                <a16:creationId xmlns:a16="http://schemas.microsoft.com/office/drawing/2014/main" id="{411F4193-662E-48D0-25CD-18BB7EA86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3269" y="3976734"/>
            <a:ext cx="141638" cy="141638"/>
          </a:xfrm>
          <a:prstGeom prst="rect">
            <a:avLst/>
          </a:prstGeom>
        </p:spPr>
      </p:pic>
      <p:pic>
        <p:nvPicPr>
          <p:cNvPr id="227" name="Graphic 226">
            <a:extLst>
              <a:ext uri="{FF2B5EF4-FFF2-40B4-BE49-F238E27FC236}">
                <a16:creationId xmlns:a16="http://schemas.microsoft.com/office/drawing/2014/main" id="{D4324D24-7EC5-7E3B-FB2D-06F3E660A05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5802" y="4187324"/>
            <a:ext cx="141638" cy="141638"/>
          </a:xfrm>
          <a:prstGeom prst="rect">
            <a:avLst/>
          </a:prstGeom>
        </p:spPr>
      </p:pic>
      <p:pic>
        <p:nvPicPr>
          <p:cNvPr id="228" name="Graphic 227">
            <a:extLst>
              <a:ext uri="{FF2B5EF4-FFF2-40B4-BE49-F238E27FC236}">
                <a16:creationId xmlns:a16="http://schemas.microsoft.com/office/drawing/2014/main" id="{8BBD6A72-EF35-953D-A7B7-DB6FA42F47D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3269" y="4387074"/>
            <a:ext cx="141638" cy="141638"/>
          </a:xfrm>
          <a:prstGeom prst="rect">
            <a:avLst/>
          </a:prstGeom>
        </p:spPr>
      </p:pic>
      <p:pic>
        <p:nvPicPr>
          <p:cNvPr id="229" name="Graphic 228">
            <a:extLst>
              <a:ext uri="{FF2B5EF4-FFF2-40B4-BE49-F238E27FC236}">
                <a16:creationId xmlns:a16="http://schemas.microsoft.com/office/drawing/2014/main" id="{F0CF048E-4DD1-912B-83F5-A08BEF45414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3269" y="4586824"/>
            <a:ext cx="141638" cy="141638"/>
          </a:xfrm>
          <a:prstGeom prst="rect">
            <a:avLst/>
          </a:prstGeom>
        </p:spPr>
      </p:pic>
      <p:pic>
        <p:nvPicPr>
          <p:cNvPr id="230" name="Graphic 229">
            <a:extLst>
              <a:ext uri="{FF2B5EF4-FFF2-40B4-BE49-F238E27FC236}">
                <a16:creationId xmlns:a16="http://schemas.microsoft.com/office/drawing/2014/main" id="{CFF4AF70-64C9-84AC-F018-04DC3E35683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3269" y="4788434"/>
            <a:ext cx="141638" cy="141638"/>
          </a:xfrm>
          <a:prstGeom prst="rect">
            <a:avLst/>
          </a:prstGeom>
        </p:spPr>
      </p:pic>
      <p:pic>
        <p:nvPicPr>
          <p:cNvPr id="231" name="Graphic 230">
            <a:extLst>
              <a:ext uri="{FF2B5EF4-FFF2-40B4-BE49-F238E27FC236}">
                <a16:creationId xmlns:a16="http://schemas.microsoft.com/office/drawing/2014/main" id="{3F2A7647-8EE3-CEE4-2052-F3B752DDC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5802" y="4987667"/>
            <a:ext cx="141638" cy="141638"/>
          </a:xfrm>
          <a:prstGeom prst="rect">
            <a:avLst/>
          </a:prstGeom>
        </p:spPr>
      </p:pic>
      <p:pic>
        <p:nvPicPr>
          <p:cNvPr id="232" name="Graphic 231">
            <a:extLst>
              <a:ext uri="{FF2B5EF4-FFF2-40B4-BE49-F238E27FC236}">
                <a16:creationId xmlns:a16="http://schemas.microsoft.com/office/drawing/2014/main" id="{D3B2F44F-DCC2-B0D0-1C10-3B5AE2F1C03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87587" y="3350865"/>
            <a:ext cx="141638" cy="141638"/>
          </a:xfrm>
          <a:prstGeom prst="rect">
            <a:avLst/>
          </a:prstGeom>
        </p:spPr>
      </p:pic>
      <p:pic>
        <p:nvPicPr>
          <p:cNvPr id="233" name="Graphic 232">
            <a:extLst>
              <a:ext uri="{FF2B5EF4-FFF2-40B4-BE49-F238E27FC236}">
                <a16:creationId xmlns:a16="http://schemas.microsoft.com/office/drawing/2014/main" id="{63C46637-4674-4737-D35D-D8D4700401E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59864" y="3350765"/>
            <a:ext cx="141638" cy="141638"/>
          </a:xfrm>
          <a:prstGeom prst="rect">
            <a:avLst/>
          </a:prstGeom>
        </p:spPr>
      </p:pic>
      <p:pic>
        <p:nvPicPr>
          <p:cNvPr id="234" name="Graphic 233">
            <a:extLst>
              <a:ext uri="{FF2B5EF4-FFF2-40B4-BE49-F238E27FC236}">
                <a16:creationId xmlns:a16="http://schemas.microsoft.com/office/drawing/2014/main" id="{8C7C69FA-78E6-F309-A649-87F048DFB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2232" y="3350765"/>
            <a:ext cx="141638" cy="141638"/>
          </a:xfrm>
          <a:prstGeom prst="rect">
            <a:avLst/>
          </a:prstGeom>
        </p:spPr>
      </p:pic>
      <p:pic>
        <p:nvPicPr>
          <p:cNvPr id="235" name="Graphic 234">
            <a:extLst>
              <a:ext uri="{FF2B5EF4-FFF2-40B4-BE49-F238E27FC236}">
                <a16:creationId xmlns:a16="http://schemas.microsoft.com/office/drawing/2014/main" id="{B0B20E33-59B6-8727-18C0-7B611D823C1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4600" y="3356804"/>
            <a:ext cx="141638" cy="141638"/>
          </a:xfrm>
          <a:prstGeom prst="rect">
            <a:avLst/>
          </a:prstGeom>
        </p:spPr>
      </p:pic>
      <p:pic>
        <p:nvPicPr>
          <p:cNvPr id="196" name="Graphic 195">
            <a:extLst>
              <a:ext uri="{FF2B5EF4-FFF2-40B4-BE49-F238E27FC236}">
                <a16:creationId xmlns:a16="http://schemas.microsoft.com/office/drawing/2014/main" id="{8D69796A-2993-04B3-EEAB-3E542B6D0E4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11050902" y="5188018"/>
            <a:ext cx="141637" cy="141637"/>
          </a:xfrm>
          <a:prstGeom prst="rect">
            <a:avLst/>
          </a:prstGeom>
        </p:spPr>
      </p:pic>
      <p:pic>
        <p:nvPicPr>
          <p:cNvPr id="197" name="Graphic 196">
            <a:extLst>
              <a:ext uri="{FF2B5EF4-FFF2-40B4-BE49-F238E27FC236}">
                <a16:creationId xmlns:a16="http://schemas.microsoft.com/office/drawing/2014/main" id="{A58A9E7A-AC5A-4C1A-96CB-21FFADCD2E5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10823269" y="5188018"/>
            <a:ext cx="141637" cy="141637"/>
          </a:xfrm>
          <a:prstGeom prst="rect">
            <a:avLst/>
          </a:prstGeom>
        </p:spPr>
      </p:pic>
      <p:pic>
        <p:nvPicPr>
          <p:cNvPr id="198" name="Graphic 197">
            <a:extLst>
              <a:ext uri="{FF2B5EF4-FFF2-40B4-BE49-F238E27FC236}">
                <a16:creationId xmlns:a16="http://schemas.microsoft.com/office/drawing/2014/main" id="{3B3A8B8D-9680-89B7-4FDE-E352DD82965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10595636" y="5188018"/>
            <a:ext cx="141637" cy="141637"/>
          </a:xfrm>
          <a:prstGeom prst="rect">
            <a:avLst/>
          </a:prstGeom>
        </p:spPr>
      </p:pic>
      <p:pic>
        <p:nvPicPr>
          <p:cNvPr id="199" name="Graphic 198">
            <a:extLst>
              <a:ext uri="{FF2B5EF4-FFF2-40B4-BE49-F238E27FC236}">
                <a16:creationId xmlns:a16="http://schemas.microsoft.com/office/drawing/2014/main" id="{7ADFADB9-8D2D-B49D-837F-44D7331C512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10367914" y="5183577"/>
            <a:ext cx="141637" cy="141637"/>
          </a:xfrm>
          <a:prstGeom prst="rect">
            <a:avLst/>
          </a:prstGeom>
        </p:spPr>
      </p:pic>
      <p:pic>
        <p:nvPicPr>
          <p:cNvPr id="200" name="Graphic 199">
            <a:extLst>
              <a:ext uri="{FF2B5EF4-FFF2-40B4-BE49-F238E27FC236}">
                <a16:creationId xmlns:a16="http://schemas.microsoft.com/office/drawing/2014/main" id="{D02BF52B-93F4-061A-2F1D-07D7CD02943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10140281" y="5183577"/>
            <a:ext cx="141637" cy="141637"/>
          </a:xfrm>
          <a:prstGeom prst="rect">
            <a:avLst/>
          </a:prstGeom>
        </p:spPr>
      </p:pic>
      <p:pic>
        <p:nvPicPr>
          <p:cNvPr id="201" name="Graphic 200">
            <a:extLst>
              <a:ext uri="{FF2B5EF4-FFF2-40B4-BE49-F238E27FC236}">
                <a16:creationId xmlns:a16="http://schemas.microsoft.com/office/drawing/2014/main" id="{8272D4A0-F86E-47A5-9864-A2057267DA1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9909739" y="5188018"/>
            <a:ext cx="141637" cy="141637"/>
          </a:xfrm>
          <a:prstGeom prst="rect">
            <a:avLst/>
          </a:prstGeom>
        </p:spPr>
      </p:pic>
      <p:pic>
        <p:nvPicPr>
          <p:cNvPr id="202" name="Graphic 201">
            <a:extLst>
              <a:ext uri="{FF2B5EF4-FFF2-40B4-BE49-F238E27FC236}">
                <a16:creationId xmlns:a16="http://schemas.microsoft.com/office/drawing/2014/main" id="{78E7F7A0-865C-1BB3-4CC1-85450ABD0FB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9682106" y="5188018"/>
            <a:ext cx="141637" cy="141637"/>
          </a:xfrm>
          <a:prstGeom prst="rect">
            <a:avLst/>
          </a:prstGeom>
        </p:spPr>
      </p:pic>
      <p:pic>
        <p:nvPicPr>
          <p:cNvPr id="203" name="Graphic 202">
            <a:extLst>
              <a:ext uri="{FF2B5EF4-FFF2-40B4-BE49-F238E27FC236}">
                <a16:creationId xmlns:a16="http://schemas.microsoft.com/office/drawing/2014/main" id="{EFEC56DB-2910-41A8-07B0-74CCB370731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9454473" y="5188018"/>
            <a:ext cx="141637" cy="141637"/>
          </a:xfrm>
          <a:prstGeom prst="rect">
            <a:avLst/>
          </a:prstGeom>
        </p:spPr>
      </p:pic>
      <p:pic>
        <p:nvPicPr>
          <p:cNvPr id="204" name="Graphic 203">
            <a:extLst>
              <a:ext uri="{FF2B5EF4-FFF2-40B4-BE49-F238E27FC236}">
                <a16:creationId xmlns:a16="http://schemas.microsoft.com/office/drawing/2014/main" id="{ACD50779-4CA5-36C5-F47B-383BEA50E97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9226751" y="5183577"/>
            <a:ext cx="141637" cy="141637"/>
          </a:xfrm>
          <a:prstGeom prst="rect">
            <a:avLst/>
          </a:prstGeom>
        </p:spPr>
      </p:pic>
      <p:pic>
        <p:nvPicPr>
          <p:cNvPr id="205" name="Graphic 204">
            <a:extLst>
              <a:ext uri="{FF2B5EF4-FFF2-40B4-BE49-F238E27FC236}">
                <a16:creationId xmlns:a16="http://schemas.microsoft.com/office/drawing/2014/main" id="{444AD1FB-2A0B-3E5E-F76E-97AC81EBA62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999118" y="5183577"/>
            <a:ext cx="141637" cy="141637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ADEA2E57-8939-19B1-6B62-BA462B009D5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539183" y="5175822"/>
            <a:ext cx="141638" cy="141638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36AE1BB4-AFC9-8796-B47C-4067AEACC31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760903" y="5178660"/>
            <a:ext cx="141638" cy="141638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D054E24-5AB6-B76E-6195-BF410AAF96FA}"/>
              </a:ext>
            </a:extLst>
          </p:cNvPr>
          <p:cNvGrpSpPr/>
          <p:nvPr/>
        </p:nvGrpSpPr>
        <p:grpSpPr>
          <a:xfrm rot="10800000">
            <a:off x="8999099" y="5786346"/>
            <a:ext cx="2193439" cy="146078"/>
            <a:chOff x="8735816" y="2317751"/>
            <a:chExt cx="2771298" cy="184563"/>
          </a:xfrm>
          <a:solidFill>
            <a:schemeClr val="bg1">
              <a:alpha val="40000"/>
            </a:schemeClr>
          </a:solidFill>
        </p:grpSpPr>
        <p:pic>
          <p:nvPicPr>
            <p:cNvPr id="143" name="Graphic 142">
              <a:extLst>
                <a:ext uri="{FF2B5EF4-FFF2-40B4-BE49-F238E27FC236}">
                  <a16:creationId xmlns:a16="http://schemas.microsoft.com/office/drawing/2014/main" id="{64A2C54C-D5CB-C99A-4A09-D99A1981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187" name="Graphic 186">
              <a:extLst>
                <a:ext uri="{FF2B5EF4-FFF2-40B4-BE49-F238E27FC236}">
                  <a16:creationId xmlns:a16="http://schemas.microsoft.com/office/drawing/2014/main" id="{30DE0205-D301-3F4B-0E9D-ABC6270B4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188" name="Graphic 187">
              <a:extLst>
                <a:ext uri="{FF2B5EF4-FFF2-40B4-BE49-F238E27FC236}">
                  <a16:creationId xmlns:a16="http://schemas.microsoft.com/office/drawing/2014/main" id="{97860971-3C2E-C3FD-13E9-CE85A385D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189" name="Graphic 188">
              <a:extLst>
                <a:ext uri="{FF2B5EF4-FFF2-40B4-BE49-F238E27FC236}">
                  <a16:creationId xmlns:a16="http://schemas.microsoft.com/office/drawing/2014/main" id="{D47C356E-7E2C-B3D2-3DC1-DA849601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190" name="Graphic 189">
              <a:extLst>
                <a:ext uri="{FF2B5EF4-FFF2-40B4-BE49-F238E27FC236}">
                  <a16:creationId xmlns:a16="http://schemas.microsoft.com/office/drawing/2014/main" id="{FF4D9B7B-8777-AD75-5589-7B3F105EC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191" name="Graphic 190">
              <a:extLst>
                <a:ext uri="{FF2B5EF4-FFF2-40B4-BE49-F238E27FC236}">
                  <a16:creationId xmlns:a16="http://schemas.microsoft.com/office/drawing/2014/main" id="{75C83433-2748-2B83-5785-4693D16B9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192" name="Graphic 191">
              <a:extLst>
                <a:ext uri="{FF2B5EF4-FFF2-40B4-BE49-F238E27FC236}">
                  <a16:creationId xmlns:a16="http://schemas.microsoft.com/office/drawing/2014/main" id="{4910D1EE-E56D-FF06-12B6-F6A69EC7C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193" name="Graphic 192">
              <a:extLst>
                <a:ext uri="{FF2B5EF4-FFF2-40B4-BE49-F238E27FC236}">
                  <a16:creationId xmlns:a16="http://schemas.microsoft.com/office/drawing/2014/main" id="{7C75A8D4-BD68-B94F-8843-761610046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194" name="Graphic 193">
              <a:extLst>
                <a:ext uri="{FF2B5EF4-FFF2-40B4-BE49-F238E27FC236}">
                  <a16:creationId xmlns:a16="http://schemas.microsoft.com/office/drawing/2014/main" id="{21CFBF1E-22C5-B4EA-2C32-902A37078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195" name="Graphic 194">
              <a:extLst>
                <a:ext uri="{FF2B5EF4-FFF2-40B4-BE49-F238E27FC236}">
                  <a16:creationId xmlns:a16="http://schemas.microsoft.com/office/drawing/2014/main" id="{03A2E5B0-B3C8-9752-544B-76E4DE7F8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2508888-6557-AC0A-67B7-43AD508DD705}"/>
              </a:ext>
            </a:extLst>
          </p:cNvPr>
          <p:cNvGrpSpPr/>
          <p:nvPr/>
        </p:nvGrpSpPr>
        <p:grpSpPr>
          <a:xfrm rot="10800000">
            <a:off x="8999099" y="5585423"/>
            <a:ext cx="2193439" cy="146078"/>
            <a:chOff x="8735816" y="2317751"/>
            <a:chExt cx="2771298" cy="184563"/>
          </a:xfrm>
          <a:solidFill>
            <a:schemeClr val="bg1">
              <a:alpha val="40000"/>
            </a:schemeClr>
          </a:solidFill>
        </p:grpSpPr>
        <p:pic>
          <p:nvPicPr>
            <p:cNvPr id="133" name="Graphic 132">
              <a:extLst>
                <a:ext uri="{FF2B5EF4-FFF2-40B4-BE49-F238E27FC236}">
                  <a16:creationId xmlns:a16="http://schemas.microsoft.com/office/drawing/2014/main" id="{DEBFC2DA-5B41-5682-D159-5AFB782C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134" name="Graphic 133">
              <a:extLst>
                <a:ext uri="{FF2B5EF4-FFF2-40B4-BE49-F238E27FC236}">
                  <a16:creationId xmlns:a16="http://schemas.microsoft.com/office/drawing/2014/main" id="{3AAE675D-5E0E-397F-5B09-C72F9A36E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135" name="Graphic 134">
              <a:extLst>
                <a:ext uri="{FF2B5EF4-FFF2-40B4-BE49-F238E27FC236}">
                  <a16:creationId xmlns:a16="http://schemas.microsoft.com/office/drawing/2014/main" id="{DD1458F9-2288-707D-88CD-F38336957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F527595C-F9BC-C2F9-B12F-D023B40F5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137" name="Graphic 136">
              <a:extLst>
                <a:ext uri="{FF2B5EF4-FFF2-40B4-BE49-F238E27FC236}">
                  <a16:creationId xmlns:a16="http://schemas.microsoft.com/office/drawing/2014/main" id="{43D335F5-8BC7-0793-99FA-3732847A8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138" name="Graphic 137">
              <a:extLst>
                <a:ext uri="{FF2B5EF4-FFF2-40B4-BE49-F238E27FC236}">
                  <a16:creationId xmlns:a16="http://schemas.microsoft.com/office/drawing/2014/main" id="{EB2E5FB0-80E9-25A6-2DFD-A9A57A197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139" name="Graphic 138">
              <a:extLst>
                <a:ext uri="{FF2B5EF4-FFF2-40B4-BE49-F238E27FC236}">
                  <a16:creationId xmlns:a16="http://schemas.microsoft.com/office/drawing/2014/main" id="{C968E311-0840-55CE-7A69-A16351E70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140" name="Graphic 139">
              <a:extLst>
                <a:ext uri="{FF2B5EF4-FFF2-40B4-BE49-F238E27FC236}">
                  <a16:creationId xmlns:a16="http://schemas.microsoft.com/office/drawing/2014/main" id="{1FE3BD43-E2FF-5BA3-81E0-9866CEA4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141" name="Graphic 140">
              <a:extLst>
                <a:ext uri="{FF2B5EF4-FFF2-40B4-BE49-F238E27FC236}">
                  <a16:creationId xmlns:a16="http://schemas.microsoft.com/office/drawing/2014/main" id="{5E9980B5-E41F-8ABE-E8CB-25B48BCC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142" name="Graphic 141">
              <a:extLst>
                <a:ext uri="{FF2B5EF4-FFF2-40B4-BE49-F238E27FC236}">
                  <a16:creationId xmlns:a16="http://schemas.microsoft.com/office/drawing/2014/main" id="{66C97611-12CA-7C8C-FD11-DEA77701D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1B6CEDB-FC23-1732-4396-2ABD8CD06683}"/>
              </a:ext>
            </a:extLst>
          </p:cNvPr>
          <p:cNvGrpSpPr/>
          <p:nvPr/>
        </p:nvGrpSpPr>
        <p:grpSpPr>
          <a:xfrm rot="10800000">
            <a:off x="8999099" y="5384500"/>
            <a:ext cx="2193439" cy="146078"/>
            <a:chOff x="8735816" y="2317751"/>
            <a:chExt cx="2771298" cy="184563"/>
          </a:xfrm>
          <a:solidFill>
            <a:schemeClr val="bg1">
              <a:alpha val="40000"/>
            </a:schemeClr>
          </a:solidFill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4070D378-B1BB-1201-E275-969DF5E49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35816" y="2317751"/>
              <a:ext cx="178951" cy="178952"/>
            </a:xfrm>
            <a:prstGeom prst="rect">
              <a:avLst/>
            </a:prstGeom>
          </p:spPr>
        </p:pic>
        <p:pic>
          <p:nvPicPr>
            <p:cNvPr id="124" name="Graphic 123">
              <a:extLst>
                <a:ext uri="{FF2B5EF4-FFF2-40B4-BE49-F238E27FC236}">
                  <a16:creationId xmlns:a16="http://schemas.microsoft.com/office/drawing/2014/main" id="{77DC9407-B77A-B0C2-4796-D8279D556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3421" y="2317751"/>
              <a:ext cx="178951" cy="178952"/>
            </a:xfrm>
            <a:prstGeom prst="rect">
              <a:avLst/>
            </a:prstGeom>
          </p:spPr>
        </p:pic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D21EF325-2C20-7BDB-6D01-9391A1CA1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11022" y="2317751"/>
              <a:ext cx="178951" cy="178952"/>
            </a:xfrm>
            <a:prstGeom prst="rect">
              <a:avLst/>
            </a:prstGeom>
          </p:spPr>
        </p:pic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7E6EF7BE-F2EC-90AF-868A-A24C86497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98740" y="2323362"/>
              <a:ext cx="178951" cy="178952"/>
            </a:xfrm>
            <a:prstGeom prst="rect">
              <a:avLst/>
            </a:prstGeom>
          </p:spPr>
        </p:pic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0F593F98-9093-D5FB-315C-89DB19F38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86341" y="2323362"/>
              <a:ext cx="178951" cy="178952"/>
            </a:xfrm>
            <a:prstGeom prst="rect">
              <a:avLst/>
            </a:prstGeom>
          </p:spPr>
        </p:pic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CD799058-7103-DD78-53D3-5D8B9CE6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77618" y="2317751"/>
              <a:ext cx="178951" cy="178952"/>
            </a:xfrm>
            <a:prstGeom prst="rect">
              <a:avLst/>
            </a:prstGeom>
          </p:spPr>
        </p:pic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7F27FE07-5B7F-6B4F-B646-E298256C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65217" y="2317751"/>
              <a:ext cx="178951" cy="178952"/>
            </a:xfrm>
            <a:prstGeom prst="rect">
              <a:avLst/>
            </a:prstGeom>
          </p:spPr>
        </p:pic>
        <p:pic>
          <p:nvPicPr>
            <p:cNvPr id="130" name="Graphic 129">
              <a:extLst>
                <a:ext uri="{FF2B5EF4-FFF2-40B4-BE49-F238E27FC236}">
                  <a16:creationId xmlns:a16="http://schemas.microsoft.com/office/drawing/2014/main" id="{8A54BAB1-A86D-38B8-F525-0336E0C2D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52820" y="2317751"/>
              <a:ext cx="178951" cy="178952"/>
            </a:xfrm>
            <a:prstGeom prst="rect">
              <a:avLst/>
            </a:prstGeom>
          </p:spPr>
        </p:pic>
        <p:pic>
          <p:nvPicPr>
            <p:cNvPr id="131" name="Graphic 130">
              <a:extLst>
                <a:ext uri="{FF2B5EF4-FFF2-40B4-BE49-F238E27FC236}">
                  <a16:creationId xmlns:a16="http://schemas.microsoft.com/office/drawing/2014/main" id="{85222253-0645-F3F8-7D8B-3BD848FF2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40530" y="2323362"/>
              <a:ext cx="178951" cy="178952"/>
            </a:xfrm>
            <a:prstGeom prst="rect">
              <a:avLst/>
            </a:prstGeom>
          </p:spPr>
        </p:pic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C1B49499-A05B-9BD8-1C96-EF8CD5FBD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328163" y="2323362"/>
              <a:ext cx="178951" cy="178952"/>
            </a:xfrm>
            <a:prstGeom prst="rect">
              <a:avLst/>
            </a:prstGeom>
          </p:spPr>
        </p:pic>
      </p:grpSp>
      <p:pic>
        <p:nvPicPr>
          <p:cNvPr id="116" name="Graphic 115">
            <a:extLst>
              <a:ext uri="{FF2B5EF4-FFF2-40B4-BE49-F238E27FC236}">
                <a16:creationId xmlns:a16="http://schemas.microsoft.com/office/drawing/2014/main" id="{A69D75CD-9F16-F17A-E863-4AB397B61C5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535804" y="5782273"/>
            <a:ext cx="141638" cy="141638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B19851D0-4AE0-3F50-6CDB-CC9C85546B1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537884" y="5578330"/>
            <a:ext cx="141638" cy="141638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F634D9A2-4381-0E8E-C502-6D9F93ED91C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539183" y="5379099"/>
            <a:ext cx="141638" cy="141638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438C6584-C523-CCC4-254C-052E7D692DA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763437" y="5779253"/>
            <a:ext cx="141638" cy="141638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935269B1-8A47-A0F6-CB71-8140358AA0C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763437" y="5579503"/>
            <a:ext cx="141638" cy="141638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BC18CFAD-D48E-03D8-ACAE-DD3CAD00154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763437" y="5377894"/>
            <a:ext cx="141638" cy="141638"/>
          </a:xfrm>
          <a:prstGeom prst="rect">
            <a:avLst/>
          </a:prstGeom>
        </p:spPr>
      </p:pic>
      <p:grpSp>
        <p:nvGrpSpPr>
          <p:cNvPr id="433" name="Group 432">
            <a:extLst>
              <a:ext uri="{FF2B5EF4-FFF2-40B4-BE49-F238E27FC236}">
                <a16:creationId xmlns:a16="http://schemas.microsoft.com/office/drawing/2014/main" id="{A348613A-3FD0-61A5-82E9-671FA654FA8F}"/>
              </a:ext>
            </a:extLst>
          </p:cNvPr>
          <p:cNvGrpSpPr/>
          <p:nvPr/>
        </p:nvGrpSpPr>
        <p:grpSpPr>
          <a:xfrm>
            <a:off x="8207594" y="5025963"/>
            <a:ext cx="3581050" cy="947327"/>
            <a:chOff x="4945060" y="4241745"/>
            <a:chExt cx="3581050" cy="947327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A61D0CF-D94B-B0C3-034C-FF9E41F37CBF}"/>
                </a:ext>
              </a:extLst>
            </p:cNvPr>
            <p:cNvSpPr/>
            <p:nvPr/>
          </p:nvSpPr>
          <p:spPr>
            <a:xfrm rot="10800000">
              <a:off x="4945060" y="4241745"/>
              <a:ext cx="3581050" cy="947327"/>
            </a:xfrm>
            <a:prstGeom prst="rect">
              <a:avLst/>
            </a:prstGeom>
            <a:gradFill flip="none" rotWithShape="1">
              <a:gsLst>
                <a:gs pos="1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Text Placeholder 8">
              <a:extLst>
                <a:ext uri="{FF2B5EF4-FFF2-40B4-BE49-F238E27FC236}">
                  <a16:creationId xmlns:a16="http://schemas.microsoft.com/office/drawing/2014/main" id="{8D9F4CA7-37C1-DE1E-977D-DDE71C283748}"/>
                </a:ext>
              </a:extLst>
            </p:cNvPr>
            <p:cNvSpPr txBox="1">
              <a:spLocks/>
            </p:cNvSpPr>
            <p:nvPr/>
          </p:nvSpPr>
          <p:spPr>
            <a:xfrm>
              <a:off x="5242285" y="4429747"/>
              <a:ext cx="2923106" cy="65254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>
                  <a:latin typeface="Inter Medium" panose="020B0502030000000004" pitchFamily="34" charset="0"/>
                  <a:ea typeface="Inter Medium" panose="020B0502030000000004" pitchFamily="34" charset="0"/>
                </a:rPr>
                <a:t>Minimum: 1,000,000 </a:t>
              </a:r>
              <a:r>
                <a:rPr lang="en-US" sz="1400" dirty="0" err="1">
                  <a:latin typeface="Inter Medium" panose="020B0502030000000004" pitchFamily="34" charset="0"/>
                  <a:ea typeface="Inter Medium" panose="020B0502030000000004" pitchFamily="34" charset="0"/>
                </a:rPr>
                <a:t>tps</a:t>
              </a:r>
              <a:endParaRPr lang="en-US" sz="1400" dirty="0">
                <a:latin typeface="Inter Medium" panose="020B0502030000000004" pitchFamily="34" charset="0"/>
                <a:ea typeface="Inter Medium" panose="020B0502030000000004" pitchFamily="34" charset="0"/>
              </a:endParaRPr>
            </a:p>
            <a:p>
              <a:pPr marL="0" indent="0">
                <a:buNone/>
              </a:pPr>
              <a:r>
                <a:rPr lang="en-GB" sz="1400" dirty="0">
                  <a:latin typeface="Inter Medium" panose="020B0502030000000004" pitchFamily="34" charset="0"/>
                  <a:ea typeface="Inter Medium" panose="020B0502030000000004" pitchFamily="34" charset="0"/>
                </a:rPr>
                <a:t>Could require 5,000,000 </a:t>
              </a:r>
              <a:r>
                <a:rPr lang="en-GB" sz="1400" dirty="0" err="1">
                  <a:latin typeface="Inter Medium" panose="020B0502030000000004" pitchFamily="34" charset="0"/>
                  <a:ea typeface="Inter Medium" panose="020B0502030000000004" pitchFamily="34" charset="0"/>
                </a:rPr>
                <a:t>tps</a:t>
              </a:r>
              <a:endParaRPr lang="en-GB" sz="1400" dirty="0">
                <a:latin typeface="Inter Medium" panose="020B0502030000000004" pitchFamily="34" charset="0"/>
                <a:ea typeface="Inter Medium" panose="020B0502030000000004" pitchFamily="34" charset="0"/>
              </a:endParaRPr>
            </a:p>
            <a:p>
              <a:pPr marL="0" indent="0">
                <a:buNone/>
              </a:pPr>
              <a:endParaRPr lang="en-US" sz="1400" dirty="0">
                <a:latin typeface="Inter Medium" panose="020B0502030000000004" pitchFamily="34" charset="0"/>
                <a:ea typeface="Inter Medium" panose="020B0502030000000004" pitchFamily="34" charset="0"/>
              </a:endParaRPr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8E9A36E-7E3E-98AD-84A5-F1632D3EB633}"/>
              </a:ext>
            </a:extLst>
          </p:cNvPr>
          <p:cNvSpPr/>
          <p:nvPr/>
        </p:nvSpPr>
        <p:spPr>
          <a:xfrm>
            <a:off x="8207852" y="1183758"/>
            <a:ext cx="3581049" cy="4798295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Text Placeholder 7">
            <a:extLst>
              <a:ext uri="{FF2B5EF4-FFF2-40B4-BE49-F238E27FC236}">
                <a16:creationId xmlns:a16="http://schemas.microsoft.com/office/drawing/2014/main" id="{F4093D04-D566-F231-5488-051B2E743D9D}"/>
              </a:ext>
            </a:extLst>
          </p:cNvPr>
          <p:cNvSpPr txBox="1">
            <a:spLocks/>
          </p:cNvSpPr>
          <p:nvPr/>
        </p:nvSpPr>
        <p:spPr>
          <a:xfrm>
            <a:off x="8421512" y="1308011"/>
            <a:ext cx="3050767" cy="4902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>
                <a:solidFill>
                  <a:schemeClr val="accent1"/>
                </a:solidFill>
                <a:latin typeface="+mj-lt"/>
              </a:rPr>
              <a:t>Teranode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Unbounded</a:t>
            </a: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D5CFE4BC-D937-7A09-B6F8-78F176D84B64}"/>
              </a:ext>
            </a:extLst>
          </p:cNvPr>
          <p:cNvGrpSpPr/>
          <p:nvPr/>
        </p:nvGrpSpPr>
        <p:grpSpPr>
          <a:xfrm>
            <a:off x="639465" y="2058875"/>
            <a:ext cx="141638" cy="141637"/>
            <a:chOff x="639465" y="2058875"/>
            <a:chExt cx="141638" cy="141637"/>
          </a:xfrm>
        </p:grpSpPr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18600BCE-B612-A46A-0A7D-E563523B2DF2}"/>
                </a:ext>
              </a:extLst>
            </p:cNvPr>
            <p:cNvSpPr/>
            <p:nvPr/>
          </p:nvSpPr>
          <p:spPr>
            <a:xfrm>
              <a:off x="639465" y="2058875"/>
              <a:ext cx="141638" cy="141637"/>
            </a:xfrm>
            <a:custGeom>
              <a:avLst/>
              <a:gdLst>
                <a:gd name="connsiteX0" fmla="*/ 114400 w 141638"/>
                <a:gd name="connsiteY0" fmla="*/ 0 h 141637"/>
                <a:gd name="connsiteX1" fmla="*/ 27238 w 141638"/>
                <a:gd name="connsiteY1" fmla="*/ 0 h 141637"/>
                <a:gd name="connsiteX2" fmla="*/ 0 w 141638"/>
                <a:gd name="connsiteY2" fmla="*/ 27238 h 141637"/>
                <a:gd name="connsiteX3" fmla="*/ 0 w 141638"/>
                <a:gd name="connsiteY3" fmla="*/ 114399 h 141637"/>
                <a:gd name="connsiteX4" fmla="*/ 27238 w 141638"/>
                <a:gd name="connsiteY4" fmla="*/ 141637 h 141637"/>
                <a:gd name="connsiteX5" fmla="*/ 114400 w 141638"/>
                <a:gd name="connsiteY5" fmla="*/ 141637 h 141637"/>
                <a:gd name="connsiteX6" fmla="*/ 141638 w 141638"/>
                <a:gd name="connsiteY6" fmla="*/ 114399 h 141637"/>
                <a:gd name="connsiteX7" fmla="*/ 141638 w 141638"/>
                <a:gd name="connsiteY7" fmla="*/ 27238 h 141637"/>
                <a:gd name="connsiteX8" fmla="*/ 114400 w 141638"/>
                <a:gd name="connsiteY8" fmla="*/ 0 h 141637"/>
                <a:gd name="connsiteX9" fmla="*/ 130743 w 141638"/>
                <a:gd name="connsiteY9" fmla="*/ 114399 h 141637"/>
                <a:gd name="connsiteX10" fmla="*/ 114400 w 141638"/>
                <a:gd name="connsiteY10" fmla="*/ 130742 h 141637"/>
                <a:gd name="connsiteX11" fmla="*/ 27238 w 141638"/>
                <a:gd name="connsiteY11" fmla="*/ 130742 h 141637"/>
                <a:gd name="connsiteX12" fmla="*/ 10895 w 141638"/>
                <a:gd name="connsiteY12" fmla="*/ 114399 h 141637"/>
                <a:gd name="connsiteX13" fmla="*/ 10895 w 141638"/>
                <a:gd name="connsiteY13" fmla="*/ 27238 h 141637"/>
                <a:gd name="connsiteX14" fmla="*/ 27238 w 141638"/>
                <a:gd name="connsiteY14" fmla="*/ 10895 h 141637"/>
                <a:gd name="connsiteX15" fmla="*/ 114400 w 141638"/>
                <a:gd name="connsiteY15" fmla="*/ 10895 h 141637"/>
                <a:gd name="connsiteX16" fmla="*/ 130743 w 141638"/>
                <a:gd name="connsiteY16" fmla="*/ 27238 h 141637"/>
                <a:gd name="connsiteX17" fmla="*/ 130743 w 141638"/>
                <a:gd name="connsiteY17" fmla="*/ 114399 h 14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1638" h="141637">
                  <a:moveTo>
                    <a:pt x="114400" y="0"/>
                  </a:moveTo>
                  <a:lnTo>
                    <a:pt x="27238" y="0"/>
                  </a:lnTo>
                  <a:cubicBezTo>
                    <a:pt x="12203" y="0"/>
                    <a:pt x="0" y="12203"/>
                    <a:pt x="0" y="27238"/>
                  </a:cubicBezTo>
                  <a:lnTo>
                    <a:pt x="0" y="114399"/>
                  </a:lnTo>
                  <a:cubicBezTo>
                    <a:pt x="0" y="129434"/>
                    <a:pt x="12203" y="141637"/>
                    <a:pt x="27238" y="141637"/>
                  </a:cubicBezTo>
                  <a:lnTo>
                    <a:pt x="114400" y="141637"/>
                  </a:lnTo>
                  <a:cubicBezTo>
                    <a:pt x="129435" y="141637"/>
                    <a:pt x="141638" y="129434"/>
                    <a:pt x="141638" y="114399"/>
                  </a:cubicBezTo>
                  <a:lnTo>
                    <a:pt x="141638" y="27238"/>
                  </a:lnTo>
                  <a:cubicBezTo>
                    <a:pt x="141638" y="12203"/>
                    <a:pt x="129435" y="0"/>
                    <a:pt x="114400" y="0"/>
                  </a:cubicBezTo>
                  <a:close/>
                  <a:moveTo>
                    <a:pt x="130743" y="114399"/>
                  </a:moveTo>
                  <a:cubicBezTo>
                    <a:pt x="130743" y="123389"/>
                    <a:pt x="123390" y="130742"/>
                    <a:pt x="114400" y="130742"/>
                  </a:cubicBezTo>
                  <a:lnTo>
                    <a:pt x="27238" y="130742"/>
                  </a:lnTo>
                  <a:cubicBezTo>
                    <a:pt x="18248" y="130742"/>
                    <a:pt x="10895" y="123389"/>
                    <a:pt x="10895" y="114399"/>
                  </a:cubicBezTo>
                  <a:lnTo>
                    <a:pt x="10895" y="27238"/>
                  </a:lnTo>
                  <a:cubicBezTo>
                    <a:pt x="10895" y="18248"/>
                    <a:pt x="18248" y="10895"/>
                    <a:pt x="27238" y="10895"/>
                  </a:cubicBezTo>
                  <a:lnTo>
                    <a:pt x="114400" y="10895"/>
                  </a:lnTo>
                  <a:cubicBezTo>
                    <a:pt x="123390" y="10895"/>
                    <a:pt x="130743" y="18248"/>
                    <a:pt x="130743" y="27238"/>
                  </a:cubicBezTo>
                  <a:lnTo>
                    <a:pt x="130743" y="114399"/>
                  </a:lnTo>
                  <a:close/>
                </a:path>
              </a:pathLst>
            </a:custGeom>
            <a:solidFill>
              <a:schemeClr val="tx1"/>
            </a:solidFill>
            <a:ln w="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AD8FC6B3-6FD1-C4E9-AE91-021B02489034}"/>
                </a:ext>
              </a:extLst>
            </p:cNvPr>
            <p:cNvSpPr/>
            <p:nvPr/>
          </p:nvSpPr>
          <p:spPr>
            <a:xfrm>
              <a:off x="677598" y="2102444"/>
              <a:ext cx="65363" cy="21804"/>
            </a:xfrm>
            <a:custGeom>
              <a:avLst/>
              <a:gdLst>
                <a:gd name="connsiteX0" fmla="*/ 5448 w 65363"/>
                <a:gd name="connsiteY0" fmla="*/ 21801 h 21804"/>
                <a:gd name="connsiteX1" fmla="*/ 59924 w 65363"/>
                <a:gd name="connsiteY1" fmla="*/ 21801 h 21804"/>
                <a:gd name="connsiteX2" fmla="*/ 64936 w 65363"/>
                <a:gd name="connsiteY2" fmla="*/ 18424 h 21804"/>
                <a:gd name="connsiteX3" fmla="*/ 63737 w 65363"/>
                <a:gd name="connsiteY3" fmla="*/ 12487 h 21804"/>
                <a:gd name="connsiteX4" fmla="*/ 52842 w 65363"/>
                <a:gd name="connsiteY4" fmla="*/ 1592 h 21804"/>
                <a:gd name="connsiteX5" fmla="*/ 45159 w 65363"/>
                <a:gd name="connsiteY5" fmla="*/ 1592 h 21804"/>
                <a:gd name="connsiteX6" fmla="*/ 45159 w 65363"/>
                <a:gd name="connsiteY6" fmla="*/ 9275 h 21804"/>
                <a:gd name="connsiteX7" fmla="*/ 46793 w 65363"/>
                <a:gd name="connsiteY7" fmla="*/ 10909 h 21804"/>
                <a:gd name="connsiteX8" fmla="*/ 5448 w 65363"/>
                <a:gd name="connsiteY8" fmla="*/ 10909 h 21804"/>
                <a:gd name="connsiteX9" fmla="*/ 0 w 65363"/>
                <a:gd name="connsiteY9" fmla="*/ 16357 h 21804"/>
                <a:gd name="connsiteX10" fmla="*/ 5448 w 65363"/>
                <a:gd name="connsiteY10" fmla="*/ 21804 h 21804"/>
                <a:gd name="connsiteX11" fmla="*/ 5448 w 65363"/>
                <a:gd name="connsiteY11" fmla="*/ 21804 h 21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363" h="21804">
                  <a:moveTo>
                    <a:pt x="5448" y="21801"/>
                  </a:moveTo>
                  <a:lnTo>
                    <a:pt x="59924" y="21801"/>
                  </a:lnTo>
                  <a:cubicBezTo>
                    <a:pt x="62103" y="21801"/>
                    <a:pt x="64120" y="20494"/>
                    <a:pt x="64936" y="18424"/>
                  </a:cubicBezTo>
                  <a:cubicBezTo>
                    <a:pt x="65807" y="16407"/>
                    <a:pt x="65318" y="14066"/>
                    <a:pt x="63737" y="12487"/>
                  </a:cubicBezTo>
                  <a:lnTo>
                    <a:pt x="52842" y="1592"/>
                  </a:lnTo>
                  <a:cubicBezTo>
                    <a:pt x="50719" y="-531"/>
                    <a:pt x="47285" y="-531"/>
                    <a:pt x="45159" y="1592"/>
                  </a:cubicBezTo>
                  <a:cubicBezTo>
                    <a:pt x="43033" y="3715"/>
                    <a:pt x="43036" y="7149"/>
                    <a:pt x="45159" y="9275"/>
                  </a:cubicBezTo>
                  <a:lnTo>
                    <a:pt x="46793" y="10909"/>
                  </a:lnTo>
                  <a:lnTo>
                    <a:pt x="5448" y="10909"/>
                  </a:lnTo>
                  <a:cubicBezTo>
                    <a:pt x="2453" y="10909"/>
                    <a:pt x="0" y="13362"/>
                    <a:pt x="0" y="16357"/>
                  </a:cubicBezTo>
                  <a:cubicBezTo>
                    <a:pt x="0" y="19351"/>
                    <a:pt x="2453" y="21804"/>
                    <a:pt x="5448" y="21804"/>
                  </a:cubicBezTo>
                  <a:lnTo>
                    <a:pt x="5448" y="21804"/>
                  </a:lnTo>
                  <a:close/>
                </a:path>
              </a:pathLst>
            </a:custGeom>
            <a:solidFill>
              <a:schemeClr val="tx1"/>
            </a:solidFill>
            <a:ln w="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F7B28013-3802-89A1-665E-0B7584474FCF}"/>
                </a:ext>
              </a:extLst>
            </p:cNvPr>
            <p:cNvSpPr/>
            <p:nvPr/>
          </p:nvSpPr>
          <p:spPr>
            <a:xfrm>
              <a:off x="677606" y="2135137"/>
              <a:ext cx="65363" cy="21790"/>
            </a:xfrm>
            <a:custGeom>
              <a:avLst/>
              <a:gdLst>
                <a:gd name="connsiteX0" fmla="*/ 59916 w 65363"/>
                <a:gd name="connsiteY0" fmla="*/ 3 h 21790"/>
                <a:gd name="connsiteX1" fmla="*/ 5440 w 65363"/>
                <a:gd name="connsiteY1" fmla="*/ 3 h 21790"/>
                <a:gd name="connsiteX2" fmla="*/ 428 w 65363"/>
                <a:gd name="connsiteY2" fmla="*/ 3381 h 21790"/>
                <a:gd name="connsiteX3" fmla="*/ 1627 w 65363"/>
                <a:gd name="connsiteY3" fmla="*/ 9317 h 21790"/>
                <a:gd name="connsiteX4" fmla="*/ 12522 w 65363"/>
                <a:gd name="connsiteY4" fmla="*/ 20212 h 21790"/>
                <a:gd name="connsiteX5" fmla="*/ 16335 w 65363"/>
                <a:gd name="connsiteY5" fmla="*/ 21790 h 21790"/>
                <a:gd name="connsiteX6" fmla="*/ 20205 w 65363"/>
                <a:gd name="connsiteY6" fmla="*/ 20212 h 21790"/>
                <a:gd name="connsiteX7" fmla="*/ 20205 w 65363"/>
                <a:gd name="connsiteY7" fmla="*/ 12529 h 21790"/>
                <a:gd name="connsiteX8" fmla="*/ 18570 w 65363"/>
                <a:gd name="connsiteY8" fmla="*/ 10895 h 21790"/>
                <a:gd name="connsiteX9" fmla="*/ 59916 w 65363"/>
                <a:gd name="connsiteY9" fmla="*/ 10895 h 21790"/>
                <a:gd name="connsiteX10" fmla="*/ 65364 w 65363"/>
                <a:gd name="connsiteY10" fmla="*/ 5448 h 21790"/>
                <a:gd name="connsiteX11" fmla="*/ 59916 w 65363"/>
                <a:gd name="connsiteY11" fmla="*/ 0 h 21790"/>
                <a:gd name="connsiteX12" fmla="*/ 59916 w 65363"/>
                <a:gd name="connsiteY12" fmla="*/ 0 h 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363" h="21790">
                  <a:moveTo>
                    <a:pt x="59916" y="3"/>
                  </a:moveTo>
                  <a:lnTo>
                    <a:pt x="5440" y="3"/>
                  </a:lnTo>
                  <a:cubicBezTo>
                    <a:pt x="3261" y="3"/>
                    <a:pt x="1244" y="1311"/>
                    <a:pt x="428" y="3381"/>
                  </a:cubicBezTo>
                  <a:cubicBezTo>
                    <a:pt x="-444" y="5398"/>
                    <a:pt x="45" y="7739"/>
                    <a:pt x="1627" y="9317"/>
                  </a:cubicBezTo>
                  <a:lnTo>
                    <a:pt x="12522" y="20212"/>
                  </a:lnTo>
                  <a:cubicBezTo>
                    <a:pt x="13555" y="21246"/>
                    <a:pt x="14919" y="21790"/>
                    <a:pt x="16335" y="21790"/>
                  </a:cubicBezTo>
                  <a:cubicBezTo>
                    <a:pt x="17752" y="21790"/>
                    <a:pt x="19115" y="21246"/>
                    <a:pt x="20205" y="20212"/>
                  </a:cubicBezTo>
                  <a:cubicBezTo>
                    <a:pt x="22328" y="18089"/>
                    <a:pt x="22328" y="14656"/>
                    <a:pt x="20205" y="12529"/>
                  </a:cubicBezTo>
                  <a:lnTo>
                    <a:pt x="18570" y="10895"/>
                  </a:lnTo>
                  <a:lnTo>
                    <a:pt x="59916" y="10895"/>
                  </a:lnTo>
                  <a:cubicBezTo>
                    <a:pt x="62911" y="10895"/>
                    <a:pt x="65364" y="8442"/>
                    <a:pt x="65364" y="5448"/>
                  </a:cubicBezTo>
                  <a:cubicBezTo>
                    <a:pt x="65364" y="2453"/>
                    <a:pt x="62911" y="0"/>
                    <a:pt x="59916" y="0"/>
                  </a:cubicBezTo>
                  <a:lnTo>
                    <a:pt x="59916" y="0"/>
                  </a:lnTo>
                  <a:close/>
                </a:path>
              </a:pathLst>
            </a:custGeom>
            <a:solidFill>
              <a:schemeClr val="tx1"/>
            </a:solidFill>
            <a:ln w="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1327378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A66-AD12-B65D-7F38-4EF145FDF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532"/>
          </a:xfrm>
        </p:spPr>
        <p:txBody>
          <a:bodyPr>
            <a:normAutofit/>
          </a:bodyPr>
          <a:lstStyle/>
          <a:p>
            <a:pPr algn="ctr"/>
            <a:r>
              <a:rPr lang="en-GB" sz="3200" b="0" dirty="0">
                <a:latin typeface="+mj-lt"/>
              </a:rPr>
              <a:t>Our first attempt​</a:t>
            </a:r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352BE6C6-5545-1CDB-70D8-98A09047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937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8AA23F7-AFE7-C2D1-F68B-19760656A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0022" y="2030961"/>
            <a:ext cx="587047" cy="71814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D7E8E78-7F42-34C0-2AE1-BF85396AE007}"/>
              </a:ext>
            </a:extLst>
          </p:cNvPr>
          <p:cNvSpPr txBox="1">
            <a:spLocks/>
          </p:cNvSpPr>
          <p:nvPr/>
        </p:nvSpPr>
        <p:spPr>
          <a:xfrm>
            <a:off x="4539744" y="3262770"/>
            <a:ext cx="1273305" cy="3398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err="1"/>
              <a:t>Mempool</a:t>
            </a:r>
            <a:endParaRPr lang="en-GB" sz="180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4E65F4C-AA34-AA86-6CA0-4FA12D2E5BD7}"/>
              </a:ext>
            </a:extLst>
          </p:cNvPr>
          <p:cNvSpPr txBox="1">
            <a:spLocks/>
          </p:cNvSpPr>
          <p:nvPr/>
        </p:nvSpPr>
        <p:spPr>
          <a:xfrm>
            <a:off x="569006" y="4595958"/>
            <a:ext cx="802628" cy="262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/>
              <a:t>BSN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97584C-AE30-D078-C0E9-DFF73F0E74CB}"/>
              </a:ext>
            </a:extLst>
          </p:cNvPr>
          <p:cNvGrpSpPr/>
          <p:nvPr/>
        </p:nvGrpSpPr>
        <p:grpSpPr>
          <a:xfrm>
            <a:off x="569006" y="3834711"/>
            <a:ext cx="837948" cy="589349"/>
            <a:chOff x="766205" y="2575185"/>
            <a:chExt cx="1197866" cy="842485"/>
          </a:xfrm>
          <a:solidFill>
            <a:schemeClr val="tx1">
              <a:lumMod val="90000"/>
              <a:lumOff val="10000"/>
            </a:schemeClr>
          </a:solidFill>
        </p:grpSpPr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9F1BEE12-CE9F-0100-D4B7-691581209441}"/>
                </a:ext>
              </a:extLst>
            </p:cNvPr>
            <p:cNvSpPr/>
            <p:nvPr/>
          </p:nvSpPr>
          <p:spPr>
            <a:xfrm>
              <a:off x="1032905" y="2575185"/>
              <a:ext cx="664465" cy="9525"/>
            </a:xfrm>
            <a:custGeom>
              <a:avLst/>
              <a:gdLst>
                <a:gd name="connsiteX0" fmla="*/ 0 w 664464"/>
                <a:gd name="connsiteY0" fmla="*/ 0 h 9525"/>
                <a:gd name="connsiteX1" fmla="*/ 664464 w 66446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4464" h="9525">
                  <a:moveTo>
                    <a:pt x="0" y="0"/>
                  </a:moveTo>
                  <a:lnTo>
                    <a:pt x="664464" y="0"/>
                  </a:lnTo>
                </a:path>
              </a:pathLst>
            </a:custGeom>
            <a:grpFill/>
            <a:ln w="2857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02C59405-0858-E288-AB7B-D112236A36B8}"/>
                </a:ext>
              </a:extLst>
            </p:cNvPr>
            <p:cNvSpPr/>
            <p:nvPr/>
          </p:nvSpPr>
          <p:spPr>
            <a:xfrm>
              <a:off x="766205" y="2962567"/>
              <a:ext cx="381667" cy="9525"/>
            </a:xfrm>
            <a:custGeom>
              <a:avLst/>
              <a:gdLst>
                <a:gd name="connsiteX0" fmla="*/ 0 w 381666"/>
                <a:gd name="connsiteY0" fmla="*/ 0 h 9525"/>
                <a:gd name="connsiteX1" fmla="*/ 381667 w 38166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666" h="9525">
                  <a:moveTo>
                    <a:pt x="0" y="0"/>
                  </a:moveTo>
                  <a:lnTo>
                    <a:pt x="381667" y="0"/>
                  </a:lnTo>
                </a:path>
              </a:pathLst>
            </a:custGeom>
            <a:grpFill/>
            <a:ln w="28575" cap="flat">
              <a:solidFill>
                <a:srgbClr val="0B203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9DF49A63-F415-C81A-0F58-4DB1E617F02B}"/>
                </a:ext>
              </a:extLst>
            </p:cNvPr>
            <p:cNvSpPr/>
            <p:nvPr/>
          </p:nvSpPr>
          <p:spPr>
            <a:xfrm>
              <a:off x="1582404" y="2962567"/>
              <a:ext cx="381667" cy="9525"/>
            </a:xfrm>
            <a:custGeom>
              <a:avLst/>
              <a:gdLst>
                <a:gd name="connsiteX0" fmla="*/ 0 w 381666"/>
                <a:gd name="connsiteY0" fmla="*/ 0 h 9525"/>
                <a:gd name="connsiteX1" fmla="*/ 381667 w 381666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666" h="9525">
                  <a:moveTo>
                    <a:pt x="0" y="0"/>
                  </a:moveTo>
                  <a:lnTo>
                    <a:pt x="381667" y="0"/>
                  </a:lnTo>
                </a:path>
              </a:pathLst>
            </a:custGeom>
            <a:grpFill/>
            <a:ln w="28575" cap="flat">
              <a:solidFill>
                <a:srgbClr val="0B203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F4CB9C3C-2C9C-8D8C-57AA-A224A0EE34F4}"/>
                </a:ext>
              </a:extLst>
            </p:cNvPr>
            <p:cNvSpPr/>
            <p:nvPr/>
          </p:nvSpPr>
          <p:spPr>
            <a:xfrm>
              <a:off x="1365138" y="2584520"/>
              <a:ext cx="9525" cy="823625"/>
            </a:xfrm>
            <a:custGeom>
              <a:avLst/>
              <a:gdLst>
                <a:gd name="connsiteX0" fmla="*/ 0 w 9525"/>
                <a:gd name="connsiteY0" fmla="*/ 0 h 823626"/>
                <a:gd name="connsiteX1" fmla="*/ 0 w 9525"/>
                <a:gd name="connsiteY1" fmla="*/ 823627 h 82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823626">
                  <a:moveTo>
                    <a:pt x="0" y="0"/>
                  </a:moveTo>
                  <a:lnTo>
                    <a:pt x="0" y="823627"/>
                  </a:lnTo>
                </a:path>
              </a:pathLst>
            </a:custGeom>
            <a:grpFill/>
            <a:ln w="2857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6B0658C2-0954-EA49-7D11-FF40BACE96F1}"/>
                </a:ext>
              </a:extLst>
            </p:cNvPr>
            <p:cNvSpPr/>
            <p:nvPr/>
          </p:nvSpPr>
          <p:spPr>
            <a:xfrm>
              <a:off x="1032907" y="3408145"/>
              <a:ext cx="664465" cy="9525"/>
            </a:xfrm>
            <a:custGeom>
              <a:avLst/>
              <a:gdLst>
                <a:gd name="connsiteX0" fmla="*/ 0 w 664464"/>
                <a:gd name="connsiteY0" fmla="*/ 0 h 9525"/>
                <a:gd name="connsiteX1" fmla="*/ 664464 w 66446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4464" h="9525">
                  <a:moveTo>
                    <a:pt x="0" y="0"/>
                  </a:moveTo>
                  <a:lnTo>
                    <a:pt x="664464" y="0"/>
                  </a:lnTo>
                </a:path>
              </a:pathLst>
            </a:custGeom>
            <a:grpFill/>
            <a:ln w="2857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609B0764-D20E-B903-EFA6-7B50F0C1890A}"/>
                </a:ext>
              </a:extLst>
            </p:cNvPr>
            <p:cNvSpPr/>
            <p:nvPr/>
          </p:nvSpPr>
          <p:spPr>
            <a:xfrm>
              <a:off x="1081103" y="2740256"/>
              <a:ext cx="133446" cy="476250"/>
            </a:xfrm>
            <a:custGeom>
              <a:avLst/>
              <a:gdLst>
                <a:gd name="connsiteX0" fmla="*/ 0 w 133445"/>
                <a:gd name="connsiteY0" fmla="*/ 0 h 476250"/>
                <a:gd name="connsiteX1" fmla="*/ 133445 w 133445"/>
                <a:gd name="connsiteY1" fmla="*/ 0 h 476250"/>
                <a:gd name="connsiteX2" fmla="*/ 133445 w 133445"/>
                <a:gd name="connsiteY2" fmla="*/ 476250 h 476250"/>
                <a:gd name="connsiteX3" fmla="*/ 0 w 133445"/>
                <a:gd name="connsiteY3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45" h="476250">
                  <a:moveTo>
                    <a:pt x="0" y="0"/>
                  </a:moveTo>
                  <a:lnTo>
                    <a:pt x="133445" y="0"/>
                  </a:lnTo>
                  <a:lnTo>
                    <a:pt x="133445" y="476250"/>
                  </a:lnTo>
                  <a:lnTo>
                    <a:pt x="0" y="4762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4A9F2C13-344D-1B46-78EE-768A51A0249D}"/>
                </a:ext>
              </a:extLst>
            </p:cNvPr>
            <p:cNvSpPr/>
            <p:nvPr/>
          </p:nvSpPr>
          <p:spPr>
            <a:xfrm>
              <a:off x="1515631" y="2740257"/>
              <a:ext cx="133446" cy="476250"/>
            </a:xfrm>
            <a:custGeom>
              <a:avLst/>
              <a:gdLst>
                <a:gd name="connsiteX0" fmla="*/ 0 w 133445"/>
                <a:gd name="connsiteY0" fmla="*/ 0 h 476250"/>
                <a:gd name="connsiteX1" fmla="*/ 133445 w 133445"/>
                <a:gd name="connsiteY1" fmla="*/ 0 h 476250"/>
                <a:gd name="connsiteX2" fmla="*/ 133445 w 133445"/>
                <a:gd name="connsiteY2" fmla="*/ 476250 h 476250"/>
                <a:gd name="connsiteX3" fmla="*/ 0 w 133445"/>
                <a:gd name="connsiteY3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45" h="476250">
                  <a:moveTo>
                    <a:pt x="0" y="0"/>
                  </a:moveTo>
                  <a:lnTo>
                    <a:pt x="133445" y="0"/>
                  </a:lnTo>
                  <a:lnTo>
                    <a:pt x="133445" y="476250"/>
                  </a:lnTo>
                  <a:lnTo>
                    <a:pt x="0" y="4762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45388B74-2BC6-F691-133B-0D0C89864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3785" y="1356719"/>
            <a:ext cx="781079" cy="881983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11EC65CF-F08E-1E34-C019-4B6D1DB00C7F}"/>
              </a:ext>
            </a:extLst>
          </p:cNvPr>
          <p:cNvGrpSpPr/>
          <p:nvPr/>
        </p:nvGrpSpPr>
        <p:grpSpPr>
          <a:xfrm>
            <a:off x="978274" y="1752529"/>
            <a:ext cx="9484085" cy="3231155"/>
            <a:chOff x="1173104" y="1914166"/>
            <a:chExt cx="9484085" cy="3231155"/>
          </a:xfrm>
        </p:grpSpPr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D9203F7C-8626-D214-8714-7E8EEE460267}"/>
                </a:ext>
              </a:extLst>
            </p:cNvPr>
            <p:cNvCxnSpPr/>
            <p:nvPr/>
          </p:nvCxnSpPr>
          <p:spPr>
            <a:xfrm flipV="1">
              <a:off x="1173104" y="1914166"/>
              <a:ext cx="0" cy="172925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Arrow Connector 446">
              <a:extLst>
                <a:ext uri="{FF2B5EF4-FFF2-40B4-BE49-F238E27FC236}">
                  <a16:creationId xmlns:a16="http://schemas.microsoft.com/office/drawing/2014/main" id="{7397BF3E-6C16-9400-A3CB-838CFEEBC2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3104" y="1914166"/>
              <a:ext cx="98589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Arrow Connector 447">
              <a:extLst>
                <a:ext uri="{FF2B5EF4-FFF2-40B4-BE49-F238E27FC236}">
                  <a16:creationId xmlns:a16="http://schemas.microsoft.com/office/drawing/2014/main" id="{3E8458C2-1775-62D6-43CF-BD8B5E4983DC}"/>
                </a:ext>
              </a:extLst>
            </p:cNvPr>
            <p:cNvCxnSpPr>
              <a:cxnSpLocks/>
            </p:cNvCxnSpPr>
            <p:nvPr/>
          </p:nvCxnSpPr>
          <p:spPr>
            <a:xfrm>
              <a:off x="3393706" y="1914166"/>
              <a:ext cx="102072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Arrow Connector 448">
              <a:extLst>
                <a:ext uri="{FF2B5EF4-FFF2-40B4-BE49-F238E27FC236}">
                  <a16:creationId xmlns:a16="http://schemas.microsoft.com/office/drawing/2014/main" id="{26AEC981-0447-D028-3075-AC5B413D0B88}"/>
                </a:ext>
              </a:extLst>
            </p:cNvPr>
            <p:cNvCxnSpPr>
              <a:cxnSpLocks/>
            </p:cNvCxnSpPr>
            <p:nvPr/>
          </p:nvCxnSpPr>
          <p:spPr>
            <a:xfrm>
              <a:off x="6330950" y="1914166"/>
              <a:ext cx="223180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Arrow Connector 449">
              <a:extLst>
                <a:ext uri="{FF2B5EF4-FFF2-40B4-BE49-F238E27FC236}">
                  <a16:creationId xmlns:a16="http://schemas.microsoft.com/office/drawing/2014/main" id="{BC40E5F0-2D47-576D-DF15-94AB6AE5FB71}"/>
                </a:ext>
              </a:extLst>
            </p:cNvPr>
            <p:cNvCxnSpPr>
              <a:cxnSpLocks/>
            </p:cNvCxnSpPr>
            <p:nvPr/>
          </p:nvCxnSpPr>
          <p:spPr>
            <a:xfrm>
              <a:off x="9796130" y="1914166"/>
              <a:ext cx="861059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Arrow Connector 450">
              <a:extLst>
                <a:ext uri="{FF2B5EF4-FFF2-40B4-BE49-F238E27FC236}">
                  <a16:creationId xmlns:a16="http://schemas.microsoft.com/office/drawing/2014/main" id="{E3A4D4B3-9EAF-6D03-8F6B-A2664BFEB757}"/>
                </a:ext>
              </a:extLst>
            </p:cNvPr>
            <p:cNvCxnSpPr>
              <a:cxnSpLocks/>
            </p:cNvCxnSpPr>
            <p:nvPr/>
          </p:nvCxnSpPr>
          <p:spPr>
            <a:xfrm>
              <a:off x="9425673" y="2551672"/>
              <a:ext cx="0" cy="259364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F77CC8B1-7292-B521-2639-5A0780837A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7157" y="2310341"/>
              <a:ext cx="0" cy="126673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B3D7935C-9301-B830-BF08-B4C8A836FD5B}"/>
              </a:ext>
            </a:extLst>
          </p:cNvPr>
          <p:cNvCxnSpPr>
            <a:cxnSpLocks/>
            <a:endCxn id="8" idx="2"/>
          </p:cNvCxnSpPr>
          <p:nvPr/>
        </p:nvCxnSpPr>
        <p:spPr>
          <a:xfrm rot="10800000">
            <a:off x="5176397" y="3602627"/>
            <a:ext cx="3136250" cy="176115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F848FF6F-32DC-33EE-B3FA-C9537BCC9BDD}"/>
              </a:ext>
            </a:extLst>
          </p:cNvPr>
          <p:cNvCxnSpPr>
            <a:cxnSpLocks/>
            <a:stCxn id="19" idx="2"/>
          </p:cNvCxnSpPr>
          <p:nvPr/>
        </p:nvCxnSpPr>
        <p:spPr>
          <a:xfrm rot="16200000" flipH="1">
            <a:off x="4288686" y="1540264"/>
            <a:ext cx="938083" cy="7574815"/>
          </a:xfrm>
          <a:prstGeom prst="bentConnector2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Placeholder 4">
            <a:extLst>
              <a:ext uri="{FF2B5EF4-FFF2-40B4-BE49-F238E27FC236}">
                <a16:creationId xmlns:a16="http://schemas.microsoft.com/office/drawing/2014/main" id="{138DF8E6-3C74-B7C5-B706-A3D79F9EF05D}"/>
              </a:ext>
            </a:extLst>
          </p:cNvPr>
          <p:cNvSpPr txBox="1">
            <a:spLocks/>
          </p:cNvSpPr>
          <p:nvPr/>
        </p:nvSpPr>
        <p:spPr>
          <a:xfrm>
            <a:off x="6633946" y="2390139"/>
            <a:ext cx="1409277" cy="3807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/>
              <a:t>Conflicting transactions</a:t>
            </a:r>
          </a:p>
        </p:txBody>
      </p:sp>
      <p:sp>
        <p:nvSpPr>
          <p:cNvPr id="101" name="Text Placeholder 4">
            <a:extLst>
              <a:ext uri="{FF2B5EF4-FFF2-40B4-BE49-F238E27FC236}">
                <a16:creationId xmlns:a16="http://schemas.microsoft.com/office/drawing/2014/main" id="{2C9FDC93-98F4-3F6C-6005-B982AF116F38}"/>
              </a:ext>
            </a:extLst>
          </p:cNvPr>
          <p:cNvSpPr txBox="1">
            <a:spLocks/>
          </p:cNvSpPr>
          <p:nvPr/>
        </p:nvSpPr>
        <p:spPr>
          <a:xfrm>
            <a:off x="8416749" y="2110682"/>
            <a:ext cx="1266743" cy="3807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/>
              <a:t>Block assembly</a:t>
            </a:r>
          </a:p>
        </p:txBody>
      </p:sp>
      <p:sp>
        <p:nvSpPr>
          <p:cNvPr id="102" name="Text Placeholder 4">
            <a:extLst>
              <a:ext uri="{FF2B5EF4-FFF2-40B4-BE49-F238E27FC236}">
                <a16:creationId xmlns:a16="http://schemas.microsoft.com/office/drawing/2014/main" id="{399D6E39-3E89-B236-EBC1-E589E45A016C}"/>
              </a:ext>
            </a:extLst>
          </p:cNvPr>
          <p:cNvSpPr txBox="1">
            <a:spLocks/>
          </p:cNvSpPr>
          <p:nvPr/>
        </p:nvSpPr>
        <p:spPr>
          <a:xfrm>
            <a:off x="10356251" y="2112806"/>
            <a:ext cx="1266743" cy="3807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RPC</a:t>
            </a:r>
          </a:p>
        </p:txBody>
      </p:sp>
      <p:sp>
        <p:nvSpPr>
          <p:cNvPr id="104" name="Text Placeholder 4">
            <a:extLst>
              <a:ext uri="{FF2B5EF4-FFF2-40B4-BE49-F238E27FC236}">
                <a16:creationId xmlns:a16="http://schemas.microsoft.com/office/drawing/2014/main" id="{5EE52692-3296-B7BA-0F8A-327EC02DC562}"/>
              </a:ext>
            </a:extLst>
          </p:cNvPr>
          <p:cNvSpPr txBox="1">
            <a:spLocks/>
          </p:cNvSpPr>
          <p:nvPr/>
        </p:nvSpPr>
        <p:spPr>
          <a:xfrm>
            <a:off x="1942645" y="2270208"/>
            <a:ext cx="1266743" cy="3807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/>
              <a:t>Transaction validation</a:t>
            </a:r>
          </a:p>
        </p:txBody>
      </p:sp>
      <p:sp>
        <p:nvSpPr>
          <p:cNvPr id="105" name="Text Placeholder 4">
            <a:extLst>
              <a:ext uri="{FF2B5EF4-FFF2-40B4-BE49-F238E27FC236}">
                <a16:creationId xmlns:a16="http://schemas.microsoft.com/office/drawing/2014/main" id="{0FF8E9FA-8C74-23C1-9869-4AFF4F826E9D}"/>
              </a:ext>
            </a:extLst>
          </p:cNvPr>
          <p:cNvSpPr txBox="1">
            <a:spLocks/>
          </p:cNvSpPr>
          <p:nvPr/>
        </p:nvSpPr>
        <p:spPr>
          <a:xfrm>
            <a:off x="7310824" y="4414912"/>
            <a:ext cx="1409277" cy="3807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100"/>
              <a:t>Valid or invalid block decision</a:t>
            </a:r>
          </a:p>
        </p:txBody>
      </p:sp>
      <p:sp>
        <p:nvSpPr>
          <p:cNvPr id="106" name="Text Placeholder 4">
            <a:extLst>
              <a:ext uri="{FF2B5EF4-FFF2-40B4-BE49-F238E27FC236}">
                <a16:creationId xmlns:a16="http://schemas.microsoft.com/office/drawing/2014/main" id="{D78B13D7-18A5-A74D-D329-6D450D53FCC9}"/>
              </a:ext>
            </a:extLst>
          </p:cNvPr>
          <p:cNvSpPr txBox="1">
            <a:spLocks/>
          </p:cNvSpPr>
          <p:nvPr/>
        </p:nvSpPr>
        <p:spPr>
          <a:xfrm>
            <a:off x="6770256" y="3915346"/>
            <a:ext cx="1409277" cy="3807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/>
              <a:t>Block validation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149F9A3-C68C-E23C-FEB2-6ECC0CA1BDC9}"/>
              </a:ext>
            </a:extLst>
          </p:cNvPr>
          <p:cNvCxnSpPr/>
          <p:nvPr/>
        </p:nvCxnSpPr>
        <p:spPr>
          <a:xfrm>
            <a:off x="6136120" y="2148704"/>
            <a:ext cx="440807" cy="0"/>
          </a:xfrm>
          <a:prstGeom prst="line">
            <a:avLst/>
          </a:prstGeom>
          <a:ln w="381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23EF60A-54FE-E0E9-748D-B424F19053E7}"/>
              </a:ext>
            </a:extLst>
          </p:cNvPr>
          <p:cNvGrpSpPr/>
          <p:nvPr/>
        </p:nvGrpSpPr>
        <p:grpSpPr>
          <a:xfrm>
            <a:off x="8545132" y="1557727"/>
            <a:ext cx="878973" cy="391667"/>
            <a:chOff x="8654881" y="706063"/>
            <a:chExt cx="704465" cy="313907"/>
          </a:xfrm>
          <a:solidFill>
            <a:schemeClr val="tx1">
              <a:lumMod val="90000"/>
              <a:lumOff val="10000"/>
            </a:schemeClr>
          </a:solidFill>
        </p:grpSpPr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7DCDCC09-3208-8D4A-E2D7-63BA39EC1447}"/>
                </a:ext>
              </a:extLst>
            </p:cNvPr>
            <p:cNvSpPr/>
            <p:nvPr/>
          </p:nvSpPr>
          <p:spPr>
            <a:xfrm rot="16200000">
              <a:off x="8732511" y="780582"/>
              <a:ext cx="239388" cy="239388"/>
            </a:xfrm>
            <a:custGeom>
              <a:avLst/>
              <a:gdLst>
                <a:gd name="connsiteX0" fmla="*/ 0 w 269230"/>
                <a:gd name="connsiteY0" fmla="*/ 0 h 269230"/>
                <a:gd name="connsiteX1" fmla="*/ 269231 w 269230"/>
                <a:gd name="connsiteY1" fmla="*/ 0 h 269230"/>
                <a:gd name="connsiteX2" fmla="*/ 269231 w 269230"/>
                <a:gd name="connsiteY2" fmla="*/ 269230 h 269230"/>
                <a:gd name="connsiteX3" fmla="*/ 0 w 269230"/>
                <a:gd name="connsiteY3" fmla="*/ 269230 h 26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230" h="269230">
                  <a:moveTo>
                    <a:pt x="0" y="0"/>
                  </a:moveTo>
                  <a:lnTo>
                    <a:pt x="269231" y="0"/>
                  </a:lnTo>
                  <a:lnTo>
                    <a:pt x="269231" y="269230"/>
                  </a:lnTo>
                  <a:lnTo>
                    <a:pt x="0" y="269230"/>
                  </a:ln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C56792DE-AEFD-1BD3-4072-35A2A3983187}"/>
                </a:ext>
              </a:extLst>
            </p:cNvPr>
            <p:cNvSpPr/>
            <p:nvPr/>
          </p:nvSpPr>
          <p:spPr>
            <a:xfrm rot="16200000">
              <a:off x="8536742" y="824202"/>
              <a:ext cx="313905" cy="77628"/>
            </a:xfrm>
            <a:custGeom>
              <a:avLst/>
              <a:gdLst>
                <a:gd name="connsiteX0" fmla="*/ 353037 w 353036"/>
                <a:gd name="connsiteY0" fmla="*/ 0 h 87305"/>
                <a:gd name="connsiteX1" fmla="*/ 83807 w 353036"/>
                <a:gd name="connsiteY1" fmla="*/ 0 h 87305"/>
                <a:gd name="connsiteX2" fmla="*/ 0 w 353036"/>
                <a:gd name="connsiteY2" fmla="*/ 87305 h 87305"/>
                <a:gd name="connsiteX3" fmla="*/ 269071 w 353036"/>
                <a:gd name="connsiteY3" fmla="*/ 87305 h 87305"/>
                <a:gd name="connsiteX4" fmla="*/ 353037 w 353036"/>
                <a:gd name="connsiteY4" fmla="*/ 0 h 87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036" h="87305">
                  <a:moveTo>
                    <a:pt x="353037" y="0"/>
                  </a:moveTo>
                  <a:lnTo>
                    <a:pt x="83807" y="0"/>
                  </a:lnTo>
                  <a:lnTo>
                    <a:pt x="0" y="87305"/>
                  </a:lnTo>
                  <a:lnTo>
                    <a:pt x="269071" y="87305"/>
                  </a:lnTo>
                  <a:lnTo>
                    <a:pt x="353037" y="0"/>
                  </a:ln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5A1A2E0B-AA6D-09FF-23D3-5EC6418517BC}"/>
                </a:ext>
              </a:extLst>
            </p:cNvPr>
            <p:cNvSpPr/>
            <p:nvPr/>
          </p:nvSpPr>
          <p:spPr>
            <a:xfrm rot="16200000">
              <a:off x="8776062" y="584885"/>
              <a:ext cx="74658" cy="317017"/>
            </a:xfrm>
            <a:custGeom>
              <a:avLst/>
              <a:gdLst>
                <a:gd name="connsiteX0" fmla="*/ 0 w 83965"/>
                <a:gd name="connsiteY0" fmla="*/ 356535 h 356535"/>
                <a:gd name="connsiteX1" fmla="*/ 83965 w 83965"/>
                <a:gd name="connsiteY1" fmla="*/ 269071 h 356535"/>
                <a:gd name="connsiteX2" fmla="*/ 83965 w 83965"/>
                <a:gd name="connsiteY2" fmla="*/ 0 h 356535"/>
                <a:gd name="connsiteX3" fmla="*/ 0 w 83965"/>
                <a:gd name="connsiteY3" fmla="*/ 87305 h 356535"/>
                <a:gd name="connsiteX4" fmla="*/ 0 w 83965"/>
                <a:gd name="connsiteY4" fmla="*/ 356535 h 35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65" h="356535">
                  <a:moveTo>
                    <a:pt x="0" y="356535"/>
                  </a:moveTo>
                  <a:lnTo>
                    <a:pt x="83965" y="269071"/>
                  </a:lnTo>
                  <a:lnTo>
                    <a:pt x="83965" y="0"/>
                  </a:lnTo>
                  <a:lnTo>
                    <a:pt x="0" y="87305"/>
                  </a:lnTo>
                  <a:lnTo>
                    <a:pt x="0" y="356535"/>
                  </a:ln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6B164387-377D-B003-AF2B-EFF08EB20BEB}"/>
                </a:ext>
              </a:extLst>
            </p:cNvPr>
            <p:cNvSpPr/>
            <p:nvPr/>
          </p:nvSpPr>
          <p:spPr>
            <a:xfrm rot="16200000">
              <a:off x="9021606" y="799175"/>
              <a:ext cx="14139" cy="113543"/>
            </a:xfrm>
            <a:custGeom>
              <a:avLst/>
              <a:gdLst>
                <a:gd name="connsiteX0" fmla="*/ 0 w 15902"/>
                <a:gd name="connsiteY0" fmla="*/ 0 h 127697"/>
                <a:gd name="connsiteX1" fmla="*/ 0 w 15902"/>
                <a:gd name="connsiteY1" fmla="*/ 127698 h 127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02" h="127697">
                  <a:moveTo>
                    <a:pt x="0" y="0"/>
                  </a:moveTo>
                  <a:lnTo>
                    <a:pt x="0" y="127698"/>
                  </a:lnTo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9AFCE5D6-0797-CEE4-975F-FC5C9806BAED}"/>
                </a:ext>
              </a:extLst>
            </p:cNvPr>
            <p:cNvSpPr/>
            <p:nvPr/>
          </p:nvSpPr>
          <p:spPr>
            <a:xfrm rot="16200000">
              <a:off x="9119958" y="780581"/>
              <a:ext cx="239388" cy="239389"/>
            </a:xfrm>
            <a:custGeom>
              <a:avLst/>
              <a:gdLst>
                <a:gd name="connsiteX0" fmla="*/ 0 w 269230"/>
                <a:gd name="connsiteY0" fmla="*/ 0 h 269230"/>
                <a:gd name="connsiteX1" fmla="*/ 269231 w 269230"/>
                <a:gd name="connsiteY1" fmla="*/ 0 h 269230"/>
                <a:gd name="connsiteX2" fmla="*/ 269231 w 269230"/>
                <a:gd name="connsiteY2" fmla="*/ 269230 h 269230"/>
                <a:gd name="connsiteX3" fmla="*/ 0 w 269230"/>
                <a:gd name="connsiteY3" fmla="*/ 269230 h 26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230" h="269230">
                  <a:moveTo>
                    <a:pt x="0" y="0"/>
                  </a:moveTo>
                  <a:lnTo>
                    <a:pt x="269231" y="0"/>
                  </a:lnTo>
                  <a:lnTo>
                    <a:pt x="269231" y="269230"/>
                  </a:lnTo>
                  <a:lnTo>
                    <a:pt x="0" y="269230"/>
                  </a:ln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C2FDCD84-80D8-BB3A-BF73-5E9B1EBBE4D3}"/>
                </a:ext>
              </a:extLst>
            </p:cNvPr>
            <p:cNvSpPr/>
            <p:nvPr/>
          </p:nvSpPr>
          <p:spPr>
            <a:xfrm rot="16200000">
              <a:off x="8924120" y="824132"/>
              <a:ext cx="313906" cy="77770"/>
            </a:xfrm>
            <a:custGeom>
              <a:avLst/>
              <a:gdLst>
                <a:gd name="connsiteX0" fmla="*/ 353037 w 353036"/>
                <a:gd name="connsiteY0" fmla="*/ 0 h 87464"/>
                <a:gd name="connsiteX1" fmla="*/ 83807 w 353036"/>
                <a:gd name="connsiteY1" fmla="*/ 0 h 87464"/>
                <a:gd name="connsiteX2" fmla="*/ 0 w 353036"/>
                <a:gd name="connsiteY2" fmla="*/ 87464 h 87464"/>
                <a:gd name="connsiteX3" fmla="*/ 269071 w 353036"/>
                <a:gd name="connsiteY3" fmla="*/ 87464 h 87464"/>
                <a:gd name="connsiteX4" fmla="*/ 353037 w 353036"/>
                <a:gd name="connsiteY4" fmla="*/ 0 h 8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036" h="87464">
                  <a:moveTo>
                    <a:pt x="353037" y="0"/>
                  </a:moveTo>
                  <a:lnTo>
                    <a:pt x="83807" y="0"/>
                  </a:lnTo>
                  <a:lnTo>
                    <a:pt x="0" y="87464"/>
                  </a:lnTo>
                  <a:lnTo>
                    <a:pt x="269071" y="87464"/>
                  </a:lnTo>
                  <a:lnTo>
                    <a:pt x="353037" y="0"/>
                  </a:ln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98519B8A-F970-94E4-A801-9A2732BD8E75}"/>
                </a:ext>
              </a:extLst>
            </p:cNvPr>
            <p:cNvSpPr/>
            <p:nvPr/>
          </p:nvSpPr>
          <p:spPr>
            <a:xfrm rot="16200000">
              <a:off x="9163365" y="584887"/>
              <a:ext cx="74658" cy="317017"/>
            </a:xfrm>
            <a:custGeom>
              <a:avLst/>
              <a:gdLst>
                <a:gd name="connsiteX0" fmla="*/ 0 w 83965"/>
                <a:gd name="connsiteY0" fmla="*/ 356535 h 356535"/>
                <a:gd name="connsiteX1" fmla="*/ 83965 w 83965"/>
                <a:gd name="connsiteY1" fmla="*/ 269230 h 356535"/>
                <a:gd name="connsiteX2" fmla="*/ 83965 w 83965"/>
                <a:gd name="connsiteY2" fmla="*/ 0 h 356535"/>
                <a:gd name="connsiteX3" fmla="*/ 0 w 83965"/>
                <a:gd name="connsiteY3" fmla="*/ 87464 h 356535"/>
                <a:gd name="connsiteX4" fmla="*/ 0 w 83965"/>
                <a:gd name="connsiteY4" fmla="*/ 356535 h 35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65" h="356535">
                  <a:moveTo>
                    <a:pt x="0" y="356535"/>
                  </a:moveTo>
                  <a:lnTo>
                    <a:pt x="83965" y="269230"/>
                  </a:lnTo>
                  <a:lnTo>
                    <a:pt x="83965" y="0"/>
                  </a:lnTo>
                  <a:lnTo>
                    <a:pt x="0" y="87464"/>
                  </a:lnTo>
                  <a:lnTo>
                    <a:pt x="0" y="356535"/>
                  </a:lnTo>
                  <a:close/>
                </a:path>
              </a:pathLst>
            </a:custGeom>
            <a:grpFill/>
            <a:ln w="2857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75434DAB-9E83-41CB-5F30-D559D5FA8AF2}"/>
              </a:ext>
            </a:extLst>
          </p:cNvPr>
          <p:cNvGrpSpPr/>
          <p:nvPr/>
        </p:nvGrpSpPr>
        <p:grpSpPr>
          <a:xfrm>
            <a:off x="10568420" y="1464518"/>
            <a:ext cx="807273" cy="559392"/>
            <a:chOff x="10568420" y="1464518"/>
            <a:chExt cx="807273" cy="559392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FCBACA60-8B1C-CCE0-3CC8-86C55330113D}"/>
                </a:ext>
              </a:extLst>
            </p:cNvPr>
            <p:cNvSpPr/>
            <p:nvPr/>
          </p:nvSpPr>
          <p:spPr>
            <a:xfrm>
              <a:off x="10568420" y="1617952"/>
              <a:ext cx="255646" cy="255646"/>
            </a:xfrm>
            <a:prstGeom prst="rect">
              <a:avLst/>
            </a:prstGeom>
            <a:noFill/>
            <a:ln w="28575">
              <a:solidFill>
                <a:srgbClr val="0B2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83005B3-EE8A-F437-3F25-44276CA53DE3}"/>
                </a:ext>
              </a:extLst>
            </p:cNvPr>
            <p:cNvSpPr/>
            <p:nvPr/>
          </p:nvSpPr>
          <p:spPr>
            <a:xfrm>
              <a:off x="11247870" y="1464518"/>
              <a:ext cx="127823" cy="127823"/>
            </a:xfrm>
            <a:prstGeom prst="rect">
              <a:avLst/>
            </a:prstGeom>
            <a:noFill/>
            <a:ln w="28575">
              <a:solidFill>
                <a:srgbClr val="0B2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FFD9F253-31C8-9FAF-1E1D-F214E08587FF}"/>
                </a:ext>
              </a:extLst>
            </p:cNvPr>
            <p:cNvSpPr/>
            <p:nvPr/>
          </p:nvSpPr>
          <p:spPr>
            <a:xfrm>
              <a:off x="11247870" y="1680461"/>
              <a:ext cx="127823" cy="127823"/>
            </a:xfrm>
            <a:prstGeom prst="rect">
              <a:avLst/>
            </a:prstGeom>
            <a:noFill/>
            <a:ln w="28575">
              <a:solidFill>
                <a:srgbClr val="0B2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40617BD3-93C0-ADB3-F38D-18E6B4019266}"/>
                </a:ext>
              </a:extLst>
            </p:cNvPr>
            <p:cNvSpPr/>
            <p:nvPr/>
          </p:nvSpPr>
          <p:spPr>
            <a:xfrm>
              <a:off x="11247870" y="1896087"/>
              <a:ext cx="127823" cy="127823"/>
            </a:xfrm>
            <a:prstGeom prst="rect">
              <a:avLst/>
            </a:prstGeom>
            <a:noFill/>
            <a:ln w="28575">
              <a:solidFill>
                <a:srgbClr val="0B2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2C30E930-8869-A0AB-1EDF-FC32D3ECA529}"/>
                </a:ext>
              </a:extLst>
            </p:cNvPr>
            <p:cNvCxnSpPr>
              <a:stCxn id="144" idx="3"/>
              <a:endCxn id="145" idx="1"/>
            </p:cNvCxnSpPr>
            <p:nvPr/>
          </p:nvCxnSpPr>
          <p:spPr>
            <a:xfrm flipV="1">
              <a:off x="10824066" y="1528430"/>
              <a:ext cx="423804" cy="217345"/>
            </a:xfrm>
            <a:prstGeom prst="line">
              <a:avLst/>
            </a:prstGeom>
            <a:ln w="12700">
              <a:solidFill>
                <a:srgbClr val="0B2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BE753359-73C3-BF6F-82F3-093365160A88}"/>
                </a:ext>
              </a:extLst>
            </p:cNvPr>
            <p:cNvCxnSpPr>
              <a:stCxn id="144" idx="3"/>
              <a:endCxn id="147" idx="1"/>
            </p:cNvCxnSpPr>
            <p:nvPr/>
          </p:nvCxnSpPr>
          <p:spPr>
            <a:xfrm flipV="1">
              <a:off x="10824066" y="1744373"/>
              <a:ext cx="423804" cy="1402"/>
            </a:xfrm>
            <a:prstGeom prst="line">
              <a:avLst/>
            </a:prstGeom>
            <a:ln w="12700">
              <a:solidFill>
                <a:srgbClr val="0B2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E5186B2A-578A-5193-FCEF-C8480CC73B83}"/>
                </a:ext>
              </a:extLst>
            </p:cNvPr>
            <p:cNvCxnSpPr>
              <a:stCxn id="144" idx="3"/>
              <a:endCxn id="148" idx="1"/>
            </p:cNvCxnSpPr>
            <p:nvPr/>
          </p:nvCxnSpPr>
          <p:spPr>
            <a:xfrm>
              <a:off x="10824066" y="1745775"/>
              <a:ext cx="423804" cy="214224"/>
            </a:xfrm>
            <a:prstGeom prst="line">
              <a:avLst/>
            </a:prstGeom>
            <a:ln w="12700">
              <a:solidFill>
                <a:srgbClr val="0B2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84EA0897-8772-EAA5-EFAB-56FC70B7A8A8}"/>
              </a:ext>
            </a:extLst>
          </p:cNvPr>
          <p:cNvCxnSpPr/>
          <p:nvPr/>
        </p:nvCxnSpPr>
        <p:spPr>
          <a:xfrm>
            <a:off x="6572327" y="3415437"/>
            <a:ext cx="440807" cy="0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4A7CAB41-29F3-162E-769A-4F9C1E8AA421}"/>
              </a:ext>
            </a:extLst>
          </p:cNvPr>
          <p:cNvCxnSpPr>
            <a:cxnSpLocks/>
          </p:cNvCxnSpPr>
          <p:nvPr/>
        </p:nvCxnSpPr>
        <p:spPr>
          <a:xfrm>
            <a:off x="8824533" y="3403118"/>
            <a:ext cx="0" cy="1580566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6603768E-51BB-2658-796A-8681C7A9C124}"/>
              </a:ext>
            </a:extLst>
          </p:cNvPr>
          <p:cNvCxnSpPr>
            <a:cxnSpLocks/>
          </p:cNvCxnSpPr>
          <p:nvPr/>
        </p:nvCxnSpPr>
        <p:spPr>
          <a:xfrm flipH="1">
            <a:off x="7983465" y="3413817"/>
            <a:ext cx="8410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9B1D433C-7471-C0EA-4327-043F04D6532A}"/>
              </a:ext>
            </a:extLst>
          </p:cNvPr>
          <p:cNvGrpSpPr/>
          <p:nvPr/>
        </p:nvGrpSpPr>
        <p:grpSpPr>
          <a:xfrm>
            <a:off x="8658560" y="5085428"/>
            <a:ext cx="896545" cy="840506"/>
            <a:chOff x="8658560" y="5085428"/>
            <a:chExt cx="896545" cy="840506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72D75D9-B71C-1BCB-558A-76A773EFA733}"/>
                </a:ext>
              </a:extLst>
            </p:cNvPr>
            <p:cNvSpPr/>
            <p:nvPr/>
          </p:nvSpPr>
          <p:spPr>
            <a:xfrm>
              <a:off x="8916587" y="5419314"/>
              <a:ext cx="267066" cy="267066"/>
            </a:xfrm>
            <a:prstGeom prst="ellipse">
              <a:avLst/>
            </a:prstGeom>
            <a:noFill/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55401C09-0FD3-2E1D-19C7-CB78A09A7D85}"/>
                </a:ext>
              </a:extLst>
            </p:cNvPr>
            <p:cNvSpPr/>
            <p:nvPr/>
          </p:nvSpPr>
          <p:spPr>
            <a:xfrm>
              <a:off x="8972150" y="5085428"/>
              <a:ext cx="155939" cy="155939"/>
            </a:xfrm>
            <a:prstGeom prst="ellipse">
              <a:avLst/>
            </a:prstGeom>
            <a:noFill/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3BC91B33-9AE2-6E19-979A-3E7617C81770}"/>
                </a:ext>
              </a:extLst>
            </p:cNvPr>
            <p:cNvSpPr/>
            <p:nvPr/>
          </p:nvSpPr>
          <p:spPr>
            <a:xfrm>
              <a:off x="9399166" y="5474877"/>
              <a:ext cx="155939" cy="155939"/>
            </a:xfrm>
            <a:prstGeom prst="ellipse">
              <a:avLst/>
            </a:prstGeom>
            <a:noFill/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12C5C98B-8219-CDB3-BF59-830F51EFAB1A}"/>
                </a:ext>
              </a:extLst>
            </p:cNvPr>
            <p:cNvSpPr/>
            <p:nvPr/>
          </p:nvSpPr>
          <p:spPr>
            <a:xfrm>
              <a:off x="9243227" y="5769995"/>
              <a:ext cx="155939" cy="155939"/>
            </a:xfrm>
            <a:prstGeom prst="ellipse">
              <a:avLst/>
            </a:prstGeom>
            <a:noFill/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522338ED-0F56-FA79-E3F0-C91D226BE471}"/>
                </a:ext>
              </a:extLst>
            </p:cNvPr>
            <p:cNvSpPr/>
            <p:nvPr/>
          </p:nvSpPr>
          <p:spPr>
            <a:xfrm>
              <a:off x="8682602" y="5750174"/>
              <a:ext cx="155939" cy="155939"/>
            </a:xfrm>
            <a:prstGeom prst="ellipse">
              <a:avLst/>
            </a:prstGeom>
            <a:noFill/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DEF2588-CF17-6DD9-A893-7291BE10154C}"/>
                </a:ext>
              </a:extLst>
            </p:cNvPr>
            <p:cNvSpPr/>
            <p:nvPr/>
          </p:nvSpPr>
          <p:spPr>
            <a:xfrm rot="20983946">
              <a:off x="8658560" y="5239866"/>
              <a:ext cx="155939" cy="155939"/>
            </a:xfrm>
            <a:prstGeom prst="ellipse">
              <a:avLst/>
            </a:prstGeom>
            <a:noFill/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A2ADD9CF-1FE1-E7AA-13CB-5512C8BB0C9B}"/>
                </a:ext>
              </a:extLst>
            </p:cNvPr>
            <p:cNvCxnSpPr>
              <a:stCxn id="156" idx="0"/>
              <a:endCxn id="157" idx="4"/>
            </p:cNvCxnSpPr>
            <p:nvPr/>
          </p:nvCxnSpPr>
          <p:spPr>
            <a:xfrm flipV="1">
              <a:off x="9050120" y="5241367"/>
              <a:ext cx="0" cy="177947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7074A48-2CE8-0E91-9946-96F02F1B9F2E}"/>
                </a:ext>
              </a:extLst>
            </p:cNvPr>
            <p:cNvCxnSpPr>
              <a:stCxn id="156" idx="1"/>
              <a:endCxn id="161" idx="5"/>
            </p:cNvCxnSpPr>
            <p:nvPr/>
          </p:nvCxnSpPr>
          <p:spPr>
            <a:xfrm flipH="1" flipV="1">
              <a:off x="8800606" y="5362258"/>
              <a:ext cx="155092" cy="96167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D2CC87B0-060E-B5F6-2502-616FB00044A4}"/>
                </a:ext>
              </a:extLst>
            </p:cNvPr>
            <p:cNvCxnSpPr>
              <a:stCxn id="156" idx="3"/>
              <a:endCxn id="160" idx="7"/>
            </p:cNvCxnSpPr>
            <p:nvPr/>
          </p:nvCxnSpPr>
          <p:spPr>
            <a:xfrm flipH="1">
              <a:off x="8815704" y="5647269"/>
              <a:ext cx="139994" cy="125742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55360667-E4C7-6DED-0517-61BBE825D05E}"/>
                </a:ext>
              </a:extLst>
            </p:cNvPr>
            <p:cNvCxnSpPr>
              <a:stCxn id="159" idx="1"/>
              <a:endCxn id="156" idx="5"/>
            </p:cNvCxnSpPr>
            <p:nvPr/>
          </p:nvCxnSpPr>
          <p:spPr>
            <a:xfrm flipH="1" flipV="1">
              <a:off x="9144542" y="5647269"/>
              <a:ext cx="121522" cy="14556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C0CCA090-805C-5D21-869F-21F6F8A8A071}"/>
                </a:ext>
              </a:extLst>
            </p:cNvPr>
            <p:cNvCxnSpPr>
              <a:stCxn id="158" idx="2"/>
              <a:endCxn id="156" idx="6"/>
            </p:cNvCxnSpPr>
            <p:nvPr/>
          </p:nvCxnSpPr>
          <p:spPr>
            <a:xfrm flipH="1">
              <a:off x="9183653" y="5552847"/>
              <a:ext cx="215513" cy="0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0D3DA400-2A85-1733-3FB9-7225E68CC155}"/>
              </a:ext>
            </a:extLst>
          </p:cNvPr>
          <p:cNvSpPr/>
          <p:nvPr/>
        </p:nvSpPr>
        <p:spPr>
          <a:xfrm>
            <a:off x="4358278" y="1529451"/>
            <a:ext cx="1605711" cy="1605711"/>
          </a:xfrm>
          <a:prstGeom prst="roundRect">
            <a:avLst>
              <a:gd name="adj" fmla="val 2431"/>
            </a:avLst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5896975F-D779-7033-D69F-FDF14C36B3F8}"/>
              </a:ext>
            </a:extLst>
          </p:cNvPr>
          <p:cNvGrpSpPr/>
          <p:nvPr/>
        </p:nvGrpSpPr>
        <p:grpSpPr>
          <a:xfrm>
            <a:off x="7077904" y="3044531"/>
            <a:ext cx="783653" cy="776336"/>
            <a:chOff x="7460989" y="2874803"/>
            <a:chExt cx="783653" cy="776336"/>
          </a:xfrm>
          <a:noFill/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E199B5D6-7533-7678-866A-3A0EBE1E3098}"/>
                </a:ext>
              </a:extLst>
            </p:cNvPr>
            <p:cNvGrpSpPr/>
            <p:nvPr/>
          </p:nvGrpSpPr>
          <p:grpSpPr>
            <a:xfrm>
              <a:off x="7460989" y="2874803"/>
              <a:ext cx="783653" cy="776336"/>
              <a:chOff x="7486650" y="2836814"/>
              <a:chExt cx="953747" cy="944842"/>
            </a:xfrm>
            <a:grpFill/>
          </p:grpSpPr>
          <p:sp>
            <p:nvSpPr>
              <p:cNvPr id="472" name="Rectangle: Rounded Corners 471">
                <a:extLst>
                  <a:ext uri="{FF2B5EF4-FFF2-40B4-BE49-F238E27FC236}">
                    <a16:creationId xmlns:a16="http://schemas.microsoft.com/office/drawing/2014/main" id="{15978BF9-EF05-19D0-0BA5-BAEC08A6E969}"/>
                  </a:ext>
                </a:extLst>
              </p:cNvPr>
              <p:cNvSpPr/>
              <p:nvPr/>
            </p:nvSpPr>
            <p:spPr>
              <a:xfrm>
                <a:off x="7622700" y="2983213"/>
                <a:ext cx="688860" cy="647662"/>
              </a:xfrm>
              <a:prstGeom prst="roundRect">
                <a:avLst/>
              </a:prstGeom>
              <a:grpFill/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73" name="Group 472">
                <a:extLst>
                  <a:ext uri="{FF2B5EF4-FFF2-40B4-BE49-F238E27FC236}">
                    <a16:creationId xmlns:a16="http://schemas.microsoft.com/office/drawing/2014/main" id="{BFC3D70E-A70C-FE01-1B14-9D49F0917768}"/>
                  </a:ext>
                </a:extLst>
              </p:cNvPr>
              <p:cNvGrpSpPr/>
              <p:nvPr/>
            </p:nvGrpSpPr>
            <p:grpSpPr>
              <a:xfrm>
                <a:off x="7486650" y="3121794"/>
                <a:ext cx="136050" cy="354036"/>
                <a:chOff x="7486650" y="3121794"/>
                <a:chExt cx="136050" cy="354036"/>
              </a:xfrm>
              <a:grpFill/>
            </p:grpSpPr>
            <p:cxnSp>
              <p:nvCxnSpPr>
                <p:cNvPr id="486" name="Straight Connector 485">
                  <a:extLst>
                    <a:ext uri="{FF2B5EF4-FFF2-40B4-BE49-F238E27FC236}">
                      <a16:creationId xmlns:a16="http://schemas.microsoft.com/office/drawing/2014/main" id="{36F5EA25-780A-1C8F-FD04-53FEF40970D7}"/>
                    </a:ext>
                  </a:extLst>
                </p:cNvPr>
                <p:cNvCxnSpPr/>
                <p:nvPr/>
              </p:nvCxnSpPr>
              <p:spPr>
                <a:xfrm flipH="1">
                  <a:off x="7486650" y="3121794"/>
                  <a:ext cx="136050" cy="0"/>
                </a:xfrm>
                <a:prstGeom prst="line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7" name="Straight Connector 486">
                  <a:extLst>
                    <a:ext uri="{FF2B5EF4-FFF2-40B4-BE49-F238E27FC236}">
                      <a16:creationId xmlns:a16="http://schemas.microsoft.com/office/drawing/2014/main" id="{8C0CF7F1-F563-8CF1-EF8C-CD1916A9EA72}"/>
                    </a:ext>
                  </a:extLst>
                </p:cNvPr>
                <p:cNvCxnSpPr/>
                <p:nvPr/>
              </p:nvCxnSpPr>
              <p:spPr>
                <a:xfrm flipH="1">
                  <a:off x="7486650" y="3294344"/>
                  <a:ext cx="136050" cy="0"/>
                </a:xfrm>
                <a:prstGeom prst="line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677E8D29-4A0B-1592-3DD8-A773D0E771BF}"/>
                    </a:ext>
                  </a:extLst>
                </p:cNvPr>
                <p:cNvCxnSpPr/>
                <p:nvPr/>
              </p:nvCxnSpPr>
              <p:spPr>
                <a:xfrm flipH="1">
                  <a:off x="7486650" y="3475830"/>
                  <a:ext cx="136050" cy="0"/>
                </a:xfrm>
                <a:prstGeom prst="line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54853693-2460-2347-9FB8-F1809FF23AF5}"/>
                  </a:ext>
                </a:extLst>
              </p:cNvPr>
              <p:cNvGrpSpPr/>
              <p:nvPr/>
            </p:nvGrpSpPr>
            <p:grpSpPr>
              <a:xfrm>
                <a:off x="8304347" y="3121794"/>
                <a:ext cx="136050" cy="354036"/>
                <a:chOff x="7486650" y="3121794"/>
                <a:chExt cx="136050" cy="354036"/>
              </a:xfrm>
              <a:grpFill/>
            </p:grpSpPr>
            <p:cxnSp>
              <p:nvCxnSpPr>
                <p:cNvPr id="483" name="Straight Connector 482">
                  <a:extLst>
                    <a:ext uri="{FF2B5EF4-FFF2-40B4-BE49-F238E27FC236}">
                      <a16:creationId xmlns:a16="http://schemas.microsoft.com/office/drawing/2014/main" id="{A03B9E04-5B47-2DE7-30F1-6198499A8A94}"/>
                    </a:ext>
                  </a:extLst>
                </p:cNvPr>
                <p:cNvCxnSpPr/>
                <p:nvPr/>
              </p:nvCxnSpPr>
              <p:spPr>
                <a:xfrm flipH="1">
                  <a:off x="7486650" y="3121794"/>
                  <a:ext cx="136050" cy="0"/>
                </a:xfrm>
                <a:prstGeom prst="line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Straight Connector 483">
                  <a:extLst>
                    <a:ext uri="{FF2B5EF4-FFF2-40B4-BE49-F238E27FC236}">
                      <a16:creationId xmlns:a16="http://schemas.microsoft.com/office/drawing/2014/main" id="{3260477C-C2CE-CD03-1AA1-4DF0AA2FA3D4}"/>
                    </a:ext>
                  </a:extLst>
                </p:cNvPr>
                <p:cNvCxnSpPr/>
                <p:nvPr/>
              </p:nvCxnSpPr>
              <p:spPr>
                <a:xfrm flipH="1">
                  <a:off x="7486650" y="3294344"/>
                  <a:ext cx="136050" cy="0"/>
                </a:xfrm>
                <a:prstGeom prst="line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Straight Connector 484">
                  <a:extLst>
                    <a:ext uri="{FF2B5EF4-FFF2-40B4-BE49-F238E27FC236}">
                      <a16:creationId xmlns:a16="http://schemas.microsoft.com/office/drawing/2014/main" id="{0132BDED-E679-23F4-65CE-D5640AC74DA9}"/>
                    </a:ext>
                  </a:extLst>
                </p:cNvPr>
                <p:cNvCxnSpPr/>
                <p:nvPr/>
              </p:nvCxnSpPr>
              <p:spPr>
                <a:xfrm flipH="1">
                  <a:off x="7486650" y="3475830"/>
                  <a:ext cx="136050" cy="0"/>
                </a:xfrm>
                <a:prstGeom prst="line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5" name="Group 474">
                <a:extLst>
                  <a:ext uri="{FF2B5EF4-FFF2-40B4-BE49-F238E27FC236}">
                    <a16:creationId xmlns:a16="http://schemas.microsoft.com/office/drawing/2014/main" id="{1138423A-7792-5406-5EFB-4465F77F7161}"/>
                  </a:ext>
                </a:extLst>
              </p:cNvPr>
              <p:cNvGrpSpPr/>
              <p:nvPr/>
            </p:nvGrpSpPr>
            <p:grpSpPr>
              <a:xfrm rot="5400000">
                <a:off x="7917000" y="2727821"/>
                <a:ext cx="136050" cy="354036"/>
                <a:chOff x="7486650" y="3121794"/>
                <a:chExt cx="136050" cy="354036"/>
              </a:xfrm>
              <a:grpFill/>
            </p:grpSpPr>
            <p:cxnSp>
              <p:nvCxnSpPr>
                <p:cNvPr id="480" name="Straight Connector 479">
                  <a:extLst>
                    <a:ext uri="{FF2B5EF4-FFF2-40B4-BE49-F238E27FC236}">
                      <a16:creationId xmlns:a16="http://schemas.microsoft.com/office/drawing/2014/main" id="{380E5649-1580-3974-2A33-8BAB07B2C4BC}"/>
                    </a:ext>
                  </a:extLst>
                </p:cNvPr>
                <p:cNvCxnSpPr/>
                <p:nvPr/>
              </p:nvCxnSpPr>
              <p:spPr>
                <a:xfrm flipH="1">
                  <a:off x="7486650" y="3121794"/>
                  <a:ext cx="136050" cy="0"/>
                </a:xfrm>
                <a:prstGeom prst="line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Straight Connector 480">
                  <a:extLst>
                    <a:ext uri="{FF2B5EF4-FFF2-40B4-BE49-F238E27FC236}">
                      <a16:creationId xmlns:a16="http://schemas.microsoft.com/office/drawing/2014/main" id="{7421C3D4-955C-3300-4E52-D9D08E8F18E5}"/>
                    </a:ext>
                  </a:extLst>
                </p:cNvPr>
                <p:cNvCxnSpPr/>
                <p:nvPr/>
              </p:nvCxnSpPr>
              <p:spPr>
                <a:xfrm flipH="1">
                  <a:off x="7486650" y="3294344"/>
                  <a:ext cx="136050" cy="0"/>
                </a:xfrm>
                <a:prstGeom prst="line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F24F55B6-651A-136A-5E22-BC9E55E7289A}"/>
                    </a:ext>
                  </a:extLst>
                </p:cNvPr>
                <p:cNvCxnSpPr/>
                <p:nvPr/>
              </p:nvCxnSpPr>
              <p:spPr>
                <a:xfrm flipH="1">
                  <a:off x="7486650" y="3475830"/>
                  <a:ext cx="136050" cy="0"/>
                </a:xfrm>
                <a:prstGeom prst="line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6" name="Group 475">
                <a:extLst>
                  <a:ext uri="{FF2B5EF4-FFF2-40B4-BE49-F238E27FC236}">
                    <a16:creationId xmlns:a16="http://schemas.microsoft.com/office/drawing/2014/main" id="{DEBD59B5-FA24-D94E-2F92-E4C065A5A1F4}"/>
                  </a:ext>
                </a:extLst>
              </p:cNvPr>
              <p:cNvGrpSpPr/>
              <p:nvPr/>
            </p:nvGrpSpPr>
            <p:grpSpPr>
              <a:xfrm rot="5400000">
                <a:off x="7899105" y="3536613"/>
                <a:ext cx="136050" cy="354036"/>
                <a:chOff x="7486650" y="3121794"/>
                <a:chExt cx="136050" cy="354036"/>
              </a:xfrm>
              <a:grpFill/>
            </p:grpSpPr>
            <p:cxnSp>
              <p:nvCxnSpPr>
                <p:cNvPr id="477" name="Straight Connector 476">
                  <a:extLst>
                    <a:ext uri="{FF2B5EF4-FFF2-40B4-BE49-F238E27FC236}">
                      <a16:creationId xmlns:a16="http://schemas.microsoft.com/office/drawing/2014/main" id="{5A7B5438-372B-B2A3-6859-2E477416C0F7}"/>
                    </a:ext>
                  </a:extLst>
                </p:cNvPr>
                <p:cNvCxnSpPr/>
                <p:nvPr/>
              </p:nvCxnSpPr>
              <p:spPr>
                <a:xfrm flipH="1">
                  <a:off x="7486650" y="3121794"/>
                  <a:ext cx="136050" cy="0"/>
                </a:xfrm>
                <a:prstGeom prst="line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Straight Connector 477">
                  <a:extLst>
                    <a:ext uri="{FF2B5EF4-FFF2-40B4-BE49-F238E27FC236}">
                      <a16:creationId xmlns:a16="http://schemas.microsoft.com/office/drawing/2014/main" id="{0CC36C72-96B8-7375-BBE3-C96EF3D623C0}"/>
                    </a:ext>
                  </a:extLst>
                </p:cNvPr>
                <p:cNvCxnSpPr/>
                <p:nvPr/>
              </p:nvCxnSpPr>
              <p:spPr>
                <a:xfrm flipH="1">
                  <a:off x="7486650" y="3294344"/>
                  <a:ext cx="136050" cy="0"/>
                </a:xfrm>
                <a:prstGeom prst="line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Connector 478">
                  <a:extLst>
                    <a:ext uri="{FF2B5EF4-FFF2-40B4-BE49-F238E27FC236}">
                      <a16:creationId xmlns:a16="http://schemas.microsoft.com/office/drawing/2014/main" id="{B1C0DC88-CBF0-ABF8-06D3-D8EE2A8F3918}"/>
                    </a:ext>
                  </a:extLst>
                </p:cNvPr>
                <p:cNvCxnSpPr/>
                <p:nvPr/>
              </p:nvCxnSpPr>
              <p:spPr>
                <a:xfrm flipH="1">
                  <a:off x="7486650" y="3475830"/>
                  <a:ext cx="136050" cy="0"/>
                </a:xfrm>
                <a:prstGeom prst="line">
                  <a:avLst/>
                </a:prstGeom>
                <a:grpFill/>
                <a:ln w="28575"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C32F1A1F-E073-0DA9-2E49-935767F3B86D}"/>
                </a:ext>
              </a:extLst>
            </p:cNvPr>
            <p:cNvSpPr/>
            <p:nvPr/>
          </p:nvSpPr>
          <p:spPr>
            <a:xfrm>
              <a:off x="7710331" y="3164330"/>
              <a:ext cx="84927" cy="84927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BC541EFF-73D5-225F-A9AE-653C6D96DA38}"/>
                </a:ext>
              </a:extLst>
            </p:cNvPr>
            <p:cNvSpPr/>
            <p:nvPr/>
          </p:nvSpPr>
          <p:spPr>
            <a:xfrm>
              <a:off x="7916300" y="3288803"/>
              <a:ext cx="84927" cy="84927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4E72C819-150A-64B5-C6A6-5D8E682938F4}"/>
                </a:ext>
              </a:extLst>
            </p:cNvPr>
            <p:cNvSpPr/>
            <p:nvPr/>
          </p:nvSpPr>
          <p:spPr>
            <a:xfrm>
              <a:off x="7942069" y="3070650"/>
              <a:ext cx="84927" cy="84927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B89E2B0E-2F90-F1E7-8E0E-D6FAA3645053}"/>
                </a:ext>
              </a:extLst>
            </p:cNvPr>
            <p:cNvCxnSpPr>
              <a:cxnSpLocks/>
              <a:endCxn id="463" idx="5"/>
            </p:cNvCxnSpPr>
            <p:nvPr/>
          </p:nvCxnSpPr>
          <p:spPr>
            <a:xfrm>
              <a:off x="7598545" y="3040444"/>
              <a:ext cx="184276" cy="196376"/>
            </a:xfrm>
            <a:prstGeom prst="line">
              <a:avLst/>
            </a:prstGeom>
            <a:grpFill/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76E75ACB-ECE7-4ED2-0FD4-C2E224F72A7C}"/>
                </a:ext>
              </a:extLst>
            </p:cNvPr>
            <p:cNvCxnSpPr>
              <a:cxnSpLocks/>
              <a:stCxn id="463" idx="3"/>
              <a:endCxn id="465" idx="7"/>
            </p:cNvCxnSpPr>
            <p:nvPr/>
          </p:nvCxnSpPr>
          <p:spPr>
            <a:xfrm flipV="1">
              <a:off x="7722768" y="3083087"/>
              <a:ext cx="291791" cy="153733"/>
            </a:xfrm>
            <a:prstGeom prst="line">
              <a:avLst/>
            </a:prstGeom>
            <a:grpFill/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FB733D9F-4D08-27B9-604E-3626FDBBAE88}"/>
                </a:ext>
              </a:extLst>
            </p:cNvPr>
            <p:cNvCxnSpPr>
              <a:cxnSpLocks/>
              <a:stCxn id="472" idx="2"/>
            </p:cNvCxnSpPr>
            <p:nvPr/>
          </p:nvCxnSpPr>
          <p:spPr>
            <a:xfrm flipV="1">
              <a:off x="7855779" y="3316404"/>
              <a:ext cx="128756" cy="210845"/>
            </a:xfrm>
            <a:prstGeom prst="line">
              <a:avLst/>
            </a:prstGeom>
            <a:grpFill/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D37901B8-634D-1A37-9F44-4C22FD0F82B5}"/>
                </a:ext>
              </a:extLst>
            </p:cNvPr>
            <p:cNvCxnSpPr>
              <a:cxnSpLocks/>
              <a:endCxn id="463" idx="7"/>
            </p:cNvCxnSpPr>
            <p:nvPr/>
          </p:nvCxnSpPr>
          <p:spPr>
            <a:xfrm flipV="1">
              <a:off x="7568519" y="3176767"/>
              <a:ext cx="214302" cy="252233"/>
            </a:xfrm>
            <a:prstGeom prst="line">
              <a:avLst/>
            </a:prstGeom>
            <a:grpFill/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F71AE39C-B7BE-7D15-7A97-CE3EFE4DB581}"/>
                </a:ext>
              </a:extLst>
            </p:cNvPr>
            <p:cNvCxnSpPr>
              <a:cxnSpLocks/>
              <a:stCxn id="464" idx="5"/>
              <a:endCxn id="463" idx="1"/>
            </p:cNvCxnSpPr>
            <p:nvPr/>
          </p:nvCxnSpPr>
          <p:spPr>
            <a:xfrm flipH="1" flipV="1">
              <a:off x="7722768" y="3176767"/>
              <a:ext cx="266022" cy="184526"/>
            </a:xfrm>
            <a:prstGeom prst="line">
              <a:avLst/>
            </a:prstGeom>
            <a:grpFill/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E96CA2FA-DC91-9757-D5F4-E6BBE16D3FFC}"/>
                </a:ext>
              </a:extLst>
            </p:cNvPr>
            <p:cNvCxnSpPr>
              <a:cxnSpLocks/>
              <a:endCxn id="464" idx="3"/>
            </p:cNvCxnSpPr>
            <p:nvPr/>
          </p:nvCxnSpPr>
          <p:spPr>
            <a:xfrm flipH="1">
              <a:off x="7928737" y="3148471"/>
              <a:ext cx="204119" cy="212822"/>
            </a:xfrm>
            <a:prstGeom prst="line">
              <a:avLst/>
            </a:prstGeom>
            <a:grpFill/>
            <a:ln w="190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8" name="Text Placeholder 4">
            <a:extLst>
              <a:ext uri="{FF2B5EF4-FFF2-40B4-BE49-F238E27FC236}">
                <a16:creationId xmlns:a16="http://schemas.microsoft.com/office/drawing/2014/main" id="{E188A95C-C423-9086-AC50-42DB9D62B043}"/>
              </a:ext>
            </a:extLst>
          </p:cNvPr>
          <p:cNvSpPr txBox="1">
            <a:spLocks/>
          </p:cNvSpPr>
          <p:nvPr/>
        </p:nvSpPr>
        <p:spPr>
          <a:xfrm>
            <a:off x="8267511" y="6016601"/>
            <a:ext cx="1409277" cy="3807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/>
              <a:t>Chain tracker</a:t>
            </a:r>
          </a:p>
        </p:txBody>
      </p:sp>
      <p:sp>
        <p:nvSpPr>
          <p:cNvPr id="519" name="Text Placeholder 7">
            <a:extLst>
              <a:ext uri="{FF2B5EF4-FFF2-40B4-BE49-F238E27FC236}">
                <a16:creationId xmlns:a16="http://schemas.microsoft.com/office/drawing/2014/main" id="{44692D8F-6C95-59E0-EB7F-152A03C96B54}"/>
              </a:ext>
            </a:extLst>
          </p:cNvPr>
          <p:cNvSpPr txBox="1">
            <a:spLocks/>
          </p:cNvSpPr>
          <p:nvPr/>
        </p:nvSpPr>
        <p:spPr>
          <a:xfrm>
            <a:off x="10356251" y="330630"/>
            <a:ext cx="1701961" cy="4902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err="1">
                <a:solidFill>
                  <a:schemeClr val="accent1"/>
                </a:solidFill>
              </a:rPr>
              <a:t>Teranode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30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B2036"/>
      </a:dk1>
      <a:lt1>
        <a:sysClr val="window" lastClr="FFFFFF"/>
      </a:lt1>
      <a:dk2>
        <a:srgbClr val="17406D"/>
      </a:dk2>
      <a:lt2>
        <a:srgbClr val="DBEFF9"/>
      </a:lt2>
      <a:accent1>
        <a:srgbClr val="155EEF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nter">
      <a:majorFont>
        <a:latin typeface="Inter 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424</Words>
  <Application>Microsoft Office PowerPoint</Application>
  <PresentationFormat>Widescreen</PresentationFormat>
  <Paragraphs>157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Dosis</vt:lpstr>
      <vt:lpstr>Inter</vt:lpstr>
      <vt:lpstr>Inter Bold</vt:lpstr>
      <vt:lpstr>Inter Medium</vt:lpstr>
      <vt:lpstr>Office Theme</vt:lpstr>
      <vt:lpstr>How Teranode Enables Unbounded Scaling</vt:lpstr>
      <vt:lpstr>What is Bitcoin?</vt:lpstr>
      <vt:lpstr>An Edge-to-edge Electronic Value System</vt:lpstr>
      <vt:lpstr> One Blockchain, Countless Uses</vt:lpstr>
      <vt:lpstr>Streaming services</vt:lpstr>
      <vt:lpstr>Central bank digital currencies (CBDCs)</vt:lpstr>
      <vt:lpstr>Data privacy</vt:lpstr>
      <vt:lpstr>Sounds great, but that’s a lot of transactions</vt:lpstr>
      <vt:lpstr>Our first attempt​</vt:lpstr>
      <vt:lpstr>Our first attempt​</vt:lpstr>
      <vt:lpstr>Teranode Evolution​</vt:lpstr>
      <vt:lpstr>Teranode Unbounded</vt:lpstr>
      <vt:lpstr>Teranode Unbounded</vt:lpstr>
      <vt:lpstr>Teranode Unbounded</vt:lpstr>
      <vt:lpstr>Teranode Unbounded</vt:lpstr>
      <vt:lpstr>Teranode Unbounded</vt:lpstr>
      <vt:lpstr>Teranode Unbounded</vt:lpstr>
      <vt:lpstr>Merkle proof for SPV</vt:lpstr>
      <vt:lpstr>PowerPoint Presentation</vt:lpstr>
      <vt:lpstr>Truly unbounded</vt:lpstr>
      <vt:lpstr>One more thing…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Teranode enables unbounded scaling</dc:title>
  <dc:creator>Angga Ramadan</dc:creator>
  <cp:lastModifiedBy>Angga Ramadan</cp:lastModifiedBy>
  <cp:revision>10</cp:revision>
  <dcterms:created xsi:type="dcterms:W3CDTF">2023-09-29T05:23:57Z</dcterms:created>
  <dcterms:modified xsi:type="dcterms:W3CDTF">2023-09-29T11:27:17Z</dcterms:modified>
</cp:coreProperties>
</file>